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71.xml"/>
  <Override ContentType="application/vnd.openxmlformats-officedocument.presentationml.slideLayout+xml" PartName="/ppt/slideLayouts/slideLayout129.xml"/>
  <Override ContentType="application/vnd.openxmlformats-officedocument.presentationml.slideLayout+xml" PartName="/ppt/slideLayouts/slideLayout29.xml"/>
  <Override ContentType="application/vnd.openxmlformats-officedocument.presentationml.slideLayout+xml" PartName="/ppt/slideLayouts/slideLayout137.xml"/>
  <Override ContentType="application/vnd.openxmlformats-officedocument.presentationml.slideLayout+xml" PartName="/ppt/slideLayouts/slideLayout120.xml"/>
  <Override ContentType="application/vnd.openxmlformats-officedocument.presentationml.slideLayout+xml" PartName="/ppt/slideLayouts/slideLayout96.xml"/>
  <Override ContentType="application/vnd.openxmlformats-officedocument.presentationml.slideLayout+xml" PartName="/ppt/slideLayouts/slideLayout163.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10.xml"/>
  <Override ContentType="application/vnd.openxmlformats-officedocument.presentationml.slideLayout+xml" PartName="/ppt/slideLayouts/slideLayout153.xml"/>
  <Override ContentType="application/vnd.openxmlformats-officedocument.presentationml.slideLayout+xml" PartName="/ppt/slideLayouts/slideLayout61.xml"/>
  <Override ContentType="application/vnd.openxmlformats-officedocument.presentationml.slideLayout+xml" PartName="/ppt/slideLayouts/slideLayout145.xml"/>
  <Override ContentType="application/vnd.openxmlformats-officedocument.presentationml.slideLayout+xml" PartName="/ppt/slideLayouts/slideLayout12.xml"/>
  <Override ContentType="application/vnd.openxmlformats-officedocument.presentationml.slideLayout+xml" PartName="/ppt/slideLayouts/slideLayout102.xml"/>
  <Override ContentType="application/vnd.openxmlformats-officedocument.presentationml.slideLayout+xml" PartName="/ppt/slideLayouts/slideLayout119.xml"/>
  <Override ContentType="application/vnd.openxmlformats-officedocument.presentationml.slideLayout+xml" PartName="/ppt/slideLayouts/slideLayout47.xml"/>
  <Override ContentType="application/vnd.openxmlformats-officedocument.presentationml.slideLayout+xml" PartName="/ppt/slideLayouts/slideLayout165.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178.xml"/>
  <Override ContentType="application/vnd.openxmlformats-officedocument.presentationml.slideLayout+xml" PartName="/ppt/slideLayouts/slideLayout135.xml"/>
  <Override ContentType="application/vnd.openxmlformats-officedocument.presentationml.slideLayout+xml" PartName="/ppt/slideLayouts/slideLayout122.xml"/>
  <Override ContentType="application/vnd.openxmlformats-officedocument.presentationml.slideLayout+xml" PartName="/ppt/slideLayouts/slideLayout49.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147.xml"/>
  <Override ContentType="application/vnd.openxmlformats-officedocument.presentationml.slideLayout+xml" PartName="/ppt/slideLayouts/slideLayout117.xml"/>
  <Override ContentType="application/vnd.openxmlformats-officedocument.presentationml.slideLayout+xml" PartName="/ppt/slideLayouts/slideLayout53.xml"/>
  <Override ContentType="application/vnd.openxmlformats-officedocument.presentationml.slideLayout+xml" PartName="/ppt/slideLayouts/slideLayout181.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151.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159.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116.xml"/>
  <Override ContentType="application/vnd.openxmlformats-officedocument.presentationml.slideLayout+xml" PartName="/ppt/slideLayouts/slideLayout83.xml"/>
  <Override ContentType="application/vnd.openxmlformats-officedocument.presentationml.slideLayout+xml" PartName="/ppt/slideLayouts/slideLayout150.xml"/>
  <Override ContentType="application/vnd.openxmlformats-officedocument.presentationml.slideLayout+xml" PartName="/ppt/slideLayouts/slideLayout40.xml"/>
  <Override ContentType="application/vnd.openxmlformats-officedocument.presentationml.slideLayout+xml" PartName="/ppt/slideLayouts/slideLayout185.xml"/>
  <Override ContentType="application/vnd.openxmlformats-officedocument.presentationml.slideLayout+xml" PartName="/ppt/slideLayouts/slideLayout133.xml"/>
  <Override ContentType="application/vnd.openxmlformats-officedocument.presentationml.slideLayout+xml" PartName="/ppt/slideLayouts/slideLayout176.xml"/>
  <Override ContentType="application/vnd.openxmlformats-officedocument.presentationml.slideLayout+xml" PartName="/ppt/slideLayouts/slideLayout183.xml"/>
  <Override ContentType="application/vnd.openxmlformats-officedocument.presentationml.slideLayout+xml" PartName="/ppt/slideLayouts/slideLayout17.xml"/>
  <Override ContentType="application/vnd.openxmlformats-officedocument.presentationml.slideLayout+xml" PartName="/ppt/slideLayouts/slideLayout166.xml"/>
  <Override ContentType="application/vnd.openxmlformats-officedocument.presentationml.slideLayout+xml" PartName="/ppt/slideLayouts/slideLayout140.xml"/>
  <Override ContentType="application/vnd.openxmlformats-officedocument.presentationml.slideLayout+xml" PartName="/ppt/slideLayouts/slideLayout34.xml"/>
  <Override ContentType="application/vnd.openxmlformats-officedocument.presentationml.slideLayout+xml" PartName="/ppt/slideLayouts/slideLayout149.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12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127.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57.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1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174.xml"/>
  <Override ContentType="application/vnd.openxmlformats-officedocument.presentationml.slideLayout+xml" PartName="/ppt/slideLayouts/slideLayout39.xml"/>
  <Override ContentType="application/vnd.openxmlformats-officedocument.presentationml.slideLayout+xml" PartName="/ppt/slideLayouts/slideLayout144.xml"/>
  <Override ContentType="application/vnd.openxmlformats-officedocument.presentationml.slideLayout+xml" PartName="/ppt/slideLayouts/slideLayout131.xml"/>
  <Override ContentType="application/vnd.openxmlformats-officedocument.presentationml.slideLayout+xml" PartName="/ppt/slideLayouts/slideLayout161.xml"/>
  <Override ContentType="application/vnd.openxmlformats-officedocument.presentationml.slideLayout+xml" PartName="/ppt/slideLayouts/slideLayout172.xml"/>
  <Override ContentType="application/vnd.openxmlformats-officedocument.presentationml.slideLayout+xml" PartName="/ppt/slideLayouts/slideLayout28.xml"/>
  <Override ContentType="application/vnd.openxmlformats-officedocument.presentationml.slideLayout+xml" PartName="/ppt/slideLayouts/slideLayout155.xml"/>
  <Override ContentType="application/vnd.openxmlformats-officedocument.presentationml.slideLayout+xml" PartName="/ppt/slideLayouts/slideLayout142.xml"/>
  <Override ContentType="application/vnd.openxmlformats-officedocument.presentationml.slideLayout+xml" PartName="/ppt/slideLayouts/slideLayout58.xml"/>
  <Override ContentType="application/vnd.openxmlformats-officedocument.presentationml.slideLayout+xml" PartName="/ppt/slideLayouts/slideLayout125.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168.xml"/>
  <Override ContentType="application/vnd.openxmlformats-officedocument.presentationml.slideLayout+xml" PartName="/ppt/slideLayouts/slideLayout112.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45.xml"/>
  <Override ContentType="application/vnd.openxmlformats-officedocument.presentationml.slideLayout+xml" PartName="/ppt/slideLayouts/slideLayout138.xml"/>
  <Override ContentType="application/vnd.openxmlformats-officedocument.presentationml.slideLayout+xml" PartName="/ppt/slideLayouts/slideLayout32.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62.xml"/>
  <Override ContentType="application/vnd.openxmlformats-officedocument.presentationml.slideLayout+xml" PartName="/ppt/slideLayouts/slideLayout146.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54.xml"/>
  <Override ContentType="application/vnd.openxmlformats-officedocument.presentationml.slideLayout+xml" PartName="/ppt/slideLayouts/slideLayout103.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128.xml"/>
  <Override ContentType="application/vnd.openxmlformats-officedocument.presentationml.slideLayout+xml" PartName="/ppt/slideLayouts/slideLayout38.xml"/>
  <Override ContentType="application/vnd.openxmlformats-officedocument.presentationml.slideLayout+xml" PartName="/ppt/slideLayouts/slideLayout170.xml"/>
  <Override ContentType="application/vnd.openxmlformats-officedocument.presentationml.slideLayout+xml" PartName="/ppt/slideLayouts/slideLayout2.xml"/>
  <Override ContentType="application/vnd.openxmlformats-officedocument.presentationml.slideLayout+xml" PartName="/ppt/slideLayouts/slideLayout180.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01.xml"/>
  <Override ContentType="application/vnd.openxmlformats-officedocument.presentationml.slideLayout+xml" PartName="/ppt/slideLayouts/slideLayout162.xml"/>
  <Override ContentType="application/vnd.openxmlformats-officedocument.presentationml.slideLayout+xml" PartName="/ppt/slideLayouts/slideLayout64.xml"/>
  <Override ContentType="application/vnd.openxmlformats-officedocument.presentationml.slideLayout+xml" PartName="/ppt/slideLayouts/slideLayout179.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136.xml"/>
  <Override ContentType="application/vnd.openxmlformats-officedocument.presentationml.slideLayout+xml" PartName="/ppt/slideLayouts/slideLayout152.xml"/>
  <Override ContentType="application/vnd.openxmlformats-officedocument.presentationml.slideLayout+xml" PartName="/ppt/slideLayouts/slideLayout18.xml"/>
  <Override ContentType="application/vnd.openxmlformats-officedocument.presentationml.slideLayout+xml" PartName="/ppt/slideLayouts/slideLayout105.xml"/>
  <Override ContentType="application/vnd.openxmlformats-officedocument.presentationml.slideLayout+xml" PartName="/ppt/slideLayouts/slideLayout182.xml"/>
  <Override ContentType="application/vnd.openxmlformats-officedocument.presentationml.slideLayout+xml" PartName="/ppt/slideLayouts/slideLayout118.xml"/>
  <Override ContentType="application/vnd.openxmlformats-officedocument.presentationml.slideLayout+xml" PartName="/ppt/slideLayouts/slideLayout148.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177.xml"/>
  <Override ContentType="application/vnd.openxmlformats-officedocument.presentationml.slideLayout+xml" PartName="/ppt/slideLayouts/slideLayout79.xml"/>
  <Override ContentType="application/vnd.openxmlformats-officedocument.presentationml.slideLayout+xml" PartName="/ppt/slideLayouts/slideLayout134.xml"/>
  <Override ContentType="application/vnd.openxmlformats-officedocument.presentationml.slideLayout+xml" PartName="/ppt/slideLayouts/slideLayout36.xml"/>
  <Override ContentType="application/vnd.openxmlformats-officedocument.presentationml.slideLayout+xml" PartName="/ppt/slideLayouts/slideLayout164.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121.xml"/>
  <Override ContentType="application/vnd.openxmlformats-officedocument.presentationml.slideLayout+xml" PartName="/ppt/slideLayouts/slideLayout184.xml"/>
  <Override ContentType="application/vnd.openxmlformats-officedocument.presentationml.slideLayout+xml" PartName="/ppt/slideLayouts/slideLayout14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167.xml"/>
  <Override ContentType="application/vnd.openxmlformats-officedocument.presentationml.slideLayout+xml" PartName="/ppt/slideLayouts/slideLayout76.xml"/>
  <Override ContentType="application/vnd.openxmlformats-officedocument.presentationml.slideLayout+xml" PartName="/ppt/slideLayouts/slideLayout107.xml"/>
  <Override ContentType="application/vnd.openxmlformats-officedocument.presentationml.slideLayout+xml" PartName="/ppt/slideLayouts/slideLayout59.xml"/>
  <Override ContentType="application/vnd.openxmlformats-officedocument.presentationml.slideLayout+xml" PartName="/ppt/slideLayouts/slideLayout124.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09.xml"/>
  <Override ContentType="application/vnd.openxmlformats-officedocument.presentationml.slideLayout+xml" PartName="/ppt/slideLayouts/slideLayout158.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115.xml"/>
  <Override ContentType="application/vnd.openxmlformats-officedocument.presentationml.slideLayout+xml" PartName="/ppt/slideLayouts/slideLayout82.xml"/>
  <Override ContentType="application/vnd.openxmlformats-officedocument.presentationml.slideLayout+xml" PartName="/ppt/slideLayouts/slideLayout132.xml"/>
  <Override ContentType="application/vnd.openxmlformats-officedocument.presentationml.slideLayout+xml" PartName="/ppt/slideLayouts/slideLayout175.xml"/>
  <Override ContentType="application/vnd.openxmlformats-officedocument.presentationml.slideLayout+xml" PartName="/ppt/slideLayouts/slideLayout100.xml"/>
  <Override ContentType="application/vnd.openxmlformats-officedocument.presentationml.slideLayout+xml" PartName="/ppt/slideLayouts/slideLayout130.xml"/>
  <Override ContentType="application/vnd.openxmlformats-officedocument.presentationml.slideLayout+xml" PartName="/ppt/slideLayouts/slideLayout143.xml"/>
  <Override ContentType="application/vnd.openxmlformats-officedocument.presentationml.slideLayout+xml" PartName="/ppt/slideLayouts/slideLayout113.xml"/>
  <Override ContentType="application/vnd.openxmlformats-officedocument.presentationml.slideLayout+xml" PartName="/ppt/slideLayouts/slideLayout57.xml"/>
  <Override ContentType="application/vnd.openxmlformats-officedocument.presentationml.slideLayout+xml" PartName="/ppt/slideLayouts/slideLayout126.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39.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169.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Layout+xml" PartName="/ppt/slideLayouts/slideLayout156.xml"/>
  <Override ContentType="application/vnd.openxmlformats-officedocument.presentationml.slideLayout+xml" PartName="/ppt/slideLayouts/slideLayout186.xml"/>
  <Override ContentType="application/vnd.openxmlformats-officedocument.presentationml.slideLayout+xml" PartName="/ppt/slideLayouts/slideLayout173.xml"/>
  <Override ContentType="application/vnd.openxmlformats-officedocument.presentationml.slideLayout+xml" PartName="/ppt/slideLayouts/slideLayout160.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5.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834" r:id="rId5"/>
    <p:sldMasterId id="2147483835" r:id="rId6"/>
    <p:sldMasterId id="2147483836" r:id="rId7"/>
    <p:sldMasterId id="2147483837" r:id="rId8"/>
    <p:sldMasterId id="2147483838" r:id="rId9"/>
  </p:sldMasterIdLst>
  <p:notesMasterIdLst>
    <p:notesMasterId r:id="rId10"/>
  </p:notesMasterIdLst>
  <p:sldIdLst>
    <p:sldId id="256" r:id="rId11"/>
    <p:sldId id="257" r:id="rId12"/>
    <p:sldId id="258" r:id="rId13"/>
    <p:sldId id="259" r:id="rId14"/>
    <p:sldId id="260" r:id="rId15"/>
    <p:sldId id="261" r:id="rId16"/>
    <p:sldId id="262" r:id="rId17"/>
    <p:sldId id="263" r:id="rId18"/>
    <p:sldId id="264" r:id="rId19"/>
    <p:sldId id="265" r:id="rId20"/>
    <p:sldId id="266" r:id="rId21"/>
    <p:sldId id="267" r:id="rId22"/>
    <p:sldId id="268" r:id="rId23"/>
    <p:sldId id="269" r:id="rId24"/>
    <p:sldId id="270" r:id="rId25"/>
    <p:sldId id="271" r:id="rId26"/>
    <p:sldId id="272" r:id="rId27"/>
    <p:sldId id="273" r:id="rId28"/>
    <p:sldId id="274" r:id="rId29"/>
    <p:sldId id="275" r:id="rId30"/>
    <p:sldId id="276" r:id="rId31"/>
    <p:sldId id="277" r:id="rId32"/>
    <p:sldId id="278" r:id="rId33"/>
    <p:sldId id="279" r:id="rId34"/>
    <p:sldId id="280" r:id="rId35"/>
    <p:sldId id="281" r:id="rId36"/>
    <p:sldId id="282" r:id="rId37"/>
    <p:sldId id="283" r:id="rId38"/>
    <p:sldId id="284" r:id="rId39"/>
    <p:sldId id="285" r:id="rId40"/>
    <p:sldId id="286" r:id="rId41"/>
    <p:sldId id="287" r:id="rId42"/>
    <p:sldId id="288" r:id="rId43"/>
    <p:sldId id="289" r:id="rId44"/>
    <p:sldId id="290" r:id="rId45"/>
  </p:sldIdLst>
  <p:sldSz cy="5143500" cx="9144000"/>
  <p:notesSz cx="6858000" cy="9144000"/>
  <p:embeddedFontLst>
    <p:embeddedFont>
      <p:font typeface="Inter"/>
      <p:regular r:id="rId46"/>
      <p:bold r:id="rId47"/>
    </p:embeddedFont>
    <p:embeddedFont>
      <p:font typeface="Poppins Light"/>
      <p:regular r:id="rId48"/>
      <p:bold r:id="rId49"/>
      <p:italic r:id="rId50"/>
      <p:boldItalic r:id="rId51"/>
    </p:embeddedFont>
    <p:embeddedFont>
      <p:font typeface="Helvetica Neue"/>
      <p:regular r:id="rId52"/>
      <p:bold r:id="rId53"/>
      <p:italic r:id="rId54"/>
      <p:boldItalic r:id="rId55"/>
    </p:embeddedFont>
    <p:embeddedFont>
      <p:font typeface="Inter Black"/>
      <p:bold r:id="rId56"/>
    </p:embeddedFont>
    <p:embeddedFont>
      <p:font typeface="Inter SemiBold"/>
      <p:regular r:id="rId57"/>
      <p:bold r:id="rId58"/>
    </p:embeddedFont>
    <p:embeddedFont>
      <p:font typeface="Poppins"/>
      <p:regular r:id="rId59"/>
      <p:bold r:id="rId60"/>
      <p:italic r:id="rId61"/>
      <p:boldItalic r:id="rId62"/>
    </p:embeddedFont>
    <p:embeddedFont>
      <p:font typeface="Inter ExtraBold"/>
      <p:bold r:id="rId63"/>
    </p:embeddedFont>
    <p:embeddedFont>
      <p:font typeface="Quattrocento Sans"/>
      <p:regular r:id="rId64"/>
      <p:bold r:id="rId65"/>
      <p:italic r:id="rId66"/>
      <p:boldItalic r:id="rId67"/>
    </p:embeddedFont>
    <p:embeddedFont>
      <p:font typeface="Open Sans ExtraBold"/>
      <p:bold r:id="rId68"/>
      <p:boldItalic r:id="rId69"/>
    </p:embeddedFont>
    <p:embeddedFont>
      <p:font typeface="Oswald"/>
      <p:regular r:id="rId70"/>
      <p:bold r:id="rId71"/>
    </p:embeddedFont>
    <p:embeddedFont>
      <p:font typeface="Inter Medium"/>
      <p:regular r:id="rId72"/>
      <p:bold r:id="rId73"/>
    </p:embeddedFont>
    <p:embeddedFont>
      <p:font typeface="Open Sans Light"/>
      <p:regular r:id="rId74"/>
      <p:bold r:id="rId75"/>
      <p:italic r:id="rId76"/>
      <p:boldItalic r:id="rId77"/>
    </p:embeddedFont>
    <p:embeddedFont>
      <p:font typeface="Open Sans"/>
      <p:regular r:id="rId78"/>
      <p:bold r:id="rId79"/>
      <p:italic r:id="rId80"/>
      <p:boldItalic r:id="rId8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94">
          <p15:clr>
            <a:srgbClr val="A4A3A4"/>
          </p15:clr>
        </p15:guide>
        <p15:guide id="2" pos="3532">
          <p15:clr>
            <a:srgbClr val="A4A3A4"/>
          </p15:clr>
        </p15:guide>
        <p15:guide id="3" orient="horz" pos="1546">
          <p15:clr>
            <a:srgbClr val="9AA0A6"/>
          </p15:clr>
        </p15:guide>
        <p15:guide id="4" pos="323">
          <p15:clr>
            <a:srgbClr val="9AA0A6"/>
          </p15:clr>
        </p15:guide>
        <p15:guide id="5" pos="2715">
          <p15:clr>
            <a:srgbClr val="9AA0A6"/>
          </p15:clr>
        </p15:guide>
        <p15:guide id="6" orient="horz" pos="1164">
          <p15:clr>
            <a:srgbClr val="9AA0A6"/>
          </p15:clr>
        </p15:guide>
        <p15:guide id="7" pos="5282">
          <p15:clr>
            <a:srgbClr val="9AA0A6"/>
          </p15:clr>
        </p15:guide>
        <p15:guide id="8" orient="horz" pos="583">
          <p15:clr>
            <a:srgbClr val="9AA0A6"/>
          </p15:clr>
        </p15:guide>
        <p15:guide id="9" pos="2936">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F456D1D-88FE-4316-858A-8E8EACA0984B}">
  <a:tblStyle styleId="{FF456D1D-88FE-4316-858A-8E8EACA0984B}" styleName="Table_0">
    <a:wholeTbl>
      <a:tcTxStyle>
        <a:font>
          <a:latin typeface="Arial"/>
          <a:ea typeface="Arial"/>
          <a:cs typeface="Arial"/>
        </a:font>
        <a:srgbClr val="000000"/>
      </a:tcTxStyle>
      <a:tcStyle>
        <a:tcBdr>
          <a:left>
            <a:ln cap="flat" cmpd="sng" w="9525">
              <a:solidFill>
                <a:srgbClr val="CCCCCC"/>
              </a:solidFill>
              <a:prstDash val="solid"/>
              <a:round/>
              <a:headEnd len="sm" w="sm" type="none"/>
              <a:tailEnd len="sm" w="sm" type="none"/>
            </a:ln>
          </a:left>
          <a:right>
            <a:ln cap="flat" cmpd="sng" w="9525">
              <a:solidFill>
                <a:srgbClr val="CCCCCC"/>
              </a:solidFill>
              <a:prstDash val="solid"/>
              <a:round/>
              <a:headEnd len="sm" w="sm" type="none"/>
              <a:tailEnd len="sm" w="sm" type="none"/>
            </a:ln>
          </a:right>
          <a:top>
            <a:ln cap="flat" cmpd="sng" w="9525">
              <a:solidFill>
                <a:srgbClr val="CCCCCC"/>
              </a:solidFill>
              <a:prstDash val="solid"/>
              <a:round/>
              <a:headEnd len="sm" w="sm" type="none"/>
              <a:tailEnd len="sm" w="sm" type="none"/>
            </a:ln>
          </a:top>
          <a:bottom>
            <a:ln cap="flat" cmpd="sng" w="9525">
              <a:solidFill>
                <a:srgbClr val="CCCCCC"/>
              </a:solidFill>
              <a:prstDash val="solid"/>
              <a:round/>
              <a:headEnd len="sm" w="sm" type="none"/>
              <a:tailEnd len="sm" w="sm" type="none"/>
            </a:ln>
          </a:bottom>
          <a:insideH>
            <a:ln cap="flat" cmpd="sng" w="9525">
              <a:solidFill>
                <a:srgbClr val="CCCCCC"/>
              </a:solidFill>
              <a:prstDash val="solid"/>
              <a:round/>
              <a:headEnd len="sm" w="sm" type="none"/>
              <a:tailEnd len="sm" w="sm" type="none"/>
            </a:ln>
          </a:insideH>
          <a:insideV>
            <a:ln cap="flat" cmpd="sng" w="9525">
              <a:solidFill>
                <a:srgbClr val="CCCCCC"/>
              </a:solidFill>
              <a:prstDash val="solid"/>
              <a:round/>
              <a:headEnd len="sm" w="sm" type="none"/>
              <a:tailEnd len="sm" w="sm" type="none"/>
            </a:ln>
          </a:insideV>
        </a:tcBdr>
        <a:fill>
          <a:solidFill>
            <a:srgbClr val="FFFFFF"/>
          </a:solidFill>
        </a:fill>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94" orient="horz"/>
        <p:guide pos="3532"/>
        <p:guide pos="1546" orient="horz"/>
        <p:guide pos="323"/>
        <p:guide pos="2715"/>
        <p:guide pos="1164" orient="horz"/>
        <p:guide pos="5282"/>
        <p:guide pos="583" orient="horz"/>
        <p:guide pos="2936"/>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0.xml"/><Relationship Id="rId42" Type="http://schemas.openxmlformats.org/officeDocument/2006/relationships/slide" Target="slides/slide32.xml"/><Relationship Id="rId41" Type="http://schemas.openxmlformats.org/officeDocument/2006/relationships/slide" Target="slides/slide31.xml"/><Relationship Id="rId44" Type="http://schemas.openxmlformats.org/officeDocument/2006/relationships/slide" Target="slides/slide34.xml"/><Relationship Id="rId43" Type="http://schemas.openxmlformats.org/officeDocument/2006/relationships/slide" Target="slides/slide33.xml"/><Relationship Id="rId46" Type="http://schemas.openxmlformats.org/officeDocument/2006/relationships/font" Target="fonts/Inter-regular.fntdata"/><Relationship Id="rId45" Type="http://schemas.openxmlformats.org/officeDocument/2006/relationships/slide" Target="slides/slide35.xml"/><Relationship Id="rId80" Type="http://schemas.openxmlformats.org/officeDocument/2006/relationships/font" Target="fonts/OpenSans-italic.fntdata"/><Relationship Id="rId81" Type="http://schemas.openxmlformats.org/officeDocument/2006/relationships/font" Target="fonts/OpenSans-boldItalic.fntdata"/><Relationship Id="rId1" Type="http://schemas.openxmlformats.org/officeDocument/2006/relationships/theme" Target="theme/theme6.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Master" Target="slideMasters/slideMaster5.xml"/><Relationship Id="rId48" Type="http://schemas.openxmlformats.org/officeDocument/2006/relationships/font" Target="fonts/PoppinsLight-regular.fntdata"/><Relationship Id="rId47" Type="http://schemas.openxmlformats.org/officeDocument/2006/relationships/font" Target="fonts/Inter-bold.fntdata"/><Relationship Id="rId49" Type="http://schemas.openxmlformats.org/officeDocument/2006/relationships/font" Target="fonts/PoppinsLight-bold.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slideMaster" Target="slideMasters/slideMaster4.xml"/><Relationship Id="rId73" Type="http://schemas.openxmlformats.org/officeDocument/2006/relationships/font" Target="fonts/InterMedium-bold.fntdata"/><Relationship Id="rId72" Type="http://schemas.openxmlformats.org/officeDocument/2006/relationships/font" Target="fonts/InterMedium-regular.fntdata"/><Relationship Id="rId31" Type="http://schemas.openxmlformats.org/officeDocument/2006/relationships/slide" Target="slides/slide21.xml"/><Relationship Id="rId75" Type="http://schemas.openxmlformats.org/officeDocument/2006/relationships/font" Target="fonts/OpenSansLight-bold.fntdata"/><Relationship Id="rId30" Type="http://schemas.openxmlformats.org/officeDocument/2006/relationships/slide" Target="slides/slide20.xml"/><Relationship Id="rId74" Type="http://schemas.openxmlformats.org/officeDocument/2006/relationships/font" Target="fonts/OpenSansLight-regular.fntdata"/><Relationship Id="rId33" Type="http://schemas.openxmlformats.org/officeDocument/2006/relationships/slide" Target="slides/slide23.xml"/><Relationship Id="rId77" Type="http://schemas.openxmlformats.org/officeDocument/2006/relationships/font" Target="fonts/OpenSansLight-boldItalic.fntdata"/><Relationship Id="rId32" Type="http://schemas.openxmlformats.org/officeDocument/2006/relationships/slide" Target="slides/slide22.xml"/><Relationship Id="rId76" Type="http://schemas.openxmlformats.org/officeDocument/2006/relationships/font" Target="fonts/OpenSansLight-italic.fntdata"/><Relationship Id="rId35" Type="http://schemas.openxmlformats.org/officeDocument/2006/relationships/slide" Target="slides/slide25.xml"/><Relationship Id="rId79" Type="http://schemas.openxmlformats.org/officeDocument/2006/relationships/font" Target="fonts/OpenSans-bold.fntdata"/><Relationship Id="rId34" Type="http://schemas.openxmlformats.org/officeDocument/2006/relationships/slide" Target="slides/slide24.xml"/><Relationship Id="rId78" Type="http://schemas.openxmlformats.org/officeDocument/2006/relationships/font" Target="fonts/OpenSans-regular.fntdata"/><Relationship Id="rId71" Type="http://schemas.openxmlformats.org/officeDocument/2006/relationships/font" Target="fonts/Oswald-bold.fntdata"/><Relationship Id="rId70" Type="http://schemas.openxmlformats.org/officeDocument/2006/relationships/font" Target="fonts/Oswald-regular.fntdata"/><Relationship Id="rId37" Type="http://schemas.openxmlformats.org/officeDocument/2006/relationships/slide" Target="slides/slide27.xml"/><Relationship Id="rId36" Type="http://schemas.openxmlformats.org/officeDocument/2006/relationships/slide" Target="slides/slide26.xml"/><Relationship Id="rId39" Type="http://schemas.openxmlformats.org/officeDocument/2006/relationships/slide" Target="slides/slide29.xml"/><Relationship Id="rId38" Type="http://schemas.openxmlformats.org/officeDocument/2006/relationships/slide" Target="slides/slide28.xml"/><Relationship Id="rId62" Type="http://schemas.openxmlformats.org/officeDocument/2006/relationships/font" Target="fonts/Poppins-boldItalic.fntdata"/><Relationship Id="rId61" Type="http://schemas.openxmlformats.org/officeDocument/2006/relationships/font" Target="fonts/Poppins-italic.fntdata"/><Relationship Id="rId20" Type="http://schemas.openxmlformats.org/officeDocument/2006/relationships/slide" Target="slides/slide10.xml"/><Relationship Id="rId64" Type="http://schemas.openxmlformats.org/officeDocument/2006/relationships/font" Target="fonts/QuattrocentoSans-regular.fntdata"/><Relationship Id="rId63" Type="http://schemas.openxmlformats.org/officeDocument/2006/relationships/font" Target="fonts/InterExtraBold-bold.fntdata"/><Relationship Id="rId22" Type="http://schemas.openxmlformats.org/officeDocument/2006/relationships/slide" Target="slides/slide12.xml"/><Relationship Id="rId66" Type="http://schemas.openxmlformats.org/officeDocument/2006/relationships/font" Target="fonts/QuattrocentoSans-italic.fntdata"/><Relationship Id="rId21" Type="http://schemas.openxmlformats.org/officeDocument/2006/relationships/slide" Target="slides/slide11.xml"/><Relationship Id="rId65" Type="http://schemas.openxmlformats.org/officeDocument/2006/relationships/font" Target="fonts/QuattrocentoSans-bold.fntdata"/><Relationship Id="rId24" Type="http://schemas.openxmlformats.org/officeDocument/2006/relationships/slide" Target="slides/slide14.xml"/><Relationship Id="rId68" Type="http://schemas.openxmlformats.org/officeDocument/2006/relationships/font" Target="fonts/OpenSansExtraBold-bold.fntdata"/><Relationship Id="rId23" Type="http://schemas.openxmlformats.org/officeDocument/2006/relationships/slide" Target="slides/slide13.xml"/><Relationship Id="rId67" Type="http://schemas.openxmlformats.org/officeDocument/2006/relationships/font" Target="fonts/QuattrocentoSans-boldItalic.fntdata"/><Relationship Id="rId60" Type="http://schemas.openxmlformats.org/officeDocument/2006/relationships/font" Target="fonts/Poppins-bold.fntdata"/><Relationship Id="rId26" Type="http://schemas.openxmlformats.org/officeDocument/2006/relationships/slide" Target="slides/slide16.xml"/><Relationship Id="rId25" Type="http://schemas.openxmlformats.org/officeDocument/2006/relationships/slide" Target="slides/slide15.xml"/><Relationship Id="rId69" Type="http://schemas.openxmlformats.org/officeDocument/2006/relationships/font" Target="fonts/OpenSansExtraBold-boldItalic.fntdata"/><Relationship Id="rId28" Type="http://schemas.openxmlformats.org/officeDocument/2006/relationships/slide" Target="slides/slide18.xml"/><Relationship Id="rId27" Type="http://schemas.openxmlformats.org/officeDocument/2006/relationships/slide" Target="slides/slide17.xml"/><Relationship Id="rId29" Type="http://schemas.openxmlformats.org/officeDocument/2006/relationships/slide" Target="slides/slide19.xml"/><Relationship Id="rId51" Type="http://schemas.openxmlformats.org/officeDocument/2006/relationships/font" Target="fonts/PoppinsLight-boldItalic.fntdata"/><Relationship Id="rId50" Type="http://schemas.openxmlformats.org/officeDocument/2006/relationships/font" Target="fonts/PoppinsLight-italic.fntdata"/><Relationship Id="rId53" Type="http://schemas.openxmlformats.org/officeDocument/2006/relationships/font" Target="fonts/HelveticaNeue-bold.fntdata"/><Relationship Id="rId52" Type="http://schemas.openxmlformats.org/officeDocument/2006/relationships/font" Target="fonts/HelveticaNeue-regular.fntdata"/><Relationship Id="rId11" Type="http://schemas.openxmlformats.org/officeDocument/2006/relationships/slide" Target="slides/slide1.xml"/><Relationship Id="rId55" Type="http://schemas.openxmlformats.org/officeDocument/2006/relationships/font" Target="fonts/HelveticaNeue-boldItalic.fntdata"/><Relationship Id="rId10" Type="http://schemas.openxmlformats.org/officeDocument/2006/relationships/notesMaster" Target="notesMasters/notesMaster1.xml"/><Relationship Id="rId54" Type="http://schemas.openxmlformats.org/officeDocument/2006/relationships/font" Target="fonts/HelveticaNeue-italic.fntdata"/><Relationship Id="rId13" Type="http://schemas.openxmlformats.org/officeDocument/2006/relationships/slide" Target="slides/slide3.xml"/><Relationship Id="rId57" Type="http://schemas.openxmlformats.org/officeDocument/2006/relationships/font" Target="fonts/InterSemiBold-regular.fntdata"/><Relationship Id="rId12" Type="http://schemas.openxmlformats.org/officeDocument/2006/relationships/slide" Target="slides/slide2.xml"/><Relationship Id="rId56" Type="http://schemas.openxmlformats.org/officeDocument/2006/relationships/font" Target="fonts/InterBlack-bold.fntdata"/><Relationship Id="rId15" Type="http://schemas.openxmlformats.org/officeDocument/2006/relationships/slide" Target="slides/slide5.xml"/><Relationship Id="rId59" Type="http://schemas.openxmlformats.org/officeDocument/2006/relationships/font" Target="fonts/Poppins-regular.fntdata"/><Relationship Id="rId14" Type="http://schemas.openxmlformats.org/officeDocument/2006/relationships/slide" Target="slides/slide4.xml"/><Relationship Id="rId58" Type="http://schemas.openxmlformats.org/officeDocument/2006/relationships/font" Target="fonts/InterSemiBold-bold.fntdata"/><Relationship Id="rId17" Type="http://schemas.openxmlformats.org/officeDocument/2006/relationships/slide" Target="slides/slide7.xml"/><Relationship Id="rId16" Type="http://schemas.openxmlformats.org/officeDocument/2006/relationships/slide" Target="slides/slide6.xml"/><Relationship Id="rId19" Type="http://schemas.openxmlformats.org/officeDocument/2006/relationships/slide" Target="slides/slide9.xml"/><Relationship Id="rId18"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2" name="Shape 1012"/>
        <p:cNvGrpSpPr/>
        <p:nvPr/>
      </p:nvGrpSpPr>
      <p:grpSpPr>
        <a:xfrm>
          <a:off x="0" y="0"/>
          <a:ext cx="0" cy="0"/>
          <a:chOff x="0" y="0"/>
          <a:chExt cx="0" cy="0"/>
        </a:xfrm>
      </p:grpSpPr>
      <p:sp>
        <p:nvSpPr>
          <p:cNvPr id="1013" name="Google Shape;1013;g1666ed72681_0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g1666ed72681_0_14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0" name="Shape 1120"/>
        <p:cNvGrpSpPr/>
        <p:nvPr/>
      </p:nvGrpSpPr>
      <p:grpSpPr>
        <a:xfrm>
          <a:off x="0" y="0"/>
          <a:ext cx="0" cy="0"/>
          <a:chOff x="0" y="0"/>
          <a:chExt cx="0" cy="0"/>
        </a:xfrm>
      </p:grpSpPr>
      <p:sp>
        <p:nvSpPr>
          <p:cNvPr id="1121" name="Google Shape;1121;g1228e466932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2" name="Google Shape;1122;g1228e466932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0" name="Shape 1130"/>
        <p:cNvGrpSpPr/>
        <p:nvPr/>
      </p:nvGrpSpPr>
      <p:grpSpPr>
        <a:xfrm>
          <a:off x="0" y="0"/>
          <a:ext cx="0" cy="0"/>
          <a:chOff x="0" y="0"/>
          <a:chExt cx="0" cy="0"/>
        </a:xfrm>
      </p:grpSpPr>
      <p:sp>
        <p:nvSpPr>
          <p:cNvPr id="1131" name="Google Shape;1131;g1228e466932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2" name="Google Shape;1132;g1228e466932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folHlink"/>
              </a:buClr>
              <a:buSzPts val="1100"/>
              <a:buFont typeface="Arial"/>
              <a:buNone/>
            </a:pPr>
            <a:r>
              <a:rPr b="1" lang="en">
                <a:latin typeface="Open Sans"/>
                <a:ea typeface="Open Sans"/>
                <a:cs typeface="Open Sans"/>
                <a:sym typeface="Open Sans"/>
              </a:rPr>
              <a:t>Talking points: </a:t>
            </a:r>
            <a:endParaRPr b="1">
              <a:latin typeface="Open Sans"/>
              <a:ea typeface="Open Sans"/>
              <a:cs typeface="Open Sans"/>
              <a:sym typeface="Open Sans"/>
            </a:endParaRPr>
          </a:p>
          <a:p>
            <a:pPr indent="0" lvl="0" marL="0" rtl="0" algn="l">
              <a:spcBef>
                <a:spcPts val="0"/>
              </a:spcBef>
              <a:spcAft>
                <a:spcPts val="0"/>
              </a:spcAft>
              <a:buClr>
                <a:schemeClr val="folHlink"/>
              </a:buClr>
              <a:buSzPts val="1100"/>
              <a:buFont typeface="Arial"/>
              <a:buNone/>
            </a:pPr>
            <a:r>
              <a:t/>
            </a:r>
            <a:endParaRPr b="1">
              <a:latin typeface="Open Sans"/>
              <a:ea typeface="Open Sans"/>
              <a:cs typeface="Open Sans"/>
              <a:sym typeface="Open Sans"/>
            </a:endParaRPr>
          </a:p>
          <a:p>
            <a:pPr indent="-298450" lvl="0" marL="457200" rtl="0" algn="l">
              <a:spcBef>
                <a:spcPts val="0"/>
              </a:spcBef>
              <a:spcAft>
                <a:spcPts val="0"/>
              </a:spcAft>
              <a:buSzPts val="1100"/>
              <a:buFont typeface="Open Sans"/>
              <a:buChar char="-"/>
            </a:pPr>
            <a:r>
              <a:rPr lang="en">
                <a:latin typeface="Open Sans"/>
                <a:ea typeface="Open Sans"/>
                <a:cs typeface="Open Sans"/>
                <a:sym typeface="Open Sans"/>
              </a:rPr>
              <a:t>When you search for a ride on Uber, Elastic is the engine that powers the Uber marketplace that connect drivers to riders. </a:t>
            </a:r>
            <a:endParaRPr>
              <a:latin typeface="Open Sans"/>
              <a:ea typeface="Open Sans"/>
              <a:cs typeface="Open Sans"/>
              <a:sym typeface="Open Sans"/>
            </a:endParaRPr>
          </a:p>
          <a:p>
            <a:pPr indent="0" lvl="0" marL="0" rtl="0" algn="l">
              <a:spcBef>
                <a:spcPts val="0"/>
              </a:spcBef>
              <a:spcAft>
                <a:spcPts val="0"/>
              </a:spcAft>
              <a:buNone/>
            </a:pPr>
            <a:r>
              <a:t/>
            </a:r>
            <a:endParaRPr b="1">
              <a:latin typeface="Open Sans"/>
              <a:ea typeface="Open Sans"/>
              <a:cs typeface="Open Sans"/>
              <a:sym typeface="Open Sans"/>
            </a:endParaRPr>
          </a:p>
          <a:p>
            <a:pPr indent="0" lvl="0" marL="0" rtl="0" algn="l">
              <a:spcBef>
                <a:spcPts val="0"/>
              </a:spcBef>
              <a:spcAft>
                <a:spcPts val="0"/>
              </a:spcAft>
              <a:buNone/>
            </a:pPr>
            <a:r>
              <a:t/>
            </a:r>
            <a:endParaRPr b="1">
              <a:latin typeface="Open Sans"/>
              <a:ea typeface="Open Sans"/>
              <a:cs typeface="Open Sans"/>
              <a:sym typeface="Open Sans"/>
            </a:endParaRPr>
          </a:p>
          <a:p>
            <a:pPr indent="0" lvl="0" marL="0" rtl="0" algn="l">
              <a:spcBef>
                <a:spcPts val="0"/>
              </a:spcBef>
              <a:spcAft>
                <a:spcPts val="0"/>
              </a:spcAft>
              <a:buNone/>
            </a:pPr>
            <a:r>
              <a:t/>
            </a:r>
            <a:endParaRPr b="1">
              <a:latin typeface="Open Sans"/>
              <a:ea typeface="Open Sans"/>
              <a:cs typeface="Open Sans"/>
              <a:sym typeface="Open Sans"/>
            </a:endParaRPr>
          </a:p>
          <a:p>
            <a:pPr indent="0" lvl="0" marL="0" rtl="0" algn="l">
              <a:spcBef>
                <a:spcPts val="0"/>
              </a:spcBef>
              <a:spcAft>
                <a:spcPts val="0"/>
              </a:spcAft>
              <a:buNone/>
            </a:pPr>
            <a:r>
              <a:rPr b="1" lang="en">
                <a:latin typeface="Open Sans"/>
                <a:ea typeface="Open Sans"/>
                <a:cs typeface="Open Sans"/>
                <a:sym typeface="Open Sans"/>
              </a:rPr>
              <a:t>Additional talking points about the use case: </a:t>
            </a:r>
            <a:endParaRPr b="1">
              <a:latin typeface="Open Sans"/>
              <a:ea typeface="Open Sans"/>
              <a:cs typeface="Open Sans"/>
              <a:sym typeface="Open Sans"/>
            </a:endParaRPr>
          </a:p>
          <a:p>
            <a:pPr indent="-298450" lvl="0" marL="457200" rtl="0" algn="l">
              <a:spcBef>
                <a:spcPts val="0"/>
              </a:spcBef>
              <a:spcAft>
                <a:spcPts val="0"/>
              </a:spcAft>
              <a:buSzPts val="1100"/>
              <a:buFont typeface="Open Sans"/>
              <a:buChar char="-"/>
            </a:pPr>
            <a:r>
              <a:rPr lang="en">
                <a:latin typeface="Open Sans"/>
                <a:ea typeface="Open Sans"/>
                <a:cs typeface="Open Sans"/>
                <a:sym typeface="Open Sans"/>
              </a:rPr>
              <a:t>Uber marketplace is served by data from Elasticsearch. </a:t>
            </a:r>
            <a:endParaRPr>
              <a:latin typeface="Open Sans"/>
              <a:ea typeface="Open Sans"/>
              <a:cs typeface="Open Sans"/>
              <a:sym typeface="Open Sans"/>
            </a:endParaRPr>
          </a:p>
          <a:p>
            <a:pPr indent="-298450" lvl="0" marL="457200" rtl="0" algn="l">
              <a:spcBef>
                <a:spcPts val="0"/>
              </a:spcBef>
              <a:spcAft>
                <a:spcPts val="0"/>
              </a:spcAft>
              <a:buSzPts val="1100"/>
              <a:buFont typeface="Open Sans"/>
              <a:buChar char="-"/>
            </a:pPr>
            <a:r>
              <a:rPr lang="en">
                <a:latin typeface="Open Sans"/>
                <a:ea typeface="Open Sans"/>
                <a:cs typeface="Open Sans"/>
                <a:sym typeface="Open Sans"/>
              </a:rPr>
              <a:t>Massive scale - </a:t>
            </a:r>
            <a:r>
              <a:rPr lang="en">
                <a:solidFill>
                  <a:srgbClr val="09091A"/>
                </a:solidFill>
                <a:highlight>
                  <a:schemeClr val="lt1"/>
                </a:highlight>
                <a:latin typeface="Open Sans"/>
                <a:ea typeface="Open Sans"/>
                <a:cs typeface="Open Sans"/>
                <a:sym typeface="Open Sans"/>
              </a:rPr>
              <a:t>millions of users across hundreds of cities and dozens of countries. </a:t>
            </a:r>
            <a:endParaRPr>
              <a:latin typeface="Open Sans"/>
              <a:ea typeface="Open Sans"/>
              <a:cs typeface="Open Sans"/>
              <a:sym typeface="Open Sans"/>
            </a:endParaRPr>
          </a:p>
          <a:p>
            <a:pPr indent="-298450" lvl="0" marL="457200" rtl="0" algn="l">
              <a:spcBef>
                <a:spcPts val="0"/>
              </a:spcBef>
              <a:spcAft>
                <a:spcPts val="0"/>
              </a:spcAft>
              <a:buSzPts val="1100"/>
              <a:buFont typeface="Open Sans"/>
              <a:buChar char="-"/>
            </a:pPr>
            <a:r>
              <a:rPr lang="en">
                <a:latin typeface="Open Sans"/>
                <a:ea typeface="Open Sans"/>
                <a:cs typeface="Open Sans"/>
                <a:sym typeface="Open Sans"/>
              </a:rPr>
              <a:t>Complex data model &amp; query (location, time, products (pool, uberx, freight, etc), numeric, etc) </a:t>
            </a:r>
            <a:endParaRPr>
              <a:latin typeface="Open Sans"/>
              <a:ea typeface="Open Sans"/>
              <a:cs typeface="Open Sans"/>
              <a:sym typeface="Open Sans"/>
            </a:endParaRPr>
          </a:p>
          <a:p>
            <a:pPr indent="-298450" lvl="0" marL="457200" rtl="0" algn="l">
              <a:spcBef>
                <a:spcPts val="0"/>
              </a:spcBef>
              <a:spcAft>
                <a:spcPts val="0"/>
              </a:spcAft>
              <a:buSzPts val="1100"/>
              <a:buFont typeface="Open Sans"/>
              <a:buChar char="-"/>
            </a:pPr>
            <a:r>
              <a:rPr lang="en">
                <a:latin typeface="Open Sans"/>
                <a:ea typeface="Open Sans"/>
                <a:cs typeface="Open Sans"/>
                <a:sym typeface="Open Sans"/>
              </a:rPr>
              <a:t>Speed of retrieval is critical -- marketplace algorithms (dispatch, pricing, forecasting, etc) rely on data from ES</a:t>
            </a:r>
            <a:endParaRPr>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a:p>
            <a:pPr indent="0" lvl="0" marL="0" rtl="0" algn="l">
              <a:spcBef>
                <a:spcPts val="0"/>
              </a:spcBef>
              <a:spcAft>
                <a:spcPts val="0"/>
              </a:spcAft>
              <a:buNone/>
            </a:pPr>
            <a:r>
              <a:rPr lang="en">
                <a:latin typeface="Open Sans"/>
                <a:ea typeface="Open Sans"/>
                <a:cs typeface="Open Sans"/>
                <a:sym typeface="Open Sans"/>
              </a:rPr>
              <a:t>Additional use cases at Uber: </a:t>
            </a:r>
            <a:endParaRPr>
              <a:latin typeface="Open Sans"/>
              <a:ea typeface="Open Sans"/>
              <a:cs typeface="Open Sans"/>
              <a:sym typeface="Open Sans"/>
            </a:endParaRPr>
          </a:p>
          <a:p>
            <a:pPr indent="-298450" lvl="0" marL="457200" rtl="0" algn="l">
              <a:spcBef>
                <a:spcPts val="0"/>
              </a:spcBef>
              <a:spcAft>
                <a:spcPts val="0"/>
              </a:spcAft>
              <a:buSzPts val="1100"/>
              <a:buFont typeface="Open Sans"/>
              <a:buChar char="-"/>
            </a:pPr>
            <a:r>
              <a:rPr lang="en">
                <a:latin typeface="Open Sans"/>
                <a:ea typeface="Open Sans"/>
                <a:cs typeface="Open Sans"/>
                <a:sym typeface="Open Sans"/>
              </a:rPr>
              <a:t>Uber also powers the log analysis and on call dashboard using Elastic. </a:t>
            </a:r>
            <a:endParaRPr>
              <a:latin typeface="Open Sans"/>
              <a:ea typeface="Open Sans"/>
              <a:cs typeface="Open Sans"/>
              <a:sym typeface="Open Sans"/>
            </a:endParaRPr>
          </a:p>
          <a:p>
            <a:pPr indent="0" lvl="0" marL="457200" rtl="0" algn="l">
              <a:spcBef>
                <a:spcPts val="0"/>
              </a:spcBef>
              <a:spcAft>
                <a:spcPts val="0"/>
              </a:spcAft>
              <a:buNone/>
            </a:pPr>
            <a:r>
              <a:t/>
            </a:r>
            <a:endParaRPr>
              <a:latin typeface="Open Sans"/>
              <a:ea typeface="Open Sans"/>
              <a:cs typeface="Open Sans"/>
              <a:sym typeface="Open Sans"/>
            </a:endParaRPr>
          </a:p>
          <a:p>
            <a:pPr indent="0" lvl="0" marL="0" rtl="0" algn="l">
              <a:spcBef>
                <a:spcPts val="0"/>
              </a:spcBef>
              <a:spcAft>
                <a:spcPts val="0"/>
              </a:spcAft>
              <a:buNone/>
            </a:pPr>
            <a:r>
              <a:rPr lang="en">
                <a:latin typeface="Open Sans"/>
                <a:ea typeface="Open Sans"/>
                <a:cs typeface="Open Sans"/>
                <a:sym typeface="Open Sans"/>
              </a:rPr>
              <a:t>Additional Reading: </a:t>
            </a:r>
            <a:endParaRPr>
              <a:latin typeface="Open Sans"/>
              <a:ea typeface="Open Sans"/>
              <a:cs typeface="Open Sans"/>
              <a:sym typeface="Open Sans"/>
            </a:endParaRPr>
          </a:p>
          <a:p>
            <a:pPr indent="-298450" lvl="0" marL="457200" rtl="0" algn="l">
              <a:spcBef>
                <a:spcPts val="0"/>
              </a:spcBef>
              <a:spcAft>
                <a:spcPts val="0"/>
              </a:spcAft>
              <a:buSzPts val="1100"/>
              <a:buFont typeface="Open Sans"/>
              <a:buChar char="-"/>
            </a:pPr>
            <a:r>
              <a:rPr lang="en">
                <a:latin typeface="Open Sans"/>
                <a:ea typeface="Open Sans"/>
                <a:cs typeface="Open Sans"/>
                <a:sym typeface="Open Sans"/>
              </a:rPr>
              <a:t>https://www.elastic.co/elasticon/conf/2017/sf/powering-uber-marketplace-real-time-data-needs-with-elasticsearch</a:t>
            </a:r>
            <a:endParaRPr>
              <a:latin typeface="Open Sans"/>
              <a:ea typeface="Open Sans"/>
              <a:cs typeface="Open Sans"/>
              <a:sym typeface="Open Sans"/>
            </a:endParaRPr>
          </a:p>
          <a:p>
            <a:pPr indent="-298450" lvl="0" marL="457200" rtl="0" algn="l">
              <a:spcBef>
                <a:spcPts val="0"/>
              </a:spcBef>
              <a:spcAft>
                <a:spcPts val="0"/>
              </a:spcAft>
              <a:buSzPts val="1100"/>
              <a:buFont typeface="Open Sans"/>
              <a:buChar char="-"/>
            </a:pPr>
            <a:r>
              <a:rPr lang="en">
                <a:latin typeface="Open Sans"/>
                <a:ea typeface="Open Sans"/>
                <a:cs typeface="Open Sans"/>
                <a:sym typeface="Open Sans"/>
              </a:rPr>
              <a:t>http://eng.uber.com/elk/</a:t>
            </a:r>
            <a:endParaRPr>
              <a:latin typeface="Open Sans"/>
              <a:ea typeface="Open Sans"/>
              <a:cs typeface="Open Sans"/>
              <a:sym typeface="Open Sans"/>
            </a:endParaRPr>
          </a:p>
          <a:p>
            <a:pPr indent="0" lvl="0" marL="0" rtl="0" algn="l">
              <a:spcBef>
                <a:spcPts val="0"/>
              </a:spcBef>
              <a:spcAft>
                <a:spcPts val="0"/>
              </a:spcAft>
              <a:buNone/>
            </a:pPr>
            <a:r>
              <a:t/>
            </a:r>
            <a:endParaRPr>
              <a:solidFill>
                <a:srgbClr val="09091A"/>
              </a:solidFill>
              <a:highlight>
                <a:srgbClr val="FFFFFF"/>
              </a:highlight>
              <a:latin typeface="Open Sans"/>
              <a:ea typeface="Open Sans"/>
              <a:cs typeface="Open Sans"/>
              <a:sym typeface="Open Sans"/>
            </a:endParaRPr>
          </a:p>
          <a:p>
            <a:pPr indent="0" lvl="0" marL="0" rtl="0" algn="l">
              <a:spcBef>
                <a:spcPts val="0"/>
              </a:spcBef>
              <a:spcAft>
                <a:spcPts val="0"/>
              </a:spcAft>
              <a:buNone/>
            </a:pPr>
            <a:r>
              <a:rPr b="1" lang="en">
                <a:solidFill>
                  <a:srgbClr val="09091A"/>
                </a:solidFill>
                <a:highlight>
                  <a:srgbClr val="FFFFFF"/>
                </a:highlight>
                <a:latin typeface="Open Sans"/>
                <a:ea typeface="Open Sans"/>
                <a:cs typeface="Open Sans"/>
                <a:sym typeface="Open Sans"/>
              </a:rPr>
              <a:t>Quote</a:t>
            </a:r>
            <a:r>
              <a:rPr lang="en">
                <a:solidFill>
                  <a:srgbClr val="09091A"/>
                </a:solidFill>
                <a:highlight>
                  <a:srgbClr val="FFFFFF"/>
                </a:highlight>
                <a:latin typeface="Open Sans"/>
                <a:ea typeface="Open Sans"/>
                <a:cs typeface="Open Sans"/>
                <a:sym typeface="Open Sans"/>
              </a:rPr>
              <a:t>: ELK was an easy choice for us because it offers full-text search, geospatial query, schema flexibility, and an easy-to-assemble data pipeline. ELK can load data in near real time by ingesting Kafka topics.) ELK provided the flexibility necessary to meet our engineering guidelines and deliver an accurate, quick prediction system for our riders. Source: http://eng.uber.com/elk/</a:t>
            </a:r>
            <a:endParaRPr>
              <a:solidFill>
                <a:srgbClr val="09091A"/>
              </a:solidFill>
              <a:highlight>
                <a:srgbClr val="FFFFFF"/>
              </a:highlight>
              <a:latin typeface="Open Sans"/>
              <a:ea typeface="Open Sans"/>
              <a:cs typeface="Open Sans"/>
              <a:sym typeface="Open Sans"/>
            </a:endParaRPr>
          </a:p>
          <a:p>
            <a:pPr indent="0" lvl="0" marL="0" rtl="0" algn="l">
              <a:spcBef>
                <a:spcPts val="0"/>
              </a:spcBef>
              <a:spcAft>
                <a:spcPts val="0"/>
              </a:spcAft>
              <a:buNone/>
            </a:pPr>
            <a:r>
              <a:t/>
            </a:r>
            <a:endParaRPr b="1">
              <a:solidFill>
                <a:srgbClr val="09091A"/>
              </a:solidFill>
              <a:highlight>
                <a:srgbClr val="FFFFFF"/>
              </a:highlight>
              <a:latin typeface="Open Sans"/>
              <a:ea typeface="Open Sans"/>
              <a:cs typeface="Open Sans"/>
              <a:sym typeface="Open Sans"/>
            </a:endParaRPr>
          </a:p>
          <a:p>
            <a:pPr indent="0" lvl="0" marL="0" rtl="0" algn="l">
              <a:spcBef>
                <a:spcPts val="0"/>
              </a:spcBef>
              <a:spcAft>
                <a:spcPts val="0"/>
              </a:spcAft>
              <a:buNone/>
            </a:pPr>
            <a:r>
              <a:rPr b="1" lang="en">
                <a:solidFill>
                  <a:srgbClr val="09091A"/>
                </a:solidFill>
                <a:highlight>
                  <a:srgbClr val="FFFFFF"/>
                </a:highlight>
                <a:latin typeface="Open Sans"/>
                <a:ea typeface="Open Sans"/>
                <a:cs typeface="Open Sans"/>
                <a:sym typeface="Open Sans"/>
              </a:rPr>
              <a:t>Quote: </a:t>
            </a:r>
            <a:r>
              <a:rPr lang="en">
                <a:solidFill>
                  <a:srgbClr val="09091A"/>
                </a:solidFill>
                <a:highlight>
                  <a:srgbClr val="FFFFFF"/>
                </a:highlight>
                <a:latin typeface="Open Sans"/>
                <a:ea typeface="Open Sans"/>
                <a:cs typeface="Open Sans"/>
                <a:sym typeface="Open Sans"/>
              </a:rPr>
              <a:t>High availability, low latency, scalability, and operations friendliness is crucial to the success of our prediction system … After setting these guidelines, we laid out the blueprints for algorithms that could meet these benchmarks, assessing both online and offline designs. </a:t>
            </a:r>
            <a:r>
              <a:rPr b="1" lang="en">
                <a:solidFill>
                  <a:srgbClr val="09091A"/>
                </a:solidFill>
                <a:highlight>
                  <a:schemeClr val="lt1"/>
                </a:highlight>
                <a:latin typeface="Open Sans"/>
                <a:ea typeface="Open Sans"/>
                <a:cs typeface="Open Sans"/>
                <a:sym typeface="Open Sans"/>
              </a:rPr>
              <a:t>Source</a:t>
            </a:r>
            <a:r>
              <a:rPr lang="en">
                <a:solidFill>
                  <a:srgbClr val="09091A"/>
                </a:solidFill>
                <a:highlight>
                  <a:schemeClr val="lt1"/>
                </a:highlight>
                <a:latin typeface="Open Sans"/>
                <a:ea typeface="Open Sans"/>
                <a:cs typeface="Open Sans"/>
                <a:sym typeface="Open Sans"/>
              </a:rPr>
              <a:t>: http://eng.uber.com/elk/</a:t>
            </a:r>
            <a:endParaRPr>
              <a:solidFill>
                <a:srgbClr val="09091A"/>
              </a:solidFill>
              <a:highlight>
                <a:srgbClr val="FFFFFF"/>
              </a:highlight>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8" name="Shape 1138"/>
        <p:cNvGrpSpPr/>
        <p:nvPr/>
      </p:nvGrpSpPr>
      <p:grpSpPr>
        <a:xfrm>
          <a:off x="0" y="0"/>
          <a:ext cx="0" cy="0"/>
          <a:chOff x="0" y="0"/>
          <a:chExt cx="0" cy="0"/>
        </a:xfrm>
      </p:grpSpPr>
      <p:sp>
        <p:nvSpPr>
          <p:cNvPr id="1139" name="Google Shape;1139;g1228e466932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0" name="Google Shape;1140;g1228e466932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3" name="Shape 1143"/>
        <p:cNvGrpSpPr/>
        <p:nvPr/>
      </p:nvGrpSpPr>
      <p:grpSpPr>
        <a:xfrm>
          <a:off x="0" y="0"/>
          <a:ext cx="0" cy="0"/>
          <a:chOff x="0" y="0"/>
          <a:chExt cx="0" cy="0"/>
        </a:xfrm>
      </p:grpSpPr>
      <p:sp>
        <p:nvSpPr>
          <p:cNvPr id="1144" name="Google Shape;1144;g1228e466932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5" name="Google Shape;1145;g1228e466932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9" name="Shape 1149"/>
        <p:cNvGrpSpPr/>
        <p:nvPr/>
      </p:nvGrpSpPr>
      <p:grpSpPr>
        <a:xfrm>
          <a:off x="0" y="0"/>
          <a:ext cx="0" cy="0"/>
          <a:chOff x="0" y="0"/>
          <a:chExt cx="0" cy="0"/>
        </a:xfrm>
      </p:grpSpPr>
      <p:sp>
        <p:nvSpPr>
          <p:cNvPr id="1150" name="Google Shape;1150;g1228e466932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1" name="Google Shape;1151;g1228e466932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8" name="Shape 1158"/>
        <p:cNvGrpSpPr/>
        <p:nvPr/>
      </p:nvGrpSpPr>
      <p:grpSpPr>
        <a:xfrm>
          <a:off x="0" y="0"/>
          <a:ext cx="0" cy="0"/>
          <a:chOff x="0" y="0"/>
          <a:chExt cx="0" cy="0"/>
        </a:xfrm>
      </p:grpSpPr>
      <p:sp>
        <p:nvSpPr>
          <p:cNvPr id="1159" name="Google Shape;1159;g1228e466932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0" name="Google Shape;1160;g1228e466932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5" name="Shape 1165"/>
        <p:cNvGrpSpPr/>
        <p:nvPr/>
      </p:nvGrpSpPr>
      <p:grpSpPr>
        <a:xfrm>
          <a:off x="0" y="0"/>
          <a:ext cx="0" cy="0"/>
          <a:chOff x="0" y="0"/>
          <a:chExt cx="0" cy="0"/>
        </a:xfrm>
      </p:grpSpPr>
      <p:sp>
        <p:nvSpPr>
          <p:cNvPr id="1166" name="Google Shape;1166;g1228e466932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7" name="Google Shape;1167;g1228e466932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4" name="Shape 1174"/>
        <p:cNvGrpSpPr/>
        <p:nvPr/>
      </p:nvGrpSpPr>
      <p:grpSpPr>
        <a:xfrm>
          <a:off x="0" y="0"/>
          <a:ext cx="0" cy="0"/>
          <a:chOff x="0" y="0"/>
          <a:chExt cx="0" cy="0"/>
        </a:xfrm>
      </p:grpSpPr>
      <p:sp>
        <p:nvSpPr>
          <p:cNvPr id="1175" name="Google Shape;1175;g1228e466932_0_1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6" name="Google Shape;1176;g1228e466932_0_1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It’s (also) the best platform for Observability.</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solidFill>
                  <a:schemeClr val="dk1"/>
                </a:solidFill>
              </a:rPr>
              <a:t>Context:</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thanks to an accelerating pace of technological change, enterprise IT (applications, infrastructure, etc.) is becoming more complex.</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developers, admins, and architects require tools to help them keep these increasingly complex digital ecosystems both available and performant</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given increasing customer and employee expectations, downtime and poor performance can be costly</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The Elastic Search Platform can help businesses monitor and react to events happening anywhere.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It helps organizations to co-locate all of their logs, metrics, and traces to live in a single powerful datastore — eliminating data silos and unifying exploration and analysis for smarter detection and faster resolution.</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Elastic for Observability enables customers to unify observability for their entire digital ecosystem.</a:t>
            </a:r>
            <a:endParaRPr>
              <a:solidFill>
                <a:schemeClr val="dk1"/>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4" name="Shape 1204"/>
        <p:cNvGrpSpPr/>
        <p:nvPr/>
      </p:nvGrpSpPr>
      <p:grpSpPr>
        <a:xfrm>
          <a:off x="0" y="0"/>
          <a:ext cx="0" cy="0"/>
          <a:chOff x="0" y="0"/>
          <a:chExt cx="0" cy="0"/>
        </a:xfrm>
      </p:grpSpPr>
      <p:sp>
        <p:nvSpPr>
          <p:cNvPr id="1205" name="Google Shape;1205;g1228e466932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6" name="Google Shape;1206;g1228e466932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9" name="Shape 1209"/>
        <p:cNvGrpSpPr/>
        <p:nvPr/>
      </p:nvGrpSpPr>
      <p:grpSpPr>
        <a:xfrm>
          <a:off x="0" y="0"/>
          <a:ext cx="0" cy="0"/>
          <a:chOff x="0" y="0"/>
          <a:chExt cx="0" cy="0"/>
        </a:xfrm>
      </p:grpSpPr>
      <p:sp>
        <p:nvSpPr>
          <p:cNvPr id="1210" name="Google Shape;1210;g13016fb1e69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1" name="Google Shape;1211;g13016fb1e69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6" name="Shape 1016"/>
        <p:cNvGrpSpPr/>
        <p:nvPr/>
      </p:nvGrpSpPr>
      <p:grpSpPr>
        <a:xfrm>
          <a:off x="0" y="0"/>
          <a:ext cx="0" cy="0"/>
          <a:chOff x="0" y="0"/>
          <a:chExt cx="0" cy="0"/>
        </a:xfrm>
      </p:grpSpPr>
      <p:sp>
        <p:nvSpPr>
          <p:cNvPr id="1017" name="Google Shape;1017;g1666ed72681_0_4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g1666ed72681_0_4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5" name="Shape 1215"/>
        <p:cNvGrpSpPr/>
        <p:nvPr/>
      </p:nvGrpSpPr>
      <p:grpSpPr>
        <a:xfrm>
          <a:off x="0" y="0"/>
          <a:ext cx="0" cy="0"/>
          <a:chOff x="0" y="0"/>
          <a:chExt cx="0" cy="0"/>
        </a:xfrm>
      </p:grpSpPr>
      <p:sp>
        <p:nvSpPr>
          <p:cNvPr id="1216" name="Google Shape;1216;g1228e466932_0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7" name="Google Shape;1217;g1228e466932_0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1" name="Shape 1221"/>
        <p:cNvGrpSpPr/>
        <p:nvPr/>
      </p:nvGrpSpPr>
      <p:grpSpPr>
        <a:xfrm>
          <a:off x="0" y="0"/>
          <a:ext cx="0" cy="0"/>
          <a:chOff x="0" y="0"/>
          <a:chExt cx="0" cy="0"/>
        </a:xfrm>
      </p:grpSpPr>
      <p:sp>
        <p:nvSpPr>
          <p:cNvPr id="1222" name="Google Shape;1222;g1228e466932_0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3" name="Google Shape;1223;g1228e466932_0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4" name="Shape 1234"/>
        <p:cNvGrpSpPr/>
        <p:nvPr/>
      </p:nvGrpSpPr>
      <p:grpSpPr>
        <a:xfrm>
          <a:off x="0" y="0"/>
          <a:ext cx="0" cy="0"/>
          <a:chOff x="0" y="0"/>
          <a:chExt cx="0" cy="0"/>
        </a:xfrm>
      </p:grpSpPr>
      <p:sp>
        <p:nvSpPr>
          <p:cNvPr id="1235" name="Google Shape;1235;g13213f23938_0_3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6" name="Google Shape;1236;g13213f23938_0_3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Font typeface="Arial"/>
              <a:buNone/>
            </a:pPr>
            <a:r>
              <a:rPr lang="en">
                <a:solidFill>
                  <a:schemeClr val="dk1"/>
                </a:solidFill>
              </a:rPr>
              <a:t>Talking point: Use slide to conclude and talk about launch plans</a:t>
            </a:r>
            <a:endParaRPr>
              <a:solidFill>
                <a:schemeClr val="dk1"/>
              </a:solidFil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5" name="Shape 1265"/>
        <p:cNvGrpSpPr/>
        <p:nvPr/>
      </p:nvGrpSpPr>
      <p:grpSpPr>
        <a:xfrm>
          <a:off x="0" y="0"/>
          <a:ext cx="0" cy="0"/>
          <a:chOff x="0" y="0"/>
          <a:chExt cx="0" cy="0"/>
        </a:xfrm>
      </p:grpSpPr>
      <p:sp>
        <p:nvSpPr>
          <p:cNvPr id="1266" name="Google Shape;1266;g1228e466932_0_1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7" name="Google Shape;1267;g1228e466932_0_1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300">
                <a:solidFill>
                  <a:schemeClr val="dk1"/>
                </a:solidFill>
              </a:rPr>
              <a:t>Elastic Security delivers that endpoint-driven approach to security operations that we’re talking about. For years, advanced security teams have deployed Elastic for any and all security use cases -- from SIEM, threat hunting, continuous monitoring, threat detection and prevention, incident response, endpoint security, and more.</a:t>
            </a:r>
            <a:endParaRPr sz="13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3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300">
                <a:solidFill>
                  <a:schemeClr val="dk1"/>
                </a:solidFill>
              </a:rPr>
              <a:t>And those modern security teams consider Elastic Security to be the foundation of their security operations practice -- these are teams that are living and breathing the value of Elastic Security, which again brings endpoint control directly to the SOC. These teams have been operationalizing any and all security use cases at scale and they’ve been reporting the ability to evolve faster to adapt to today’s most pressing issues, while feeling better prepared to tackle tomorrow’s unknown requirements.</a:t>
            </a:r>
            <a:endParaRPr sz="13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6" name="Shape 1296"/>
        <p:cNvGrpSpPr/>
        <p:nvPr/>
      </p:nvGrpSpPr>
      <p:grpSpPr>
        <a:xfrm>
          <a:off x="0" y="0"/>
          <a:ext cx="0" cy="0"/>
          <a:chOff x="0" y="0"/>
          <a:chExt cx="0" cy="0"/>
        </a:xfrm>
      </p:grpSpPr>
      <p:sp>
        <p:nvSpPr>
          <p:cNvPr id="1297" name="Google Shape;1297;g1228e466932_0_2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8" name="Google Shape;1298;g1228e466932_0_2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1" name="Shape 1301"/>
        <p:cNvGrpSpPr/>
        <p:nvPr/>
      </p:nvGrpSpPr>
      <p:grpSpPr>
        <a:xfrm>
          <a:off x="0" y="0"/>
          <a:ext cx="0" cy="0"/>
          <a:chOff x="0" y="0"/>
          <a:chExt cx="0" cy="0"/>
        </a:xfrm>
      </p:grpSpPr>
      <p:sp>
        <p:nvSpPr>
          <p:cNvPr id="1302" name="Google Shape;1302;g1228e466932_0_12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3" name="Google Shape;1303;g1228e466932_0_12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…with the Elastic Search Platform you can transform data into actionable insights, in real time</a:t>
            </a:r>
            <a:endParaRPr>
              <a:solidFill>
                <a:schemeClr val="dk1"/>
              </a:solidFil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9" name="Shape 1319"/>
        <p:cNvGrpSpPr/>
        <p:nvPr/>
      </p:nvGrpSpPr>
      <p:grpSpPr>
        <a:xfrm>
          <a:off x="0" y="0"/>
          <a:ext cx="0" cy="0"/>
          <a:chOff x="0" y="0"/>
          <a:chExt cx="0" cy="0"/>
        </a:xfrm>
      </p:grpSpPr>
      <p:sp>
        <p:nvSpPr>
          <p:cNvPr id="1320" name="Google Shape;1320;g1228e466932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1" name="Google Shape;1321;g1228e466932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7" name="Shape 1337"/>
        <p:cNvGrpSpPr/>
        <p:nvPr/>
      </p:nvGrpSpPr>
      <p:grpSpPr>
        <a:xfrm>
          <a:off x="0" y="0"/>
          <a:ext cx="0" cy="0"/>
          <a:chOff x="0" y="0"/>
          <a:chExt cx="0" cy="0"/>
        </a:xfrm>
      </p:grpSpPr>
      <p:sp>
        <p:nvSpPr>
          <p:cNvPr id="1338" name="Google Shape;1338;g1264e3ecf20_1_1746:notes"/>
          <p:cNvSpPr/>
          <p:nvPr>
            <p:ph idx="2" type="sldImg"/>
          </p:nvPr>
        </p:nvSpPr>
        <p:spPr>
          <a:xfrm>
            <a:off x="381363" y="685800"/>
            <a:ext cx="6095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39" name="Google Shape;1339;g1264e3ecf20_1_174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457200" rtl="0" algn="l">
              <a:spcBef>
                <a:spcPts val="0"/>
              </a:spcBef>
              <a:spcAft>
                <a:spcPts val="0"/>
              </a:spcAft>
              <a:buNone/>
            </a:pPr>
            <a:r>
              <a:t/>
            </a:r>
            <a:endParaRPr>
              <a:solidFill>
                <a:srgbClr val="202124"/>
              </a:solidFill>
            </a:endParaRPr>
          </a:p>
          <a:p>
            <a:pPr indent="0" lvl="0" marL="0" rtl="0" algn="l">
              <a:lnSpc>
                <a:spcPct val="115000"/>
              </a:lnSpc>
              <a:spcBef>
                <a:spcPts val="0"/>
              </a:spcBef>
              <a:spcAft>
                <a:spcPts val="0"/>
              </a:spcAft>
              <a:buNone/>
            </a:pPr>
            <a:r>
              <a:t/>
            </a:r>
            <a:endParaRPr>
              <a:solidFill>
                <a:srgbClr val="202124"/>
              </a:solidFill>
            </a:endParaRPr>
          </a:p>
          <a:p>
            <a:pPr indent="0" lvl="0" marL="0" rtl="0" algn="l">
              <a:lnSpc>
                <a:spcPct val="115000"/>
              </a:lnSpc>
              <a:spcBef>
                <a:spcPts val="0"/>
              </a:spcBef>
              <a:spcAft>
                <a:spcPts val="0"/>
              </a:spcAft>
              <a:buNone/>
            </a:pPr>
            <a:r>
              <a:t/>
            </a:r>
            <a:endParaRPr b="1" sz="1000">
              <a:solidFill>
                <a:schemeClr val="dk1"/>
              </a:solidFill>
            </a:endParaRPr>
          </a:p>
          <a:p>
            <a:pPr indent="0" lvl="0" marL="0" rtl="0" algn="l">
              <a:spcBef>
                <a:spcPts val="0"/>
              </a:spcBef>
              <a:spcAft>
                <a:spcPts val="1000"/>
              </a:spcAft>
              <a:buNone/>
            </a:pPr>
            <a:r>
              <a:t/>
            </a:r>
            <a:endParaRPr/>
          </a:p>
        </p:txBody>
      </p:sp>
      <p:sp>
        <p:nvSpPr>
          <p:cNvPr id="1340" name="Google Shape;1340;g1264e3ecf20_1_174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solidFill>
                  <a:srgbClr val="000000"/>
                </a:solidFill>
              </a:rPr>
              <a:t>‹#›</a:t>
            </a:fld>
            <a:endParaRPr>
              <a:solidFill>
                <a:srgbClr val="000000"/>
              </a:solidFil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9" name="Shape 1369"/>
        <p:cNvGrpSpPr/>
        <p:nvPr/>
      </p:nvGrpSpPr>
      <p:grpSpPr>
        <a:xfrm>
          <a:off x="0" y="0"/>
          <a:ext cx="0" cy="0"/>
          <a:chOff x="0" y="0"/>
          <a:chExt cx="0" cy="0"/>
        </a:xfrm>
      </p:grpSpPr>
      <p:sp>
        <p:nvSpPr>
          <p:cNvPr id="1370" name="Google Shape;1370;g1264e3ecf20_1_17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1" name="Google Shape;1371;g1264e3ecf20_1_17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2" name="Shape 1382"/>
        <p:cNvGrpSpPr/>
        <p:nvPr/>
      </p:nvGrpSpPr>
      <p:grpSpPr>
        <a:xfrm>
          <a:off x="0" y="0"/>
          <a:ext cx="0" cy="0"/>
          <a:chOff x="0" y="0"/>
          <a:chExt cx="0" cy="0"/>
        </a:xfrm>
      </p:grpSpPr>
      <p:sp>
        <p:nvSpPr>
          <p:cNvPr id="1383" name="Google Shape;1383;g13555771915_0_36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84" name="Google Shape;1384;g13555771915_0_3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3" name="Shape 1023"/>
        <p:cNvGrpSpPr/>
        <p:nvPr/>
      </p:nvGrpSpPr>
      <p:grpSpPr>
        <a:xfrm>
          <a:off x="0" y="0"/>
          <a:ext cx="0" cy="0"/>
          <a:chOff x="0" y="0"/>
          <a:chExt cx="0" cy="0"/>
        </a:xfrm>
      </p:grpSpPr>
      <p:sp>
        <p:nvSpPr>
          <p:cNvPr id="1024" name="Google Shape;1024;g1264e3ecf20_1_16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5" name="Google Shape;1025;g1264e3ecf20_1_16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07916"/>
              </a:lnSpc>
              <a:spcBef>
                <a:spcPts val="0"/>
              </a:spcBef>
              <a:spcAft>
                <a:spcPts val="800"/>
              </a:spcAft>
              <a:buClr>
                <a:schemeClr val="dk1"/>
              </a:buClr>
              <a:buSzPts val="1100"/>
              <a:buFont typeface="Arial"/>
              <a:buNone/>
            </a:pPr>
            <a:r>
              <a:rPr lang="en">
                <a:solidFill>
                  <a:schemeClr val="dk1"/>
                </a:solidFill>
                <a:latin typeface="Open Sans"/>
                <a:ea typeface="Open Sans"/>
                <a:cs typeface="Open Sans"/>
                <a:sym typeface="Open Sans"/>
              </a:rPr>
              <a:t>Enterprise organizations in all industries are facing rapidly changing market conditions — new customer trends and expectations, evolving technologies, and emerging competitor capabilities. To stay resilient, responsive, and relevant, these businesses are turning to the cloud to increase capabilities, agility, and scale on demand.</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5" name="Shape 1455"/>
        <p:cNvGrpSpPr/>
        <p:nvPr/>
      </p:nvGrpSpPr>
      <p:grpSpPr>
        <a:xfrm>
          <a:off x="0" y="0"/>
          <a:ext cx="0" cy="0"/>
          <a:chOff x="0" y="0"/>
          <a:chExt cx="0" cy="0"/>
        </a:xfrm>
      </p:grpSpPr>
      <p:sp>
        <p:nvSpPr>
          <p:cNvPr id="1456" name="Google Shape;1456;g13555771915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57" name="Google Shape;1457;g13555771915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4" name="Shape 1504"/>
        <p:cNvGrpSpPr/>
        <p:nvPr/>
      </p:nvGrpSpPr>
      <p:grpSpPr>
        <a:xfrm>
          <a:off x="0" y="0"/>
          <a:ext cx="0" cy="0"/>
          <a:chOff x="0" y="0"/>
          <a:chExt cx="0" cy="0"/>
        </a:xfrm>
      </p:grpSpPr>
      <p:sp>
        <p:nvSpPr>
          <p:cNvPr id="1505" name="Google Shape;1505;g1264e3ecf20_1_18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6" name="Google Shape;1506;g1264e3ecf20_1_18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00"/>
              <a:t>Wherever you are, we most likely have a region available near you as we now have a worldwide footprint</a:t>
            </a:r>
            <a:endParaRPr sz="1000"/>
          </a:p>
          <a:p>
            <a:pPr indent="0" lvl="0" marL="0" rtl="0" algn="l">
              <a:spcBef>
                <a:spcPts val="0"/>
              </a:spcBef>
              <a:spcAft>
                <a:spcPts val="0"/>
              </a:spcAft>
              <a:buNone/>
            </a:pPr>
            <a:r>
              <a:rPr lang="en" sz="1000"/>
              <a:t>This delivers faster performance and better data locality options which can be critical in the GDPR era.</a:t>
            </a:r>
            <a:endParaRPr sz="1000"/>
          </a:p>
          <a:p>
            <a:pPr indent="0" lvl="0" marL="0" rtl="0" algn="l">
              <a:spcBef>
                <a:spcPts val="0"/>
              </a:spcBef>
              <a:spcAft>
                <a:spcPts val="0"/>
              </a:spcAft>
              <a:buNone/>
            </a:pPr>
            <a:r>
              <a:t/>
            </a:r>
            <a:endParaRPr sz="1000"/>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0" name="Shape 1530"/>
        <p:cNvGrpSpPr/>
        <p:nvPr/>
      </p:nvGrpSpPr>
      <p:grpSpPr>
        <a:xfrm>
          <a:off x="0" y="0"/>
          <a:ext cx="0" cy="0"/>
          <a:chOff x="0" y="0"/>
          <a:chExt cx="0" cy="0"/>
        </a:xfrm>
      </p:grpSpPr>
      <p:sp>
        <p:nvSpPr>
          <p:cNvPr id="1531" name="Google Shape;1531;g1264e3ecf20_1_18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2" name="Google Shape;1532;g1264e3ecf20_1_18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6" name="Shape 1536"/>
        <p:cNvGrpSpPr/>
        <p:nvPr/>
      </p:nvGrpSpPr>
      <p:grpSpPr>
        <a:xfrm>
          <a:off x="0" y="0"/>
          <a:ext cx="0" cy="0"/>
          <a:chOff x="0" y="0"/>
          <a:chExt cx="0" cy="0"/>
        </a:xfrm>
      </p:grpSpPr>
      <p:sp>
        <p:nvSpPr>
          <p:cNvPr id="1537" name="Google Shape;1537;g1228e466932_0_12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8" name="Google Shape;1538;g1228e466932_0_12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3" name="Shape 1543"/>
        <p:cNvGrpSpPr/>
        <p:nvPr/>
      </p:nvGrpSpPr>
      <p:grpSpPr>
        <a:xfrm>
          <a:off x="0" y="0"/>
          <a:ext cx="0" cy="0"/>
          <a:chOff x="0" y="0"/>
          <a:chExt cx="0" cy="0"/>
        </a:xfrm>
      </p:grpSpPr>
      <p:sp>
        <p:nvSpPr>
          <p:cNvPr id="1544" name="Google Shape;1544;g1264e3ecf20_1_25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5" name="Google Shape;1545;g1264e3ecf20_1_25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Come back to open source</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4" name="Shape 1554"/>
        <p:cNvGrpSpPr/>
        <p:nvPr/>
      </p:nvGrpSpPr>
      <p:grpSpPr>
        <a:xfrm>
          <a:off x="0" y="0"/>
          <a:ext cx="0" cy="0"/>
          <a:chOff x="0" y="0"/>
          <a:chExt cx="0" cy="0"/>
        </a:xfrm>
      </p:grpSpPr>
      <p:sp>
        <p:nvSpPr>
          <p:cNvPr id="1555" name="Google Shape;1555;g1264e3ecf20_1_19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6" name="Google Shape;1556;g1264e3ecf20_1_19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0" name="Shape 1030"/>
        <p:cNvGrpSpPr/>
        <p:nvPr/>
      </p:nvGrpSpPr>
      <p:grpSpPr>
        <a:xfrm>
          <a:off x="0" y="0"/>
          <a:ext cx="0" cy="0"/>
          <a:chOff x="0" y="0"/>
          <a:chExt cx="0" cy="0"/>
        </a:xfrm>
      </p:grpSpPr>
      <p:sp>
        <p:nvSpPr>
          <p:cNvPr id="1031" name="Google Shape;1031;g1264e3ecf20_1_24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2" name="Google Shape;1032;g1264e3ecf20_1_24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8" name="Shape 1058"/>
        <p:cNvGrpSpPr/>
        <p:nvPr/>
      </p:nvGrpSpPr>
      <p:grpSpPr>
        <a:xfrm>
          <a:off x="0" y="0"/>
          <a:ext cx="0" cy="0"/>
          <a:chOff x="0" y="0"/>
          <a:chExt cx="0" cy="0"/>
        </a:xfrm>
      </p:grpSpPr>
      <p:sp>
        <p:nvSpPr>
          <p:cNvPr id="1059" name="Google Shape;1059;g13016fb1e6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0" name="Google Shape;1060;g13016fb1e6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5" name="Shape 1065"/>
        <p:cNvGrpSpPr/>
        <p:nvPr/>
      </p:nvGrpSpPr>
      <p:grpSpPr>
        <a:xfrm>
          <a:off x="0" y="0"/>
          <a:ext cx="0" cy="0"/>
          <a:chOff x="0" y="0"/>
          <a:chExt cx="0" cy="0"/>
        </a:xfrm>
      </p:grpSpPr>
      <p:sp>
        <p:nvSpPr>
          <p:cNvPr id="1066" name="Google Shape;1066;g1264e3ecf20_1_16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7" name="Google Shape;1067;g1264e3ecf20_1_16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0" name="Shape 1080"/>
        <p:cNvGrpSpPr/>
        <p:nvPr/>
      </p:nvGrpSpPr>
      <p:grpSpPr>
        <a:xfrm>
          <a:off x="0" y="0"/>
          <a:ext cx="0" cy="0"/>
          <a:chOff x="0" y="0"/>
          <a:chExt cx="0" cy="0"/>
        </a:xfrm>
      </p:grpSpPr>
      <p:sp>
        <p:nvSpPr>
          <p:cNvPr id="1081" name="Google Shape;1081;g1228e466932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2" name="Google Shape;1082;g1228e466932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7" name="Shape 1087"/>
        <p:cNvGrpSpPr/>
        <p:nvPr/>
      </p:nvGrpSpPr>
      <p:grpSpPr>
        <a:xfrm>
          <a:off x="0" y="0"/>
          <a:ext cx="0" cy="0"/>
          <a:chOff x="0" y="0"/>
          <a:chExt cx="0" cy="0"/>
        </a:xfrm>
      </p:grpSpPr>
      <p:sp>
        <p:nvSpPr>
          <p:cNvPr id="1088" name="Google Shape;1088;g1228e466932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9" name="Google Shape;1089;g1228e466932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5" name="Shape 1095"/>
        <p:cNvGrpSpPr/>
        <p:nvPr/>
      </p:nvGrpSpPr>
      <p:grpSpPr>
        <a:xfrm>
          <a:off x="0" y="0"/>
          <a:ext cx="0" cy="0"/>
          <a:chOff x="0" y="0"/>
          <a:chExt cx="0" cy="0"/>
        </a:xfrm>
      </p:grpSpPr>
      <p:sp>
        <p:nvSpPr>
          <p:cNvPr id="1096" name="Google Shape;1096;g1228e466932_0_1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7" name="Google Shape;1097;g1228e466932_0_1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It’s the best platform for Enterprise Search.</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t>Context:</a:t>
            </a:r>
            <a:endParaRPr/>
          </a:p>
          <a:p>
            <a:pPr indent="-298450" lvl="0" marL="457200" rtl="0" algn="l">
              <a:spcBef>
                <a:spcPts val="0"/>
              </a:spcBef>
              <a:spcAft>
                <a:spcPts val="0"/>
              </a:spcAft>
              <a:buSzPts val="1100"/>
              <a:buChar char="+"/>
            </a:pPr>
            <a:r>
              <a:rPr lang="en"/>
              <a:t>we expect to be able to find the information we need, when we need it (i.e. in real time)</a:t>
            </a:r>
            <a:endParaRPr/>
          </a:p>
          <a:p>
            <a:pPr indent="-298450" lvl="0" marL="457200" rtl="0" algn="l">
              <a:spcBef>
                <a:spcPts val="0"/>
              </a:spcBef>
              <a:spcAft>
                <a:spcPts val="0"/>
              </a:spcAft>
              <a:buSzPts val="1100"/>
              <a:buChar char="+"/>
            </a:pPr>
            <a:r>
              <a:rPr lang="en"/>
              <a:t>the information we’re looking for (we = ourselves, our customers, our employees) - it’s everywhere - it lives on websites, in applications, in knowledge bases, on file sharing platforms, and more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Elastic Search Platform is able to easily and efficiently connect people and teams with content that matters.</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solidFill>
                  <a:schemeClr val="dk1"/>
                </a:solidFill>
              </a:rPr>
              <a:t>It helps bridge the gap between the search experiences that companies are currently delivering and what customers have come to expect.  It makes it possible to create enterprise-grade, modern search experiences using a fraction of the resources that would be required to build everything from scratch.</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Elastic for Enterprise Search enables (our) customers to search everything, anywhere, in real-time.</a:t>
            </a:r>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6.png"/></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6.png"/></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6.png"/><Relationship Id="rId3" Type="http://schemas.openxmlformats.org/officeDocument/2006/relationships/image" Target="../media/image6.png"/></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6.png"/><Relationship Id="rId3" Type="http://schemas.openxmlformats.org/officeDocument/2006/relationships/image" Target="../media/image6.png"/></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4.png"/><Relationship Id="rId3" Type="http://schemas.openxmlformats.org/officeDocument/2006/relationships/image" Target="../media/image16.png"/><Relationship Id="rId4" Type="http://schemas.openxmlformats.org/officeDocument/2006/relationships/image" Target="../media/image19.png"/><Relationship Id="rId5" Type="http://schemas.openxmlformats.org/officeDocument/2006/relationships/image" Target="../media/image6.png"/></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 Id="rId3" Type="http://schemas.openxmlformats.org/officeDocument/2006/relationships/image" Target="../media/image16.png"/><Relationship Id="rId4" Type="http://schemas.openxmlformats.org/officeDocument/2006/relationships/image" Target="../media/image13.png"/><Relationship Id="rId5" Type="http://schemas.openxmlformats.org/officeDocument/2006/relationships/image" Target="../media/image1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4.png"/><Relationship Id="rId3" Type="http://schemas.openxmlformats.org/officeDocument/2006/relationships/image" Target="../media/image16.png"/><Relationship Id="rId4" Type="http://schemas.openxmlformats.org/officeDocument/2006/relationships/image" Target="../media/image19.png"/><Relationship Id="rId5" Type="http://schemas.openxmlformats.org/officeDocument/2006/relationships/image" Target="../media/image6.png"/></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1.png"/><Relationship Id="rId3" Type="http://schemas.openxmlformats.org/officeDocument/2006/relationships/image" Target="../media/image16.png"/><Relationship Id="rId4" Type="http://schemas.openxmlformats.org/officeDocument/2006/relationships/image" Target="../media/image6.png"/><Relationship Id="rId5" Type="http://schemas.openxmlformats.org/officeDocument/2006/relationships/image" Target="../media/image19.png"/></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6.png"/></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6.png"/><Relationship Id="rId3" Type="http://schemas.openxmlformats.org/officeDocument/2006/relationships/image" Target="../media/image6.png"/></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6.png"/><Relationship Id="rId3" Type="http://schemas.openxmlformats.org/officeDocument/2006/relationships/image" Target="../media/image6.png"/></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2.png"/><Relationship Id="rId3" Type="http://schemas.openxmlformats.org/officeDocument/2006/relationships/image" Target="../media/image21.png"/></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6.png"/><Relationship Id="rId3" Type="http://schemas.openxmlformats.org/officeDocument/2006/relationships/image" Target="../media/image6.png"/></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2.png"/><Relationship Id="rId3" Type="http://schemas.openxmlformats.org/officeDocument/2006/relationships/image" Target="../media/image21.png"/></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4.png"/></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0.png"/></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 Id="rId3" Type="http://schemas.openxmlformats.org/officeDocument/2006/relationships/image" Target="../media/image26.png"/></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 Id="rId3" Type="http://schemas.openxmlformats.org/officeDocument/2006/relationships/image" Target="../media/image26.png"/></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6.png"/><Relationship Id="rId3" Type="http://schemas.openxmlformats.org/officeDocument/2006/relationships/image" Target="../media/image16.png"/></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6.png"/><Relationship Id="rId3" Type="http://schemas.openxmlformats.org/officeDocument/2006/relationships/image" Target="../media/image6.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6.png"/></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 Id="rId3" Type="http://schemas.openxmlformats.org/officeDocument/2006/relationships/image" Target="../media/image26.png"/></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6.png"/><Relationship Id="rId3" Type="http://schemas.openxmlformats.org/officeDocument/2006/relationships/image" Target="../media/image26.png"/></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6.png"/><Relationship Id="rId3" Type="http://schemas.openxmlformats.org/officeDocument/2006/relationships/image" Target="../media/image6.png"/></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7.png"/><Relationship Id="rId3" Type="http://schemas.openxmlformats.org/officeDocument/2006/relationships/image" Target="../media/image26.png"/></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7.png"/><Relationship Id="rId3" Type="http://schemas.openxmlformats.org/officeDocument/2006/relationships/image" Target="../media/image26.png"/></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3.png"/><Relationship Id="rId3" Type="http://schemas.openxmlformats.org/officeDocument/2006/relationships/image" Target="../media/image6.png"/></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5.png"/><Relationship Id="rId3" Type="http://schemas.openxmlformats.org/officeDocument/2006/relationships/image" Target="../media/image6.png"/></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9.png"/><Relationship Id="rId3" Type="http://schemas.openxmlformats.org/officeDocument/2006/relationships/image" Target="../media/image26.png"/></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1.png"/><Relationship Id="rId3" Type="http://schemas.openxmlformats.org/officeDocument/2006/relationships/image" Target="../media/image6.png"/></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0.png"/><Relationship Id="rId3" Type="http://schemas.openxmlformats.org/officeDocument/2006/relationships/image" Target="../media/image6.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5.png"/><Relationship Id="rId3" Type="http://schemas.openxmlformats.org/officeDocument/2006/relationships/image" Target="../media/image26.png"/></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96.png"/><Relationship Id="rId3" Type="http://schemas.openxmlformats.org/officeDocument/2006/relationships/image" Target="../media/image26.png"/></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9.png"/><Relationship Id="rId3" Type="http://schemas.openxmlformats.org/officeDocument/2006/relationships/image" Target="../media/image6.png"/></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8.png"/><Relationship Id="rId3" Type="http://schemas.openxmlformats.org/officeDocument/2006/relationships/image" Target="../media/image6.png"/></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2.png"/><Relationship Id="rId3" Type="http://schemas.openxmlformats.org/officeDocument/2006/relationships/image" Target="../media/image6.png"/></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90.png"/><Relationship Id="rId3" Type="http://schemas.openxmlformats.org/officeDocument/2006/relationships/image" Target="../media/image26.png"/></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4.png"/><Relationship Id="rId3" Type="http://schemas.openxmlformats.org/officeDocument/2006/relationships/image" Target="../media/image6.png"/></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91.png"/><Relationship Id="rId3" Type="http://schemas.openxmlformats.org/officeDocument/2006/relationships/image" Target="../media/image6.png"/></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95.png"/><Relationship Id="rId3" Type="http://schemas.openxmlformats.org/officeDocument/2006/relationships/image" Target="../media/image6.png"/></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99.png"/><Relationship Id="rId3" Type="http://schemas.openxmlformats.org/officeDocument/2006/relationships/image" Target="../media/image26.png"/></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94.png"/><Relationship Id="rId3" Type="http://schemas.openxmlformats.org/officeDocument/2006/relationships/image" Target="../media/image6.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92.png"/><Relationship Id="rId3" Type="http://schemas.openxmlformats.org/officeDocument/2006/relationships/image" Target="../media/image6.png"/></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98.png"/><Relationship Id="rId3" Type="http://schemas.openxmlformats.org/officeDocument/2006/relationships/image" Target="../media/image26.png"/></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00.png"/><Relationship Id="rId3" Type="http://schemas.openxmlformats.org/officeDocument/2006/relationships/image" Target="../media/image6.png"/></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05.png"/><Relationship Id="rId3" Type="http://schemas.openxmlformats.org/officeDocument/2006/relationships/image" Target="../media/image6.png"/></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97.png"/><Relationship Id="rId3" Type="http://schemas.openxmlformats.org/officeDocument/2006/relationships/image" Target="../media/image6.png"/></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01.png"/><Relationship Id="rId3" Type="http://schemas.openxmlformats.org/officeDocument/2006/relationships/image" Target="../media/image6.png"/></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6.png"/></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6.png"/></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6.png"/></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6.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6.png"/></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6.png"/><Relationship Id="rId3" Type="http://schemas.openxmlformats.org/officeDocument/2006/relationships/image" Target="../media/image6.pn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6.png"/><Relationship Id="rId3" Type="http://schemas.openxmlformats.org/officeDocument/2006/relationships/image" Target="../media/image6.pn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png"/></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0.png"/></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png"/></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png"/><Relationship Id="rId3" Type="http://schemas.openxmlformats.org/officeDocument/2006/relationships/image" Target="../media/image16.png"/><Relationship Id="rId4" Type="http://schemas.openxmlformats.org/officeDocument/2006/relationships/image" Target="../media/image13.png"/><Relationship Id="rId5" Type="http://schemas.openxmlformats.org/officeDocument/2006/relationships/image" Target="../media/image12.png"/></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7.png"/><Relationship Id="rId3" Type="http://schemas.openxmlformats.org/officeDocument/2006/relationships/image" Target="../media/image6.png"/><Relationship Id="rId4" Type="http://schemas.openxmlformats.org/officeDocument/2006/relationships/image" Target="../media/image40.png"/></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png"/></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png"/></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11.png"/><Relationship Id="rId3" Type="http://schemas.openxmlformats.org/officeDocument/2006/relationships/image" Target="../media/image108.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6.png"/></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11.png"/><Relationship Id="rId3" Type="http://schemas.openxmlformats.org/officeDocument/2006/relationships/image" Target="../media/image35.png"/><Relationship Id="rId4" Type="http://schemas.openxmlformats.org/officeDocument/2006/relationships/image" Target="../media/image31.png"/></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11.png"/><Relationship Id="rId3" Type="http://schemas.openxmlformats.org/officeDocument/2006/relationships/image" Target="../media/image35.png"/><Relationship Id="rId4" Type="http://schemas.openxmlformats.org/officeDocument/2006/relationships/image" Target="../media/image31.png"/></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1.png"/></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11.png"/><Relationship Id="rId3" Type="http://schemas.openxmlformats.org/officeDocument/2006/relationships/image" Target="../media/image31.png"/></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1.png"/></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11.png"/><Relationship Id="rId3" Type="http://schemas.openxmlformats.org/officeDocument/2006/relationships/image" Target="../media/image31.png"/></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1.png"/><Relationship Id="rId3" Type="http://schemas.openxmlformats.org/officeDocument/2006/relationships/image" Target="../media/image112.png"/><Relationship Id="rId4" Type="http://schemas.openxmlformats.org/officeDocument/2006/relationships/image" Target="../media/image11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6.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6.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26.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6.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 Id="rId3" Type="http://schemas.openxmlformats.org/officeDocument/2006/relationships/image" Target="../media/image1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 Id="rId3" Type="http://schemas.openxmlformats.org/officeDocument/2006/relationships/image" Target="../media/image6.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16.png"/><Relationship Id="rId4" Type="http://schemas.openxmlformats.org/officeDocument/2006/relationships/image" Target="../media/image13.png"/><Relationship Id="rId5" Type="http://schemas.openxmlformats.org/officeDocument/2006/relationships/image" Target="../media/image12.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 Id="rId3" Type="http://schemas.openxmlformats.org/officeDocument/2006/relationships/image" Target="../media/image16.png"/><Relationship Id="rId4" Type="http://schemas.openxmlformats.org/officeDocument/2006/relationships/image" Target="../media/image19.png"/><Relationship Id="rId5" Type="http://schemas.openxmlformats.org/officeDocument/2006/relationships/image" Target="../media/image6.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26.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png"/><Relationship Id="rId3" Type="http://schemas.openxmlformats.org/officeDocument/2006/relationships/image" Target="../media/image21.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8.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3.png"/><Relationship Id="rId3" Type="http://schemas.openxmlformats.org/officeDocument/2006/relationships/image" Target="../media/image48.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4.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 Id="rId3" Type="http://schemas.openxmlformats.org/officeDocument/2006/relationships/image" Target="../media/image6.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8.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7.png"/><Relationship Id="rId3" Type="http://schemas.openxmlformats.org/officeDocument/2006/relationships/image" Target="../media/image29.png"/><Relationship Id="rId4" Type="http://schemas.openxmlformats.org/officeDocument/2006/relationships/image" Target="../media/image32.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5.png"/><Relationship Id="rId3" Type="http://schemas.openxmlformats.org/officeDocument/2006/relationships/image" Target="../media/image31.png"/><Relationship Id="rId4" Type="http://schemas.openxmlformats.org/officeDocument/2006/relationships/image" Target="../media/image29.png"/><Relationship Id="rId5" Type="http://schemas.openxmlformats.org/officeDocument/2006/relationships/image" Target="../media/image32.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6.png"/><Relationship Id="rId3" Type="http://schemas.openxmlformats.org/officeDocument/2006/relationships/image" Target="../media/image6.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2.png"/><Relationship Id="rId3" Type="http://schemas.openxmlformats.org/officeDocument/2006/relationships/image" Target="../media/image21.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6.png"/><Relationship Id="rId3" Type="http://schemas.openxmlformats.org/officeDocument/2006/relationships/image" Target="../media/image6.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2.png"/><Relationship Id="rId3" Type="http://schemas.openxmlformats.org/officeDocument/2006/relationships/image" Target="../media/image21.pn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 Id="rId3" Type="http://schemas.openxmlformats.org/officeDocument/2006/relationships/image" Target="../media/image26.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 Id="rId3" Type="http://schemas.openxmlformats.org/officeDocument/2006/relationships/image" Target="../media/image26.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 Id="rId3" Type="http://schemas.openxmlformats.org/officeDocument/2006/relationships/image" Target="../media/image26.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15.png"/><Relationship Id="rId3" Type="http://schemas.openxmlformats.org/officeDocument/2006/relationships/image" Target="../media/image16.png"/><Relationship Id="rId4" Type="http://schemas.openxmlformats.org/officeDocument/2006/relationships/image" Target="../media/image26.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1.png"/><Relationship Id="rId3" Type="http://schemas.openxmlformats.org/officeDocument/2006/relationships/image" Target="../media/image16.png"/><Relationship Id="rId4" Type="http://schemas.openxmlformats.org/officeDocument/2006/relationships/image" Target="../media/image6.png"/><Relationship Id="rId5" Type="http://schemas.openxmlformats.org/officeDocument/2006/relationships/image" Target="../media/image19.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2.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1.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4.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2.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9.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0.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0.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3.pn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7.png"/></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8.png"/></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6.png"/></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9.png"/></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2.png"/></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1.png"/></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6.png"/></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6.png"/></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6.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center aligned - two lines 1">
  <p:cSld name="Blank White_1_1_1_1_1_1_1_2_1_1_1_1">
    <p:spTree>
      <p:nvGrpSpPr>
        <p:cNvPr id="495" name="Shape 495"/>
        <p:cNvGrpSpPr/>
        <p:nvPr/>
      </p:nvGrpSpPr>
      <p:grpSpPr>
        <a:xfrm>
          <a:off x="0" y="0"/>
          <a:ext cx="0" cy="0"/>
          <a:chOff x="0" y="0"/>
          <a:chExt cx="0" cy="0"/>
        </a:xfrm>
      </p:grpSpPr>
      <p:sp>
        <p:nvSpPr>
          <p:cNvPr id="496" name="Google Shape;496;p103"/>
          <p:cNvSpPr txBox="1"/>
          <p:nvPr>
            <p:ph type="title"/>
          </p:nvPr>
        </p:nvSpPr>
        <p:spPr>
          <a:xfrm>
            <a:off x="571500" y="473749"/>
            <a:ext cx="7853100" cy="810300"/>
          </a:xfrm>
          <a:prstGeom prst="rect">
            <a:avLst/>
          </a:prstGeom>
        </p:spPr>
        <p:txBody>
          <a:bodyPr anchorCtr="0" anchor="t" bIns="0" lIns="0" spcFirstLastPara="1" rIns="0" wrap="square" tIns="0">
            <a:noAutofit/>
          </a:bodyPr>
          <a:lstStyle>
            <a:lvl1pPr lvl="0" rtl="0" algn="ctr">
              <a:spcBef>
                <a:spcPts val="0"/>
              </a:spcBef>
              <a:spcAft>
                <a:spcPts val="0"/>
              </a:spcAft>
              <a:buSzPts val="2400"/>
              <a:buFont typeface="Inter ExtraBold"/>
              <a:buNone/>
              <a:defRPr sz="2400">
                <a:latin typeface="Inter ExtraBold"/>
                <a:ea typeface="Inter ExtraBold"/>
                <a:cs typeface="Inter ExtraBold"/>
                <a:sym typeface="Inter ExtraBold"/>
              </a:defRPr>
            </a:lvl1pPr>
            <a:lvl2pPr lvl="1" rtl="0">
              <a:spcBef>
                <a:spcPts val="0"/>
              </a:spcBef>
              <a:spcAft>
                <a:spcPts val="0"/>
              </a:spcAft>
              <a:buSzPts val="2800"/>
              <a:buFont typeface="Inter"/>
              <a:buNone/>
              <a:defRPr>
                <a:latin typeface="Inter"/>
                <a:ea typeface="Inter"/>
                <a:cs typeface="Inter"/>
                <a:sym typeface="Inter"/>
              </a:defRPr>
            </a:lvl2pPr>
            <a:lvl3pPr lvl="2" rtl="0">
              <a:spcBef>
                <a:spcPts val="0"/>
              </a:spcBef>
              <a:spcAft>
                <a:spcPts val="0"/>
              </a:spcAft>
              <a:buSzPts val="2800"/>
              <a:buFont typeface="Inter"/>
              <a:buNone/>
              <a:defRPr>
                <a:latin typeface="Inter"/>
                <a:ea typeface="Inter"/>
                <a:cs typeface="Inter"/>
                <a:sym typeface="Inter"/>
              </a:defRPr>
            </a:lvl3pPr>
            <a:lvl4pPr lvl="3" rtl="0">
              <a:spcBef>
                <a:spcPts val="0"/>
              </a:spcBef>
              <a:spcAft>
                <a:spcPts val="0"/>
              </a:spcAft>
              <a:buSzPts val="2800"/>
              <a:buFont typeface="Inter"/>
              <a:buNone/>
              <a:defRPr>
                <a:latin typeface="Inter"/>
                <a:ea typeface="Inter"/>
                <a:cs typeface="Inter"/>
                <a:sym typeface="Inter"/>
              </a:defRPr>
            </a:lvl4pPr>
            <a:lvl5pPr lvl="4" rtl="0">
              <a:spcBef>
                <a:spcPts val="0"/>
              </a:spcBef>
              <a:spcAft>
                <a:spcPts val="0"/>
              </a:spcAft>
              <a:buSzPts val="2800"/>
              <a:buFont typeface="Inter"/>
              <a:buNone/>
              <a:defRPr>
                <a:latin typeface="Inter"/>
                <a:ea typeface="Inter"/>
                <a:cs typeface="Inter"/>
                <a:sym typeface="Inter"/>
              </a:defRPr>
            </a:lvl5pPr>
            <a:lvl6pPr lvl="5" rtl="0">
              <a:spcBef>
                <a:spcPts val="0"/>
              </a:spcBef>
              <a:spcAft>
                <a:spcPts val="0"/>
              </a:spcAft>
              <a:buSzPts val="2800"/>
              <a:buFont typeface="Inter"/>
              <a:buNone/>
              <a:defRPr>
                <a:latin typeface="Inter"/>
                <a:ea typeface="Inter"/>
                <a:cs typeface="Inter"/>
                <a:sym typeface="Inter"/>
              </a:defRPr>
            </a:lvl6pPr>
            <a:lvl7pPr lvl="6" rtl="0">
              <a:spcBef>
                <a:spcPts val="0"/>
              </a:spcBef>
              <a:spcAft>
                <a:spcPts val="0"/>
              </a:spcAft>
              <a:buSzPts val="2800"/>
              <a:buFont typeface="Inter"/>
              <a:buNone/>
              <a:defRPr>
                <a:latin typeface="Inter"/>
                <a:ea typeface="Inter"/>
                <a:cs typeface="Inter"/>
                <a:sym typeface="Inter"/>
              </a:defRPr>
            </a:lvl7pPr>
            <a:lvl8pPr lvl="7" rtl="0">
              <a:spcBef>
                <a:spcPts val="0"/>
              </a:spcBef>
              <a:spcAft>
                <a:spcPts val="0"/>
              </a:spcAft>
              <a:buSzPts val="2800"/>
              <a:buFont typeface="Inter"/>
              <a:buNone/>
              <a:defRPr>
                <a:latin typeface="Inter"/>
                <a:ea typeface="Inter"/>
                <a:cs typeface="Inter"/>
                <a:sym typeface="Inter"/>
              </a:defRPr>
            </a:lvl8pPr>
            <a:lvl9pPr lvl="8" rtl="0">
              <a:spcBef>
                <a:spcPts val="0"/>
              </a:spcBef>
              <a:spcAft>
                <a:spcPts val="0"/>
              </a:spcAft>
              <a:buSzPts val="2800"/>
              <a:buFont typeface="Inter"/>
              <a:buNone/>
              <a:defRPr>
                <a:latin typeface="Inter"/>
                <a:ea typeface="Inter"/>
                <a:cs typeface="Inter"/>
                <a:sym typeface="Inter"/>
              </a:defRPr>
            </a:lvl9pPr>
          </a:lstStyle>
          <a:p/>
        </p:txBody>
      </p:sp>
      <p:sp>
        <p:nvSpPr>
          <p:cNvPr id="497" name="Google Shape;497;p103"/>
          <p:cNvSpPr txBox="1"/>
          <p:nvPr>
            <p:ph idx="1" type="subTitle"/>
          </p:nvPr>
        </p:nvSpPr>
        <p:spPr>
          <a:xfrm>
            <a:off x="1402050" y="1284056"/>
            <a:ext cx="6192000" cy="362100"/>
          </a:xfrm>
          <a:prstGeom prst="rect">
            <a:avLst/>
          </a:prstGeom>
        </p:spPr>
        <p:txBody>
          <a:bodyPr anchorCtr="0" anchor="t" bIns="0" lIns="0" spcFirstLastPara="1" rIns="0" wrap="square" tIns="0">
            <a:noAutofit/>
          </a:bodyPr>
          <a:lstStyle>
            <a:lvl1pPr lvl="0" rtl="0" algn="ctr">
              <a:lnSpc>
                <a:spcPct val="115000"/>
              </a:lnSpc>
              <a:spcBef>
                <a:spcPts val="0"/>
              </a:spcBef>
              <a:spcAft>
                <a:spcPts val="0"/>
              </a:spcAft>
              <a:buSzPts val="1800"/>
              <a:buFont typeface="Inter"/>
              <a:buNone/>
              <a:defRPr>
                <a:latin typeface="Inter"/>
                <a:ea typeface="Inter"/>
                <a:cs typeface="Inter"/>
                <a:sym typeface="Inter"/>
              </a:defRPr>
            </a:lvl1pPr>
            <a:lvl2pPr lvl="1" rtl="0">
              <a:lnSpc>
                <a:spcPct val="115000"/>
              </a:lnSpc>
              <a:spcBef>
                <a:spcPts val="800"/>
              </a:spcBef>
              <a:spcAft>
                <a:spcPts val="0"/>
              </a:spcAft>
              <a:buClr>
                <a:schemeClr val="dk1"/>
              </a:buClr>
              <a:buSzPts val="1800"/>
              <a:buFont typeface="Inter"/>
              <a:buNone/>
              <a:defRPr>
                <a:solidFill>
                  <a:schemeClr val="dk1"/>
                </a:solidFill>
                <a:latin typeface="Inter"/>
                <a:ea typeface="Inter"/>
                <a:cs typeface="Inter"/>
                <a:sym typeface="Inter"/>
              </a:defRPr>
            </a:lvl2pPr>
            <a:lvl3pPr lvl="2" rtl="0">
              <a:lnSpc>
                <a:spcPct val="115000"/>
              </a:lnSpc>
              <a:spcBef>
                <a:spcPts val="800"/>
              </a:spcBef>
              <a:spcAft>
                <a:spcPts val="0"/>
              </a:spcAft>
              <a:buClr>
                <a:schemeClr val="dk1"/>
              </a:buClr>
              <a:buSzPts val="1800"/>
              <a:buFont typeface="Inter"/>
              <a:buNone/>
              <a:defRPr>
                <a:solidFill>
                  <a:schemeClr val="dk1"/>
                </a:solidFill>
                <a:latin typeface="Inter"/>
                <a:ea typeface="Inter"/>
                <a:cs typeface="Inter"/>
                <a:sym typeface="Inter"/>
              </a:defRPr>
            </a:lvl3pPr>
            <a:lvl4pPr lvl="3" rtl="0">
              <a:lnSpc>
                <a:spcPct val="115000"/>
              </a:lnSpc>
              <a:spcBef>
                <a:spcPts val="800"/>
              </a:spcBef>
              <a:spcAft>
                <a:spcPts val="0"/>
              </a:spcAft>
              <a:buClr>
                <a:schemeClr val="dk1"/>
              </a:buClr>
              <a:buSzPts val="1800"/>
              <a:buFont typeface="Inter"/>
              <a:buNone/>
              <a:defRPr>
                <a:solidFill>
                  <a:schemeClr val="dk1"/>
                </a:solidFill>
                <a:latin typeface="Inter"/>
                <a:ea typeface="Inter"/>
                <a:cs typeface="Inter"/>
                <a:sym typeface="Inter"/>
              </a:defRPr>
            </a:lvl4pPr>
            <a:lvl5pPr lvl="4" rtl="0">
              <a:lnSpc>
                <a:spcPct val="115000"/>
              </a:lnSpc>
              <a:spcBef>
                <a:spcPts val="800"/>
              </a:spcBef>
              <a:spcAft>
                <a:spcPts val="0"/>
              </a:spcAft>
              <a:buClr>
                <a:schemeClr val="dk1"/>
              </a:buClr>
              <a:buSzPts val="1800"/>
              <a:buFont typeface="Inter"/>
              <a:buNone/>
              <a:defRPr>
                <a:solidFill>
                  <a:schemeClr val="dk1"/>
                </a:solidFill>
                <a:latin typeface="Inter"/>
                <a:ea typeface="Inter"/>
                <a:cs typeface="Inter"/>
                <a:sym typeface="Inter"/>
              </a:defRPr>
            </a:lvl5pPr>
            <a:lvl6pPr lvl="5" rtl="0">
              <a:lnSpc>
                <a:spcPct val="115000"/>
              </a:lnSpc>
              <a:spcBef>
                <a:spcPts val="800"/>
              </a:spcBef>
              <a:spcAft>
                <a:spcPts val="0"/>
              </a:spcAft>
              <a:buClr>
                <a:schemeClr val="dk1"/>
              </a:buClr>
              <a:buSzPts val="1800"/>
              <a:buFont typeface="Inter"/>
              <a:buNone/>
              <a:defRPr>
                <a:solidFill>
                  <a:schemeClr val="dk1"/>
                </a:solidFill>
                <a:latin typeface="Inter"/>
                <a:ea typeface="Inter"/>
                <a:cs typeface="Inter"/>
                <a:sym typeface="Inter"/>
              </a:defRPr>
            </a:lvl6pPr>
            <a:lvl7pPr lvl="6" rtl="0">
              <a:lnSpc>
                <a:spcPct val="115000"/>
              </a:lnSpc>
              <a:spcBef>
                <a:spcPts val="800"/>
              </a:spcBef>
              <a:spcAft>
                <a:spcPts val="0"/>
              </a:spcAft>
              <a:buClr>
                <a:schemeClr val="dk1"/>
              </a:buClr>
              <a:buSzPts val="1800"/>
              <a:buFont typeface="Inter"/>
              <a:buNone/>
              <a:defRPr>
                <a:solidFill>
                  <a:schemeClr val="dk1"/>
                </a:solidFill>
                <a:latin typeface="Inter"/>
                <a:ea typeface="Inter"/>
                <a:cs typeface="Inter"/>
                <a:sym typeface="Inter"/>
              </a:defRPr>
            </a:lvl7pPr>
            <a:lvl8pPr lvl="7" rtl="0">
              <a:lnSpc>
                <a:spcPct val="115000"/>
              </a:lnSpc>
              <a:spcBef>
                <a:spcPts val="800"/>
              </a:spcBef>
              <a:spcAft>
                <a:spcPts val="0"/>
              </a:spcAft>
              <a:buClr>
                <a:schemeClr val="dk1"/>
              </a:buClr>
              <a:buSzPts val="1800"/>
              <a:buFont typeface="Inter"/>
              <a:buNone/>
              <a:defRPr>
                <a:solidFill>
                  <a:schemeClr val="dk1"/>
                </a:solidFill>
                <a:latin typeface="Inter"/>
                <a:ea typeface="Inter"/>
                <a:cs typeface="Inter"/>
                <a:sym typeface="Inter"/>
              </a:defRPr>
            </a:lvl8pPr>
            <a:lvl9pPr lvl="8" rtl="0">
              <a:lnSpc>
                <a:spcPct val="115000"/>
              </a:lnSpc>
              <a:spcBef>
                <a:spcPts val="800"/>
              </a:spcBef>
              <a:spcAft>
                <a:spcPts val="800"/>
              </a:spcAft>
              <a:buClr>
                <a:schemeClr val="dk1"/>
              </a:buClr>
              <a:buSzPts val="1800"/>
              <a:buFont typeface="Inter"/>
              <a:buNone/>
              <a:defRPr>
                <a:solidFill>
                  <a:schemeClr val="dk1"/>
                </a:solidFill>
                <a:latin typeface="Inter"/>
                <a:ea typeface="Inter"/>
                <a:cs typeface="Inter"/>
                <a:sym typeface="Inter"/>
              </a:defRPr>
            </a:lvl9pPr>
          </a:lstStyle>
          <a:p/>
        </p:txBody>
      </p:sp>
      <p:pic>
        <p:nvPicPr>
          <p:cNvPr id="498" name="Google Shape;498;p103"/>
          <p:cNvPicPr preferRelativeResize="0"/>
          <p:nvPr/>
        </p:nvPicPr>
        <p:blipFill rotWithShape="1">
          <a:blip r:embed="rId2">
            <a:alphaModFix/>
          </a:blip>
          <a:srcRect b="0" l="149" r="159" t="0"/>
          <a:stretch/>
        </p:blipFill>
        <p:spPr>
          <a:xfrm>
            <a:off x="8183300" y="4691125"/>
            <a:ext cx="703443" cy="241849"/>
          </a:xfrm>
          <a:prstGeom prst="rect">
            <a:avLst/>
          </a:prstGeom>
          <a:noFill/>
          <a:ln>
            <a:noFill/>
          </a:ln>
        </p:spPr>
      </p:pic>
    </p:spTree>
  </p:cSld>
  <p:clrMapOvr>
    <a:masterClrMapping/>
  </p:clrMapOvr>
  <p:extLst>
    <p:ext uri="{DCECCB84-F9BA-43D5-87BE-67443E8EF086}">
      <p15:sldGuideLst>
        <p15:guide id="1" pos="360">
          <p15:clr>
            <a:srgbClr val="FA7B17"/>
          </p15:clr>
        </p15:guide>
        <p15:guide id="2" orient="horz" pos="482">
          <p15:clr>
            <a:srgbClr val="FA7B17"/>
          </p15:clr>
        </p15:guide>
        <p15:guide id="3" orient="horz" pos="978">
          <p15:clr>
            <a:srgbClr val="FA7B17"/>
          </p15:clr>
        </p15:guide>
      </p15:sldGuideLst>
    </p:ext>
  </p:extLst>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slide">
  <p:cSld name="CUSTOM_3">
    <p:spTree>
      <p:nvGrpSpPr>
        <p:cNvPr id="499" name="Shape 499"/>
        <p:cNvGrpSpPr/>
        <p:nvPr/>
      </p:nvGrpSpPr>
      <p:grpSpPr>
        <a:xfrm>
          <a:off x="0" y="0"/>
          <a:ext cx="0" cy="0"/>
          <a:chOff x="0" y="0"/>
          <a:chExt cx="0" cy="0"/>
        </a:xfrm>
      </p:grpSpPr>
      <p:sp>
        <p:nvSpPr>
          <p:cNvPr id="500" name="Google Shape;500;p104"/>
          <p:cNvSpPr/>
          <p:nvPr/>
        </p:nvSpPr>
        <p:spPr>
          <a:xfrm>
            <a:off x="4006675" y="125"/>
            <a:ext cx="5136900" cy="51435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104"/>
          <p:cNvSpPr/>
          <p:nvPr/>
        </p:nvSpPr>
        <p:spPr>
          <a:xfrm>
            <a:off x="391850" y="1665150"/>
            <a:ext cx="4629000" cy="3063900"/>
          </a:xfrm>
          <a:prstGeom prst="rect">
            <a:avLst/>
          </a:prstGeom>
          <a:solidFill>
            <a:srgbClr val="FFFFFF"/>
          </a:solidFill>
          <a:ln>
            <a:noFill/>
          </a:ln>
          <a:effectLst>
            <a:outerShdw blurRad="628650" rotWithShape="0" algn="bl" dir="8100000" dist="180975">
              <a:srgbClr val="000000">
                <a:alpha val="9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104"/>
          <p:cNvSpPr txBox="1"/>
          <p:nvPr/>
        </p:nvSpPr>
        <p:spPr>
          <a:xfrm>
            <a:off x="839594" y="1792313"/>
            <a:ext cx="721500" cy="4341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en" sz="7200">
                <a:solidFill>
                  <a:srgbClr val="F04E98"/>
                </a:solidFill>
                <a:latin typeface="Oswald"/>
                <a:ea typeface="Oswald"/>
                <a:cs typeface="Oswald"/>
                <a:sym typeface="Oswald"/>
              </a:rPr>
              <a:t>“</a:t>
            </a:r>
            <a:endParaRPr b="1" sz="7200">
              <a:solidFill>
                <a:srgbClr val="F04E98"/>
              </a:solidFill>
              <a:latin typeface="Oswald"/>
              <a:ea typeface="Oswald"/>
              <a:cs typeface="Oswald"/>
              <a:sym typeface="Oswald"/>
            </a:endParaRPr>
          </a:p>
        </p:txBody>
      </p:sp>
      <p:sp>
        <p:nvSpPr>
          <p:cNvPr id="503" name="Google Shape;503;p104"/>
          <p:cNvSpPr txBox="1"/>
          <p:nvPr>
            <p:ph type="title"/>
          </p:nvPr>
        </p:nvSpPr>
        <p:spPr>
          <a:xfrm>
            <a:off x="571500" y="693375"/>
            <a:ext cx="3150900" cy="757200"/>
          </a:xfrm>
          <a:prstGeom prst="rect">
            <a:avLst/>
          </a:prstGeom>
        </p:spPr>
        <p:txBody>
          <a:bodyPr anchorCtr="0" anchor="t" bIns="0" lIns="0" spcFirstLastPara="1" rIns="0" wrap="square" tIns="0">
            <a:noAutofit/>
          </a:bodyPr>
          <a:lstStyle>
            <a:lvl1pPr lvl="0" rtl="0">
              <a:spcBef>
                <a:spcPts val="0"/>
              </a:spcBef>
              <a:spcAft>
                <a:spcPts val="0"/>
              </a:spcAft>
              <a:buSzPts val="2400"/>
              <a:buFont typeface="Inter ExtraBold"/>
              <a:buNone/>
              <a:defRPr sz="2400">
                <a:latin typeface="Inter ExtraBold"/>
                <a:ea typeface="Inter ExtraBold"/>
                <a:cs typeface="Inter ExtraBold"/>
                <a:sym typeface="Inter ExtraBold"/>
              </a:defRPr>
            </a:lvl1pPr>
            <a:lvl2pPr lvl="1" rtl="0">
              <a:spcBef>
                <a:spcPts val="0"/>
              </a:spcBef>
              <a:spcAft>
                <a:spcPts val="0"/>
              </a:spcAft>
              <a:buSzPts val="2800"/>
              <a:buFont typeface="Inter"/>
              <a:buNone/>
              <a:defRPr>
                <a:latin typeface="Inter"/>
                <a:ea typeface="Inter"/>
                <a:cs typeface="Inter"/>
                <a:sym typeface="Inter"/>
              </a:defRPr>
            </a:lvl2pPr>
            <a:lvl3pPr lvl="2" rtl="0">
              <a:spcBef>
                <a:spcPts val="0"/>
              </a:spcBef>
              <a:spcAft>
                <a:spcPts val="0"/>
              </a:spcAft>
              <a:buSzPts val="2800"/>
              <a:buFont typeface="Inter"/>
              <a:buNone/>
              <a:defRPr>
                <a:latin typeface="Inter"/>
                <a:ea typeface="Inter"/>
                <a:cs typeface="Inter"/>
                <a:sym typeface="Inter"/>
              </a:defRPr>
            </a:lvl3pPr>
            <a:lvl4pPr lvl="3" rtl="0">
              <a:spcBef>
                <a:spcPts val="0"/>
              </a:spcBef>
              <a:spcAft>
                <a:spcPts val="0"/>
              </a:spcAft>
              <a:buSzPts val="2800"/>
              <a:buFont typeface="Inter"/>
              <a:buNone/>
              <a:defRPr>
                <a:latin typeface="Inter"/>
                <a:ea typeface="Inter"/>
                <a:cs typeface="Inter"/>
                <a:sym typeface="Inter"/>
              </a:defRPr>
            </a:lvl4pPr>
            <a:lvl5pPr lvl="4" rtl="0">
              <a:spcBef>
                <a:spcPts val="0"/>
              </a:spcBef>
              <a:spcAft>
                <a:spcPts val="0"/>
              </a:spcAft>
              <a:buSzPts val="2800"/>
              <a:buFont typeface="Inter"/>
              <a:buNone/>
              <a:defRPr>
                <a:latin typeface="Inter"/>
                <a:ea typeface="Inter"/>
                <a:cs typeface="Inter"/>
                <a:sym typeface="Inter"/>
              </a:defRPr>
            </a:lvl5pPr>
            <a:lvl6pPr lvl="5" rtl="0">
              <a:spcBef>
                <a:spcPts val="0"/>
              </a:spcBef>
              <a:spcAft>
                <a:spcPts val="0"/>
              </a:spcAft>
              <a:buSzPts val="2800"/>
              <a:buFont typeface="Inter"/>
              <a:buNone/>
              <a:defRPr>
                <a:latin typeface="Inter"/>
                <a:ea typeface="Inter"/>
                <a:cs typeface="Inter"/>
                <a:sym typeface="Inter"/>
              </a:defRPr>
            </a:lvl6pPr>
            <a:lvl7pPr lvl="6" rtl="0">
              <a:spcBef>
                <a:spcPts val="0"/>
              </a:spcBef>
              <a:spcAft>
                <a:spcPts val="0"/>
              </a:spcAft>
              <a:buSzPts val="2800"/>
              <a:buFont typeface="Inter"/>
              <a:buNone/>
              <a:defRPr>
                <a:latin typeface="Inter"/>
                <a:ea typeface="Inter"/>
                <a:cs typeface="Inter"/>
                <a:sym typeface="Inter"/>
              </a:defRPr>
            </a:lvl7pPr>
            <a:lvl8pPr lvl="7" rtl="0">
              <a:spcBef>
                <a:spcPts val="0"/>
              </a:spcBef>
              <a:spcAft>
                <a:spcPts val="0"/>
              </a:spcAft>
              <a:buSzPts val="2800"/>
              <a:buFont typeface="Inter"/>
              <a:buNone/>
              <a:defRPr>
                <a:latin typeface="Inter"/>
                <a:ea typeface="Inter"/>
                <a:cs typeface="Inter"/>
                <a:sym typeface="Inter"/>
              </a:defRPr>
            </a:lvl8pPr>
            <a:lvl9pPr lvl="8" rtl="0">
              <a:spcBef>
                <a:spcPts val="0"/>
              </a:spcBef>
              <a:spcAft>
                <a:spcPts val="0"/>
              </a:spcAft>
              <a:buSzPts val="2800"/>
              <a:buFont typeface="Inter"/>
              <a:buNone/>
              <a:defRPr>
                <a:latin typeface="Inter"/>
                <a:ea typeface="Inter"/>
                <a:cs typeface="Inter"/>
                <a:sym typeface="Inter"/>
              </a:defRPr>
            </a:lvl9pPr>
          </a:lstStyle>
          <a:p/>
        </p:txBody>
      </p:sp>
      <p:sp>
        <p:nvSpPr>
          <p:cNvPr id="504" name="Google Shape;504;p104"/>
          <p:cNvSpPr txBox="1"/>
          <p:nvPr>
            <p:ph idx="1" type="subTitle"/>
          </p:nvPr>
        </p:nvSpPr>
        <p:spPr>
          <a:xfrm>
            <a:off x="839600" y="2384325"/>
            <a:ext cx="3733500" cy="1442700"/>
          </a:xfrm>
          <a:prstGeom prst="rect">
            <a:avLst/>
          </a:prstGeom>
        </p:spPr>
        <p:txBody>
          <a:bodyPr anchorCtr="0" anchor="t" bIns="0" lIns="0" spcFirstLastPara="1" rIns="0" wrap="square" tIns="0">
            <a:noAutofit/>
          </a:bodyPr>
          <a:lstStyle>
            <a:lvl1pPr lvl="0" rtl="0">
              <a:spcBef>
                <a:spcPts val="0"/>
              </a:spcBef>
              <a:spcAft>
                <a:spcPts val="0"/>
              </a:spcAft>
              <a:buClr>
                <a:schemeClr val="dk1"/>
              </a:buClr>
              <a:buSzPts val="1400"/>
              <a:buFont typeface="Inter"/>
              <a:buNone/>
              <a:defRPr sz="1400">
                <a:solidFill>
                  <a:schemeClr val="dk1"/>
                </a:solidFill>
                <a:latin typeface="Inter"/>
                <a:ea typeface="Inter"/>
                <a:cs typeface="Inter"/>
                <a:sym typeface="Inter"/>
              </a:defRPr>
            </a:lvl1pPr>
            <a:lvl2pPr lvl="1" rtl="0">
              <a:spcBef>
                <a:spcPts val="800"/>
              </a:spcBef>
              <a:spcAft>
                <a:spcPts val="0"/>
              </a:spcAft>
              <a:buSzPts val="1800"/>
              <a:buNone/>
              <a:defRPr/>
            </a:lvl2pPr>
            <a:lvl3pPr lvl="2" rtl="0">
              <a:spcBef>
                <a:spcPts val="800"/>
              </a:spcBef>
              <a:spcAft>
                <a:spcPts val="0"/>
              </a:spcAft>
              <a:buSzPts val="1800"/>
              <a:buNone/>
              <a:defRPr/>
            </a:lvl3pPr>
            <a:lvl4pPr lvl="3" rtl="0">
              <a:spcBef>
                <a:spcPts val="800"/>
              </a:spcBef>
              <a:spcAft>
                <a:spcPts val="0"/>
              </a:spcAft>
              <a:buSzPts val="1800"/>
              <a:buNone/>
              <a:defRPr/>
            </a:lvl4pPr>
            <a:lvl5pPr lvl="4" rtl="0">
              <a:spcBef>
                <a:spcPts val="800"/>
              </a:spcBef>
              <a:spcAft>
                <a:spcPts val="0"/>
              </a:spcAft>
              <a:buSzPts val="1800"/>
              <a:buNone/>
              <a:defRPr/>
            </a:lvl5pPr>
            <a:lvl6pPr lvl="5" rtl="0">
              <a:spcBef>
                <a:spcPts val="800"/>
              </a:spcBef>
              <a:spcAft>
                <a:spcPts val="0"/>
              </a:spcAft>
              <a:buSzPts val="1800"/>
              <a:buNone/>
              <a:defRPr/>
            </a:lvl6pPr>
            <a:lvl7pPr lvl="6" rtl="0">
              <a:spcBef>
                <a:spcPts val="800"/>
              </a:spcBef>
              <a:spcAft>
                <a:spcPts val="0"/>
              </a:spcAft>
              <a:buSzPts val="1800"/>
              <a:buNone/>
              <a:defRPr/>
            </a:lvl7pPr>
            <a:lvl8pPr lvl="7" rtl="0">
              <a:spcBef>
                <a:spcPts val="800"/>
              </a:spcBef>
              <a:spcAft>
                <a:spcPts val="0"/>
              </a:spcAft>
              <a:buSzPts val="1800"/>
              <a:buNone/>
              <a:defRPr/>
            </a:lvl8pPr>
            <a:lvl9pPr lvl="8" rtl="0">
              <a:spcBef>
                <a:spcPts val="800"/>
              </a:spcBef>
              <a:spcAft>
                <a:spcPts val="800"/>
              </a:spcAft>
              <a:buSzPts val="1800"/>
              <a:buNone/>
              <a:defRPr/>
            </a:lvl9pPr>
          </a:lstStyle>
          <a:p/>
        </p:txBody>
      </p:sp>
      <p:sp>
        <p:nvSpPr>
          <p:cNvPr id="505" name="Google Shape;505;p104"/>
          <p:cNvSpPr txBox="1"/>
          <p:nvPr>
            <p:ph idx="2" type="subTitle"/>
          </p:nvPr>
        </p:nvSpPr>
        <p:spPr>
          <a:xfrm>
            <a:off x="839600" y="4041900"/>
            <a:ext cx="2279700" cy="227100"/>
          </a:xfrm>
          <a:prstGeom prst="rect">
            <a:avLst/>
          </a:prstGeom>
        </p:spPr>
        <p:txBody>
          <a:bodyPr anchorCtr="0" anchor="t" bIns="0" lIns="0" spcFirstLastPara="1" rIns="0" wrap="square" tIns="0">
            <a:noAutofit/>
          </a:bodyPr>
          <a:lstStyle>
            <a:lvl1pPr lvl="0" rtl="0">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1pPr>
            <a:lvl2pPr lvl="1" rtl="0">
              <a:spcBef>
                <a:spcPts val="800"/>
              </a:spcBef>
              <a:spcAft>
                <a:spcPts val="0"/>
              </a:spcAft>
              <a:buSzPts val="1800"/>
              <a:buNone/>
              <a:defRPr/>
            </a:lvl2pPr>
            <a:lvl3pPr lvl="2" rtl="0">
              <a:spcBef>
                <a:spcPts val="800"/>
              </a:spcBef>
              <a:spcAft>
                <a:spcPts val="0"/>
              </a:spcAft>
              <a:buSzPts val="1800"/>
              <a:buNone/>
              <a:defRPr/>
            </a:lvl3pPr>
            <a:lvl4pPr lvl="3" rtl="0">
              <a:spcBef>
                <a:spcPts val="800"/>
              </a:spcBef>
              <a:spcAft>
                <a:spcPts val="0"/>
              </a:spcAft>
              <a:buSzPts val="1800"/>
              <a:buNone/>
              <a:defRPr/>
            </a:lvl4pPr>
            <a:lvl5pPr lvl="4" rtl="0">
              <a:spcBef>
                <a:spcPts val="800"/>
              </a:spcBef>
              <a:spcAft>
                <a:spcPts val="0"/>
              </a:spcAft>
              <a:buSzPts val="1800"/>
              <a:buNone/>
              <a:defRPr/>
            </a:lvl5pPr>
            <a:lvl6pPr lvl="5" rtl="0">
              <a:spcBef>
                <a:spcPts val="800"/>
              </a:spcBef>
              <a:spcAft>
                <a:spcPts val="0"/>
              </a:spcAft>
              <a:buSzPts val="1800"/>
              <a:buNone/>
              <a:defRPr/>
            </a:lvl6pPr>
            <a:lvl7pPr lvl="6" rtl="0">
              <a:spcBef>
                <a:spcPts val="800"/>
              </a:spcBef>
              <a:spcAft>
                <a:spcPts val="0"/>
              </a:spcAft>
              <a:buSzPts val="1800"/>
              <a:buNone/>
              <a:defRPr/>
            </a:lvl7pPr>
            <a:lvl8pPr lvl="7" rtl="0">
              <a:spcBef>
                <a:spcPts val="800"/>
              </a:spcBef>
              <a:spcAft>
                <a:spcPts val="0"/>
              </a:spcAft>
              <a:buSzPts val="1800"/>
              <a:buNone/>
              <a:defRPr/>
            </a:lvl8pPr>
            <a:lvl9pPr lvl="8" rtl="0">
              <a:spcBef>
                <a:spcPts val="800"/>
              </a:spcBef>
              <a:spcAft>
                <a:spcPts val="800"/>
              </a:spcAft>
              <a:buSzPts val="1800"/>
              <a:buNone/>
              <a:defRPr/>
            </a:lvl9pPr>
          </a:lstStyle>
          <a:p/>
        </p:txBody>
      </p:sp>
      <p:sp>
        <p:nvSpPr>
          <p:cNvPr id="506" name="Google Shape;506;p104"/>
          <p:cNvSpPr txBox="1"/>
          <p:nvPr>
            <p:ph idx="3" type="subTitle"/>
          </p:nvPr>
        </p:nvSpPr>
        <p:spPr>
          <a:xfrm>
            <a:off x="839600" y="4269000"/>
            <a:ext cx="2279700" cy="227100"/>
          </a:xfrm>
          <a:prstGeom prst="rect">
            <a:avLst/>
          </a:prstGeom>
        </p:spPr>
        <p:txBody>
          <a:bodyPr anchorCtr="0" anchor="t" bIns="0" lIns="0" spcFirstLastPara="1" rIns="0" wrap="square" tIns="0">
            <a:noAutofit/>
          </a:bodyPr>
          <a:lstStyle>
            <a:lvl1pPr lvl="0" rtl="0">
              <a:spcBef>
                <a:spcPts val="0"/>
              </a:spcBef>
              <a:spcAft>
                <a:spcPts val="0"/>
              </a:spcAft>
              <a:buClr>
                <a:schemeClr val="dk1"/>
              </a:buClr>
              <a:buSzPts val="900"/>
              <a:buFont typeface="Inter"/>
              <a:buNone/>
              <a:defRPr sz="900">
                <a:solidFill>
                  <a:schemeClr val="dk1"/>
                </a:solidFill>
                <a:latin typeface="Inter"/>
                <a:ea typeface="Inter"/>
                <a:cs typeface="Inter"/>
                <a:sym typeface="Inter"/>
              </a:defRPr>
            </a:lvl1pPr>
            <a:lvl2pPr lvl="1" rtl="0">
              <a:spcBef>
                <a:spcPts val="800"/>
              </a:spcBef>
              <a:spcAft>
                <a:spcPts val="0"/>
              </a:spcAft>
              <a:buSzPts val="1800"/>
              <a:buNone/>
              <a:defRPr/>
            </a:lvl2pPr>
            <a:lvl3pPr lvl="2" rtl="0">
              <a:spcBef>
                <a:spcPts val="800"/>
              </a:spcBef>
              <a:spcAft>
                <a:spcPts val="0"/>
              </a:spcAft>
              <a:buSzPts val="1800"/>
              <a:buNone/>
              <a:defRPr/>
            </a:lvl3pPr>
            <a:lvl4pPr lvl="3" rtl="0">
              <a:spcBef>
                <a:spcPts val="800"/>
              </a:spcBef>
              <a:spcAft>
                <a:spcPts val="0"/>
              </a:spcAft>
              <a:buSzPts val="1800"/>
              <a:buNone/>
              <a:defRPr/>
            </a:lvl4pPr>
            <a:lvl5pPr lvl="4" rtl="0">
              <a:spcBef>
                <a:spcPts val="800"/>
              </a:spcBef>
              <a:spcAft>
                <a:spcPts val="0"/>
              </a:spcAft>
              <a:buSzPts val="1800"/>
              <a:buNone/>
              <a:defRPr/>
            </a:lvl5pPr>
            <a:lvl6pPr lvl="5" rtl="0">
              <a:spcBef>
                <a:spcPts val="800"/>
              </a:spcBef>
              <a:spcAft>
                <a:spcPts val="0"/>
              </a:spcAft>
              <a:buSzPts val="1800"/>
              <a:buNone/>
              <a:defRPr/>
            </a:lvl6pPr>
            <a:lvl7pPr lvl="6" rtl="0">
              <a:spcBef>
                <a:spcPts val="800"/>
              </a:spcBef>
              <a:spcAft>
                <a:spcPts val="0"/>
              </a:spcAft>
              <a:buSzPts val="1800"/>
              <a:buNone/>
              <a:defRPr/>
            </a:lvl7pPr>
            <a:lvl8pPr lvl="7" rtl="0">
              <a:spcBef>
                <a:spcPts val="800"/>
              </a:spcBef>
              <a:spcAft>
                <a:spcPts val="0"/>
              </a:spcAft>
              <a:buSzPts val="1800"/>
              <a:buNone/>
              <a:defRPr/>
            </a:lvl8pPr>
            <a:lvl9pPr lvl="8" rtl="0">
              <a:spcBef>
                <a:spcPts val="800"/>
              </a:spcBef>
              <a:spcAft>
                <a:spcPts val="800"/>
              </a:spcAft>
              <a:buSzPts val="1800"/>
              <a:buNone/>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logo">
  <p:cSld name="Blank White_1_1_1_1_1_1_1_2_1_1_1_1_1">
    <p:spTree>
      <p:nvGrpSpPr>
        <p:cNvPr id="507" name="Shape 507"/>
        <p:cNvGrpSpPr/>
        <p:nvPr/>
      </p:nvGrpSpPr>
      <p:grpSpPr>
        <a:xfrm>
          <a:off x="0" y="0"/>
          <a:ext cx="0" cy="0"/>
          <a:chOff x="0" y="0"/>
          <a:chExt cx="0" cy="0"/>
        </a:xfrm>
      </p:grpSpPr>
      <p:pic>
        <p:nvPicPr>
          <p:cNvPr id="508" name="Google Shape;508;p105"/>
          <p:cNvPicPr preferRelativeResize="0"/>
          <p:nvPr/>
        </p:nvPicPr>
        <p:blipFill rotWithShape="1">
          <a:blip r:embed="rId2">
            <a:alphaModFix/>
          </a:blip>
          <a:srcRect b="0" l="149" r="159" t="0"/>
          <a:stretch/>
        </p:blipFill>
        <p:spPr>
          <a:xfrm>
            <a:off x="8183300" y="4691125"/>
            <a:ext cx="703443" cy="241849"/>
          </a:xfrm>
          <a:prstGeom prst="rect">
            <a:avLst/>
          </a:prstGeom>
          <a:noFill/>
          <a:ln>
            <a:noFill/>
          </a:ln>
        </p:spPr>
      </p:pic>
    </p:spTree>
  </p:cSld>
  <p:clrMapOvr>
    <a:masterClrMapping/>
  </p:clrMapOvr>
  <p:extLst>
    <p:ext uri="{DCECCB84-F9BA-43D5-87BE-67443E8EF086}">
      <p15:sldGuideLst>
        <p15:guide id="1" pos="360">
          <p15:clr>
            <a:srgbClr val="FA7B17"/>
          </p15:clr>
        </p15:guide>
        <p15:guide id="2" orient="horz" pos="482">
          <p15:clr>
            <a:srgbClr val="FA7B17"/>
          </p15:clr>
        </p15:guide>
        <p15:guide id="3" orient="horz" pos="978">
          <p15:clr>
            <a:srgbClr val="FA7B17"/>
          </p15:clr>
        </p15:guide>
      </p15:sldGuideLst>
    </p:ext>
  </p:extLst>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White_1_1_1_1_1_1_1_2_1_1_1_1_1_1">
    <p:spTree>
      <p:nvGrpSpPr>
        <p:cNvPr id="509" name="Shape 509"/>
        <p:cNvGrpSpPr/>
        <p:nvPr/>
      </p:nvGrpSpPr>
      <p:grpSpPr>
        <a:xfrm>
          <a:off x="0" y="0"/>
          <a:ext cx="0" cy="0"/>
          <a:chOff x="0" y="0"/>
          <a:chExt cx="0" cy="0"/>
        </a:xfrm>
      </p:grpSpPr>
    </p:spTree>
  </p:cSld>
  <p:clrMapOvr>
    <a:masterClrMapping/>
  </p:clrMapOvr>
  <p:extLst>
    <p:ext uri="{DCECCB84-F9BA-43D5-87BE-67443E8EF086}">
      <p15:sldGuideLst>
        <p15:guide id="1" pos="360">
          <p15:clr>
            <a:srgbClr val="FA7B17"/>
          </p15:clr>
        </p15:guide>
        <p15:guide id="2" orient="horz" pos="482">
          <p15:clr>
            <a:srgbClr val="FA7B17"/>
          </p15:clr>
        </p15:guide>
        <p15:guide id="3" orient="horz" pos="978">
          <p15:clr>
            <a:srgbClr val="FA7B17"/>
          </p15:clr>
        </p15:guide>
      </p15:sldGuideLst>
    </p:ext>
  </p:extLst>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slide- center-aligned, generic, dark ">
  <p:cSld name="CUSTOM_4">
    <p:bg>
      <p:bgPr>
        <a:solidFill>
          <a:srgbClr val="20377D"/>
        </a:solidFill>
      </p:bgPr>
    </p:bg>
    <p:spTree>
      <p:nvGrpSpPr>
        <p:cNvPr id="510" name="Shape 510"/>
        <p:cNvGrpSpPr/>
        <p:nvPr/>
      </p:nvGrpSpPr>
      <p:grpSpPr>
        <a:xfrm>
          <a:off x="0" y="0"/>
          <a:ext cx="0" cy="0"/>
          <a:chOff x="0" y="0"/>
          <a:chExt cx="0" cy="0"/>
        </a:xfrm>
      </p:grpSpPr>
      <p:sp>
        <p:nvSpPr>
          <p:cNvPr id="511" name="Google Shape;511;p107"/>
          <p:cNvSpPr/>
          <p:nvPr/>
        </p:nvSpPr>
        <p:spPr>
          <a:xfrm>
            <a:off x="0" y="4126900"/>
            <a:ext cx="704100" cy="141900"/>
          </a:xfrm>
          <a:prstGeom prst="rect">
            <a:avLst/>
          </a:prstGeom>
          <a:solidFill>
            <a:srgbClr val="182C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107"/>
          <p:cNvSpPr/>
          <p:nvPr/>
        </p:nvSpPr>
        <p:spPr>
          <a:xfrm>
            <a:off x="1" y="4497350"/>
            <a:ext cx="1026300" cy="141900"/>
          </a:xfrm>
          <a:prstGeom prst="rect">
            <a:avLst/>
          </a:prstGeom>
          <a:solidFill>
            <a:srgbClr val="2944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107"/>
          <p:cNvSpPr/>
          <p:nvPr/>
        </p:nvSpPr>
        <p:spPr>
          <a:xfrm>
            <a:off x="1189052" y="4497337"/>
            <a:ext cx="138900" cy="141900"/>
          </a:xfrm>
          <a:prstGeom prst="rect">
            <a:avLst/>
          </a:prstGeom>
          <a:solidFill>
            <a:srgbClr val="182C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14" name="Google Shape;514;p107"/>
          <p:cNvPicPr preferRelativeResize="0"/>
          <p:nvPr/>
        </p:nvPicPr>
        <p:blipFill rotWithShape="1">
          <a:blip r:embed="rId2">
            <a:alphaModFix/>
          </a:blip>
          <a:srcRect b="0" l="0" r="0" t="50174"/>
          <a:stretch/>
        </p:blipFill>
        <p:spPr>
          <a:xfrm>
            <a:off x="571499" y="0"/>
            <a:ext cx="590251" cy="294100"/>
          </a:xfrm>
          <a:prstGeom prst="rect">
            <a:avLst/>
          </a:prstGeom>
          <a:noFill/>
          <a:ln>
            <a:noFill/>
          </a:ln>
        </p:spPr>
      </p:pic>
      <p:sp>
        <p:nvSpPr>
          <p:cNvPr id="515" name="Google Shape;515;p107"/>
          <p:cNvSpPr/>
          <p:nvPr/>
        </p:nvSpPr>
        <p:spPr>
          <a:xfrm rot="10800000">
            <a:off x="8440500" y="518225"/>
            <a:ext cx="703500" cy="141900"/>
          </a:xfrm>
          <a:prstGeom prst="rect">
            <a:avLst/>
          </a:prstGeom>
          <a:solidFill>
            <a:srgbClr val="2944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107"/>
          <p:cNvSpPr/>
          <p:nvPr/>
        </p:nvSpPr>
        <p:spPr>
          <a:xfrm rot="10800000">
            <a:off x="8138775" y="518250"/>
            <a:ext cx="138900" cy="141900"/>
          </a:xfrm>
          <a:prstGeom prst="rect">
            <a:avLst/>
          </a:prstGeom>
          <a:solidFill>
            <a:srgbClr val="182C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107"/>
          <p:cNvSpPr txBox="1"/>
          <p:nvPr>
            <p:ph type="title"/>
          </p:nvPr>
        </p:nvSpPr>
        <p:spPr>
          <a:xfrm>
            <a:off x="571500" y="480150"/>
            <a:ext cx="7853100" cy="810300"/>
          </a:xfrm>
          <a:prstGeom prst="rect">
            <a:avLst/>
          </a:prstGeom>
        </p:spPr>
        <p:txBody>
          <a:bodyPr anchorCtr="0" anchor="t" bIns="0" lIns="0" spcFirstLastPara="1" rIns="0" wrap="square" tIns="0">
            <a:noAutofit/>
          </a:bodyPr>
          <a:lstStyle>
            <a:lvl1pPr lvl="0" rtl="0" algn="ctr">
              <a:spcBef>
                <a:spcPts val="0"/>
              </a:spcBef>
              <a:spcAft>
                <a:spcPts val="0"/>
              </a:spcAft>
              <a:buClr>
                <a:srgbClr val="FFFFFF"/>
              </a:buClr>
              <a:buSzPts val="2400"/>
              <a:buFont typeface="Inter ExtraBold"/>
              <a:buNone/>
              <a:defRPr sz="2400">
                <a:solidFill>
                  <a:srgbClr val="FFFFFF"/>
                </a:solidFill>
                <a:latin typeface="Inter ExtraBold"/>
                <a:ea typeface="Inter ExtraBold"/>
                <a:cs typeface="Inter ExtraBold"/>
                <a:sym typeface="Inter ExtraBold"/>
              </a:defRPr>
            </a:lvl1pPr>
            <a:lvl2pPr lvl="1" rtl="0">
              <a:spcBef>
                <a:spcPts val="0"/>
              </a:spcBef>
              <a:spcAft>
                <a:spcPts val="0"/>
              </a:spcAft>
              <a:buSzPts val="2800"/>
              <a:buFont typeface="Inter"/>
              <a:buNone/>
              <a:defRPr>
                <a:latin typeface="Inter"/>
                <a:ea typeface="Inter"/>
                <a:cs typeface="Inter"/>
                <a:sym typeface="Inter"/>
              </a:defRPr>
            </a:lvl2pPr>
            <a:lvl3pPr lvl="2" rtl="0">
              <a:spcBef>
                <a:spcPts val="0"/>
              </a:spcBef>
              <a:spcAft>
                <a:spcPts val="0"/>
              </a:spcAft>
              <a:buSzPts val="2800"/>
              <a:buFont typeface="Inter"/>
              <a:buNone/>
              <a:defRPr>
                <a:latin typeface="Inter"/>
                <a:ea typeface="Inter"/>
                <a:cs typeface="Inter"/>
                <a:sym typeface="Inter"/>
              </a:defRPr>
            </a:lvl3pPr>
            <a:lvl4pPr lvl="3" rtl="0">
              <a:spcBef>
                <a:spcPts val="0"/>
              </a:spcBef>
              <a:spcAft>
                <a:spcPts val="0"/>
              </a:spcAft>
              <a:buSzPts val="2800"/>
              <a:buFont typeface="Inter"/>
              <a:buNone/>
              <a:defRPr>
                <a:latin typeface="Inter"/>
                <a:ea typeface="Inter"/>
                <a:cs typeface="Inter"/>
                <a:sym typeface="Inter"/>
              </a:defRPr>
            </a:lvl4pPr>
            <a:lvl5pPr lvl="4" rtl="0">
              <a:spcBef>
                <a:spcPts val="0"/>
              </a:spcBef>
              <a:spcAft>
                <a:spcPts val="0"/>
              </a:spcAft>
              <a:buSzPts val="2800"/>
              <a:buFont typeface="Inter"/>
              <a:buNone/>
              <a:defRPr>
                <a:latin typeface="Inter"/>
                <a:ea typeface="Inter"/>
                <a:cs typeface="Inter"/>
                <a:sym typeface="Inter"/>
              </a:defRPr>
            </a:lvl5pPr>
            <a:lvl6pPr lvl="5" rtl="0">
              <a:spcBef>
                <a:spcPts val="0"/>
              </a:spcBef>
              <a:spcAft>
                <a:spcPts val="0"/>
              </a:spcAft>
              <a:buSzPts val="2800"/>
              <a:buFont typeface="Inter"/>
              <a:buNone/>
              <a:defRPr>
                <a:latin typeface="Inter"/>
                <a:ea typeface="Inter"/>
                <a:cs typeface="Inter"/>
                <a:sym typeface="Inter"/>
              </a:defRPr>
            </a:lvl6pPr>
            <a:lvl7pPr lvl="6" rtl="0">
              <a:spcBef>
                <a:spcPts val="0"/>
              </a:spcBef>
              <a:spcAft>
                <a:spcPts val="0"/>
              </a:spcAft>
              <a:buSzPts val="2800"/>
              <a:buFont typeface="Inter"/>
              <a:buNone/>
              <a:defRPr>
                <a:latin typeface="Inter"/>
                <a:ea typeface="Inter"/>
                <a:cs typeface="Inter"/>
                <a:sym typeface="Inter"/>
              </a:defRPr>
            </a:lvl7pPr>
            <a:lvl8pPr lvl="7" rtl="0">
              <a:spcBef>
                <a:spcPts val="0"/>
              </a:spcBef>
              <a:spcAft>
                <a:spcPts val="0"/>
              </a:spcAft>
              <a:buSzPts val="2800"/>
              <a:buFont typeface="Inter"/>
              <a:buNone/>
              <a:defRPr>
                <a:latin typeface="Inter"/>
                <a:ea typeface="Inter"/>
                <a:cs typeface="Inter"/>
                <a:sym typeface="Inter"/>
              </a:defRPr>
            </a:lvl8pPr>
            <a:lvl9pPr lvl="8" rtl="0">
              <a:spcBef>
                <a:spcPts val="0"/>
              </a:spcBef>
              <a:spcAft>
                <a:spcPts val="0"/>
              </a:spcAft>
              <a:buSzPts val="2800"/>
              <a:buFont typeface="Inter"/>
              <a:buNone/>
              <a:defRPr>
                <a:latin typeface="Inter"/>
                <a:ea typeface="Inter"/>
                <a:cs typeface="Inter"/>
                <a:sym typeface="Inter"/>
              </a:defRPr>
            </a:lvl9pPr>
          </a:lstStyle>
          <a:p/>
        </p:txBody>
      </p:sp>
      <p:pic>
        <p:nvPicPr>
          <p:cNvPr descr="Google Shape;31;p5" id="518" name="Google Shape;518;p107"/>
          <p:cNvPicPr preferRelativeResize="0"/>
          <p:nvPr/>
        </p:nvPicPr>
        <p:blipFill rotWithShape="1">
          <a:blip r:embed="rId3">
            <a:alphaModFix/>
          </a:blip>
          <a:srcRect b="0" l="0" r="0" t="0"/>
          <a:stretch/>
        </p:blipFill>
        <p:spPr>
          <a:xfrm>
            <a:off x="8183300" y="4691125"/>
            <a:ext cx="703444" cy="241849"/>
          </a:xfrm>
          <a:prstGeom prst="rect">
            <a:avLst/>
          </a:prstGeom>
          <a:noFill/>
          <a:ln>
            <a:noFill/>
          </a:ln>
        </p:spPr>
      </p:pic>
    </p:spTree>
  </p:cSld>
  <p:clrMapOvr>
    <a:masterClrMapping/>
  </p:clrMapOvr>
  <p:extLst>
    <p:ext uri="{DCECCB84-F9BA-43D5-87BE-67443E8EF086}">
      <p15:sldGuideLst>
        <p15:guide id="1" orient="horz" pos="480">
          <p15:clr>
            <a:srgbClr val="FA7B17"/>
          </p15:clr>
        </p15:guide>
      </p15:sldGuideLst>
    </p:ext>
  </p:extLst>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slide- left-aligned, generic, dark">
  <p:cSld name="CUSTOM_4_2">
    <p:bg>
      <p:bgPr>
        <a:solidFill>
          <a:srgbClr val="20377D"/>
        </a:solidFill>
      </p:bgPr>
    </p:bg>
    <p:spTree>
      <p:nvGrpSpPr>
        <p:cNvPr id="519" name="Shape 519"/>
        <p:cNvGrpSpPr/>
        <p:nvPr/>
      </p:nvGrpSpPr>
      <p:grpSpPr>
        <a:xfrm>
          <a:off x="0" y="0"/>
          <a:ext cx="0" cy="0"/>
          <a:chOff x="0" y="0"/>
          <a:chExt cx="0" cy="0"/>
        </a:xfrm>
      </p:grpSpPr>
      <p:sp>
        <p:nvSpPr>
          <p:cNvPr id="520" name="Google Shape;520;p108"/>
          <p:cNvSpPr/>
          <p:nvPr/>
        </p:nvSpPr>
        <p:spPr>
          <a:xfrm>
            <a:off x="0" y="4126900"/>
            <a:ext cx="704100" cy="141900"/>
          </a:xfrm>
          <a:prstGeom prst="rect">
            <a:avLst/>
          </a:prstGeom>
          <a:solidFill>
            <a:srgbClr val="182C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108"/>
          <p:cNvSpPr/>
          <p:nvPr/>
        </p:nvSpPr>
        <p:spPr>
          <a:xfrm>
            <a:off x="1" y="4497350"/>
            <a:ext cx="1026300" cy="141900"/>
          </a:xfrm>
          <a:prstGeom prst="rect">
            <a:avLst/>
          </a:prstGeom>
          <a:solidFill>
            <a:srgbClr val="2944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108"/>
          <p:cNvSpPr/>
          <p:nvPr/>
        </p:nvSpPr>
        <p:spPr>
          <a:xfrm>
            <a:off x="1189052" y="4497337"/>
            <a:ext cx="138900" cy="141900"/>
          </a:xfrm>
          <a:prstGeom prst="rect">
            <a:avLst/>
          </a:prstGeom>
          <a:solidFill>
            <a:srgbClr val="182C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23" name="Google Shape;523;p108"/>
          <p:cNvPicPr preferRelativeResize="0"/>
          <p:nvPr/>
        </p:nvPicPr>
        <p:blipFill rotWithShape="1">
          <a:blip r:embed="rId2">
            <a:alphaModFix/>
          </a:blip>
          <a:srcRect b="0" l="0" r="0" t="50174"/>
          <a:stretch/>
        </p:blipFill>
        <p:spPr>
          <a:xfrm rot="10800000">
            <a:off x="5492512" y="4849400"/>
            <a:ext cx="590251" cy="294100"/>
          </a:xfrm>
          <a:prstGeom prst="rect">
            <a:avLst/>
          </a:prstGeom>
          <a:noFill/>
          <a:ln>
            <a:noFill/>
          </a:ln>
        </p:spPr>
      </p:pic>
      <p:sp>
        <p:nvSpPr>
          <p:cNvPr id="524" name="Google Shape;524;p108"/>
          <p:cNvSpPr/>
          <p:nvPr/>
        </p:nvSpPr>
        <p:spPr>
          <a:xfrm rot="10800000">
            <a:off x="8440500" y="620825"/>
            <a:ext cx="703500" cy="141900"/>
          </a:xfrm>
          <a:prstGeom prst="rect">
            <a:avLst/>
          </a:prstGeom>
          <a:solidFill>
            <a:srgbClr val="2944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108"/>
          <p:cNvSpPr/>
          <p:nvPr/>
        </p:nvSpPr>
        <p:spPr>
          <a:xfrm rot="10800000">
            <a:off x="8138775" y="620850"/>
            <a:ext cx="138900" cy="141900"/>
          </a:xfrm>
          <a:prstGeom prst="rect">
            <a:avLst/>
          </a:prstGeom>
          <a:solidFill>
            <a:srgbClr val="182C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108"/>
          <p:cNvSpPr txBox="1"/>
          <p:nvPr>
            <p:ph type="title"/>
          </p:nvPr>
        </p:nvSpPr>
        <p:spPr>
          <a:xfrm>
            <a:off x="571500" y="482413"/>
            <a:ext cx="6876300" cy="810300"/>
          </a:xfrm>
          <a:prstGeom prst="rect">
            <a:avLst/>
          </a:prstGeom>
        </p:spPr>
        <p:txBody>
          <a:bodyPr anchorCtr="0" anchor="t" bIns="0" lIns="0" spcFirstLastPara="1" rIns="0" wrap="square" tIns="0">
            <a:noAutofit/>
          </a:bodyPr>
          <a:lstStyle>
            <a:lvl1pPr lvl="0" rtl="0">
              <a:spcBef>
                <a:spcPts val="0"/>
              </a:spcBef>
              <a:spcAft>
                <a:spcPts val="0"/>
              </a:spcAft>
              <a:buClr>
                <a:srgbClr val="FFFFFF"/>
              </a:buClr>
              <a:buSzPts val="2400"/>
              <a:buFont typeface="Inter ExtraBold"/>
              <a:buNone/>
              <a:defRPr sz="2400">
                <a:solidFill>
                  <a:srgbClr val="FFFFFF"/>
                </a:solidFill>
                <a:latin typeface="Inter ExtraBold"/>
                <a:ea typeface="Inter ExtraBold"/>
                <a:cs typeface="Inter ExtraBold"/>
                <a:sym typeface="Inter ExtraBold"/>
              </a:defRPr>
            </a:lvl1pPr>
            <a:lvl2pPr lvl="1" rtl="0">
              <a:spcBef>
                <a:spcPts val="0"/>
              </a:spcBef>
              <a:spcAft>
                <a:spcPts val="0"/>
              </a:spcAft>
              <a:buSzPts val="2800"/>
              <a:buFont typeface="Inter"/>
              <a:buNone/>
              <a:defRPr>
                <a:latin typeface="Inter"/>
                <a:ea typeface="Inter"/>
                <a:cs typeface="Inter"/>
                <a:sym typeface="Inter"/>
              </a:defRPr>
            </a:lvl2pPr>
            <a:lvl3pPr lvl="2" rtl="0">
              <a:spcBef>
                <a:spcPts val="0"/>
              </a:spcBef>
              <a:spcAft>
                <a:spcPts val="0"/>
              </a:spcAft>
              <a:buSzPts val="2800"/>
              <a:buFont typeface="Inter"/>
              <a:buNone/>
              <a:defRPr>
                <a:latin typeface="Inter"/>
                <a:ea typeface="Inter"/>
                <a:cs typeface="Inter"/>
                <a:sym typeface="Inter"/>
              </a:defRPr>
            </a:lvl3pPr>
            <a:lvl4pPr lvl="3" rtl="0">
              <a:spcBef>
                <a:spcPts val="0"/>
              </a:spcBef>
              <a:spcAft>
                <a:spcPts val="0"/>
              </a:spcAft>
              <a:buSzPts val="2800"/>
              <a:buFont typeface="Inter"/>
              <a:buNone/>
              <a:defRPr>
                <a:latin typeface="Inter"/>
                <a:ea typeface="Inter"/>
                <a:cs typeface="Inter"/>
                <a:sym typeface="Inter"/>
              </a:defRPr>
            </a:lvl4pPr>
            <a:lvl5pPr lvl="4" rtl="0">
              <a:spcBef>
                <a:spcPts val="0"/>
              </a:spcBef>
              <a:spcAft>
                <a:spcPts val="0"/>
              </a:spcAft>
              <a:buSzPts val="2800"/>
              <a:buFont typeface="Inter"/>
              <a:buNone/>
              <a:defRPr>
                <a:latin typeface="Inter"/>
                <a:ea typeface="Inter"/>
                <a:cs typeface="Inter"/>
                <a:sym typeface="Inter"/>
              </a:defRPr>
            </a:lvl5pPr>
            <a:lvl6pPr lvl="5" rtl="0">
              <a:spcBef>
                <a:spcPts val="0"/>
              </a:spcBef>
              <a:spcAft>
                <a:spcPts val="0"/>
              </a:spcAft>
              <a:buSzPts val="2800"/>
              <a:buFont typeface="Inter"/>
              <a:buNone/>
              <a:defRPr>
                <a:latin typeface="Inter"/>
                <a:ea typeface="Inter"/>
                <a:cs typeface="Inter"/>
                <a:sym typeface="Inter"/>
              </a:defRPr>
            </a:lvl6pPr>
            <a:lvl7pPr lvl="6" rtl="0">
              <a:spcBef>
                <a:spcPts val="0"/>
              </a:spcBef>
              <a:spcAft>
                <a:spcPts val="0"/>
              </a:spcAft>
              <a:buSzPts val="2800"/>
              <a:buFont typeface="Inter"/>
              <a:buNone/>
              <a:defRPr>
                <a:latin typeface="Inter"/>
                <a:ea typeface="Inter"/>
                <a:cs typeface="Inter"/>
                <a:sym typeface="Inter"/>
              </a:defRPr>
            </a:lvl7pPr>
            <a:lvl8pPr lvl="7" rtl="0">
              <a:spcBef>
                <a:spcPts val="0"/>
              </a:spcBef>
              <a:spcAft>
                <a:spcPts val="0"/>
              </a:spcAft>
              <a:buSzPts val="2800"/>
              <a:buFont typeface="Inter"/>
              <a:buNone/>
              <a:defRPr>
                <a:latin typeface="Inter"/>
                <a:ea typeface="Inter"/>
                <a:cs typeface="Inter"/>
                <a:sym typeface="Inter"/>
              </a:defRPr>
            </a:lvl8pPr>
            <a:lvl9pPr lvl="8" rtl="0">
              <a:spcBef>
                <a:spcPts val="0"/>
              </a:spcBef>
              <a:spcAft>
                <a:spcPts val="0"/>
              </a:spcAft>
              <a:buSzPts val="2800"/>
              <a:buFont typeface="Inter"/>
              <a:buNone/>
              <a:defRPr>
                <a:latin typeface="Inter"/>
                <a:ea typeface="Inter"/>
                <a:cs typeface="Inter"/>
                <a:sym typeface="Inter"/>
              </a:defRPr>
            </a:lvl9pPr>
          </a:lstStyle>
          <a:p/>
        </p:txBody>
      </p:sp>
      <p:pic>
        <p:nvPicPr>
          <p:cNvPr descr="Google Shape;31;p5" id="527" name="Google Shape;527;p108"/>
          <p:cNvPicPr preferRelativeResize="0"/>
          <p:nvPr/>
        </p:nvPicPr>
        <p:blipFill rotWithShape="1">
          <a:blip r:embed="rId3">
            <a:alphaModFix/>
          </a:blip>
          <a:srcRect b="0" l="0" r="0" t="0"/>
          <a:stretch/>
        </p:blipFill>
        <p:spPr>
          <a:xfrm>
            <a:off x="8183300" y="4691125"/>
            <a:ext cx="703444" cy="241849"/>
          </a:xfrm>
          <a:prstGeom prst="rect">
            <a:avLst/>
          </a:prstGeom>
          <a:noFill/>
          <a:ln>
            <a:noFill/>
          </a:ln>
        </p:spPr>
      </p:pic>
    </p:spTree>
  </p:cSld>
  <p:clrMapOvr>
    <a:masterClrMapping/>
  </p:clrMapOvr>
  <p:extLst>
    <p:ext uri="{DCECCB84-F9BA-43D5-87BE-67443E8EF086}">
      <p15:sldGuideLst>
        <p15:guide id="1" pos="360">
          <p15:clr>
            <a:srgbClr val="FA7B17"/>
          </p15:clr>
        </p15:guide>
        <p15:guide id="2" orient="horz" pos="480">
          <p15:clr>
            <a:srgbClr val="FA7B17"/>
          </p15:clr>
        </p15:guide>
      </p15:sldGuideLst>
    </p:ext>
  </p:extLst>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slide- left-aligned, dark, blank">
  <p:cSld name="CUSTOM_4_2_1">
    <p:bg>
      <p:bgPr>
        <a:solidFill>
          <a:srgbClr val="20377D"/>
        </a:solidFill>
      </p:bgPr>
    </p:bg>
    <p:spTree>
      <p:nvGrpSpPr>
        <p:cNvPr id="528" name="Shape 528"/>
        <p:cNvGrpSpPr/>
        <p:nvPr/>
      </p:nvGrpSpPr>
      <p:grpSpPr>
        <a:xfrm>
          <a:off x="0" y="0"/>
          <a:ext cx="0" cy="0"/>
          <a:chOff x="0" y="0"/>
          <a:chExt cx="0" cy="0"/>
        </a:xfrm>
      </p:grpSpPr>
      <p:sp>
        <p:nvSpPr>
          <p:cNvPr id="529" name="Google Shape;529;p109"/>
          <p:cNvSpPr txBox="1"/>
          <p:nvPr>
            <p:ph type="title"/>
          </p:nvPr>
        </p:nvSpPr>
        <p:spPr>
          <a:xfrm>
            <a:off x="571500" y="482413"/>
            <a:ext cx="6876300" cy="810300"/>
          </a:xfrm>
          <a:prstGeom prst="rect">
            <a:avLst/>
          </a:prstGeom>
        </p:spPr>
        <p:txBody>
          <a:bodyPr anchorCtr="0" anchor="t" bIns="0" lIns="0" spcFirstLastPara="1" rIns="0" wrap="square" tIns="0">
            <a:noAutofit/>
          </a:bodyPr>
          <a:lstStyle>
            <a:lvl1pPr lvl="0" rtl="0">
              <a:spcBef>
                <a:spcPts val="0"/>
              </a:spcBef>
              <a:spcAft>
                <a:spcPts val="0"/>
              </a:spcAft>
              <a:buClr>
                <a:srgbClr val="FFFFFF"/>
              </a:buClr>
              <a:buSzPts val="2400"/>
              <a:buFont typeface="Inter ExtraBold"/>
              <a:buNone/>
              <a:defRPr sz="2400">
                <a:solidFill>
                  <a:srgbClr val="FFFFFF"/>
                </a:solidFill>
                <a:latin typeface="Inter ExtraBold"/>
                <a:ea typeface="Inter ExtraBold"/>
                <a:cs typeface="Inter ExtraBold"/>
                <a:sym typeface="Inter ExtraBold"/>
              </a:defRPr>
            </a:lvl1pPr>
            <a:lvl2pPr lvl="1" rtl="0">
              <a:spcBef>
                <a:spcPts val="0"/>
              </a:spcBef>
              <a:spcAft>
                <a:spcPts val="0"/>
              </a:spcAft>
              <a:buSzPts val="2800"/>
              <a:buFont typeface="Inter"/>
              <a:buNone/>
              <a:defRPr>
                <a:latin typeface="Inter"/>
                <a:ea typeface="Inter"/>
                <a:cs typeface="Inter"/>
                <a:sym typeface="Inter"/>
              </a:defRPr>
            </a:lvl2pPr>
            <a:lvl3pPr lvl="2" rtl="0">
              <a:spcBef>
                <a:spcPts val="0"/>
              </a:spcBef>
              <a:spcAft>
                <a:spcPts val="0"/>
              </a:spcAft>
              <a:buSzPts val="2800"/>
              <a:buFont typeface="Inter"/>
              <a:buNone/>
              <a:defRPr>
                <a:latin typeface="Inter"/>
                <a:ea typeface="Inter"/>
                <a:cs typeface="Inter"/>
                <a:sym typeface="Inter"/>
              </a:defRPr>
            </a:lvl3pPr>
            <a:lvl4pPr lvl="3" rtl="0">
              <a:spcBef>
                <a:spcPts val="0"/>
              </a:spcBef>
              <a:spcAft>
                <a:spcPts val="0"/>
              </a:spcAft>
              <a:buSzPts val="2800"/>
              <a:buFont typeface="Inter"/>
              <a:buNone/>
              <a:defRPr>
                <a:latin typeface="Inter"/>
                <a:ea typeface="Inter"/>
                <a:cs typeface="Inter"/>
                <a:sym typeface="Inter"/>
              </a:defRPr>
            </a:lvl4pPr>
            <a:lvl5pPr lvl="4" rtl="0">
              <a:spcBef>
                <a:spcPts val="0"/>
              </a:spcBef>
              <a:spcAft>
                <a:spcPts val="0"/>
              </a:spcAft>
              <a:buSzPts val="2800"/>
              <a:buFont typeface="Inter"/>
              <a:buNone/>
              <a:defRPr>
                <a:latin typeface="Inter"/>
                <a:ea typeface="Inter"/>
                <a:cs typeface="Inter"/>
                <a:sym typeface="Inter"/>
              </a:defRPr>
            </a:lvl5pPr>
            <a:lvl6pPr lvl="5" rtl="0">
              <a:spcBef>
                <a:spcPts val="0"/>
              </a:spcBef>
              <a:spcAft>
                <a:spcPts val="0"/>
              </a:spcAft>
              <a:buSzPts val="2800"/>
              <a:buFont typeface="Inter"/>
              <a:buNone/>
              <a:defRPr>
                <a:latin typeface="Inter"/>
                <a:ea typeface="Inter"/>
                <a:cs typeface="Inter"/>
                <a:sym typeface="Inter"/>
              </a:defRPr>
            </a:lvl6pPr>
            <a:lvl7pPr lvl="6" rtl="0">
              <a:spcBef>
                <a:spcPts val="0"/>
              </a:spcBef>
              <a:spcAft>
                <a:spcPts val="0"/>
              </a:spcAft>
              <a:buSzPts val="2800"/>
              <a:buFont typeface="Inter"/>
              <a:buNone/>
              <a:defRPr>
                <a:latin typeface="Inter"/>
                <a:ea typeface="Inter"/>
                <a:cs typeface="Inter"/>
                <a:sym typeface="Inter"/>
              </a:defRPr>
            </a:lvl7pPr>
            <a:lvl8pPr lvl="7" rtl="0">
              <a:spcBef>
                <a:spcPts val="0"/>
              </a:spcBef>
              <a:spcAft>
                <a:spcPts val="0"/>
              </a:spcAft>
              <a:buSzPts val="2800"/>
              <a:buFont typeface="Inter"/>
              <a:buNone/>
              <a:defRPr>
                <a:latin typeface="Inter"/>
                <a:ea typeface="Inter"/>
                <a:cs typeface="Inter"/>
                <a:sym typeface="Inter"/>
              </a:defRPr>
            </a:lvl8pPr>
            <a:lvl9pPr lvl="8" rtl="0">
              <a:spcBef>
                <a:spcPts val="0"/>
              </a:spcBef>
              <a:spcAft>
                <a:spcPts val="0"/>
              </a:spcAft>
              <a:buSzPts val="2800"/>
              <a:buFont typeface="Inter"/>
              <a:buNone/>
              <a:defRPr>
                <a:latin typeface="Inter"/>
                <a:ea typeface="Inter"/>
                <a:cs typeface="Inter"/>
                <a:sym typeface="Inter"/>
              </a:defRPr>
            </a:lvl9pPr>
          </a:lstStyle>
          <a:p/>
        </p:txBody>
      </p:sp>
      <p:pic>
        <p:nvPicPr>
          <p:cNvPr descr="Google Shape;31;p5" id="530" name="Google Shape;530;p109"/>
          <p:cNvPicPr preferRelativeResize="0"/>
          <p:nvPr/>
        </p:nvPicPr>
        <p:blipFill rotWithShape="1">
          <a:blip r:embed="rId2">
            <a:alphaModFix/>
          </a:blip>
          <a:srcRect b="0" l="0" r="0" t="0"/>
          <a:stretch/>
        </p:blipFill>
        <p:spPr>
          <a:xfrm>
            <a:off x="8183300" y="4691125"/>
            <a:ext cx="703444" cy="241849"/>
          </a:xfrm>
          <a:prstGeom prst="rect">
            <a:avLst/>
          </a:prstGeom>
          <a:noFill/>
          <a:ln>
            <a:noFill/>
          </a:ln>
        </p:spPr>
      </p:pic>
    </p:spTree>
  </p:cSld>
  <p:clrMapOvr>
    <a:masterClrMapping/>
  </p:clrMapOvr>
  <p:extLst>
    <p:ext uri="{DCECCB84-F9BA-43D5-87BE-67443E8EF086}">
      <p15:sldGuideLst>
        <p15:guide id="1" pos="360">
          <p15:clr>
            <a:srgbClr val="FA7B17"/>
          </p15:clr>
        </p15:guide>
        <p15:guide id="2" orient="horz" pos="486">
          <p15:clr>
            <a:srgbClr val="FA7B17"/>
          </p15:clr>
        </p15:guide>
      </p15:sldGuideLst>
    </p:ext>
  </p:extLst>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slide - center - large, short text 1">
  <p:cSld name="Blank White_2">
    <p:bg>
      <p:bgPr>
        <a:solidFill>
          <a:srgbClr val="20377D"/>
        </a:solidFill>
      </p:bgPr>
    </p:bg>
    <p:spTree>
      <p:nvGrpSpPr>
        <p:cNvPr id="531" name="Shape 531"/>
        <p:cNvGrpSpPr/>
        <p:nvPr/>
      </p:nvGrpSpPr>
      <p:grpSpPr>
        <a:xfrm>
          <a:off x="0" y="0"/>
          <a:ext cx="0" cy="0"/>
          <a:chOff x="0" y="0"/>
          <a:chExt cx="0" cy="0"/>
        </a:xfrm>
      </p:grpSpPr>
      <p:pic>
        <p:nvPicPr>
          <p:cNvPr id="532" name="Google Shape;532;p110"/>
          <p:cNvPicPr preferRelativeResize="0"/>
          <p:nvPr/>
        </p:nvPicPr>
        <p:blipFill rotWithShape="1">
          <a:blip r:embed="rId2">
            <a:alphaModFix/>
          </a:blip>
          <a:srcRect b="38379" l="1339" r="28158" t="-3738"/>
          <a:stretch/>
        </p:blipFill>
        <p:spPr>
          <a:xfrm>
            <a:off x="6530676" y="2109050"/>
            <a:ext cx="2613325" cy="3034450"/>
          </a:xfrm>
          <a:prstGeom prst="rect">
            <a:avLst/>
          </a:prstGeom>
          <a:noFill/>
          <a:ln>
            <a:noFill/>
          </a:ln>
        </p:spPr>
      </p:pic>
      <p:pic>
        <p:nvPicPr>
          <p:cNvPr id="533" name="Google Shape;533;p110"/>
          <p:cNvPicPr preferRelativeResize="0"/>
          <p:nvPr/>
        </p:nvPicPr>
        <p:blipFill>
          <a:blip r:embed="rId3">
            <a:alphaModFix/>
          </a:blip>
          <a:stretch>
            <a:fillRect/>
          </a:stretch>
        </p:blipFill>
        <p:spPr>
          <a:xfrm>
            <a:off x="6656125" y="497825"/>
            <a:ext cx="517500" cy="517500"/>
          </a:xfrm>
          <a:prstGeom prst="rect">
            <a:avLst/>
          </a:prstGeom>
          <a:noFill/>
          <a:ln>
            <a:noFill/>
          </a:ln>
        </p:spPr>
      </p:pic>
      <p:pic>
        <p:nvPicPr>
          <p:cNvPr id="534" name="Google Shape;534;p110"/>
          <p:cNvPicPr preferRelativeResize="0"/>
          <p:nvPr/>
        </p:nvPicPr>
        <p:blipFill rotWithShape="1">
          <a:blip r:embed="rId4">
            <a:alphaModFix/>
          </a:blip>
          <a:srcRect b="-1234" l="51279" r="-4375" t="45638"/>
          <a:stretch/>
        </p:blipFill>
        <p:spPr>
          <a:xfrm>
            <a:off x="11" y="0"/>
            <a:ext cx="1933974" cy="1917149"/>
          </a:xfrm>
          <a:prstGeom prst="rect">
            <a:avLst/>
          </a:prstGeom>
          <a:noFill/>
          <a:ln>
            <a:noFill/>
          </a:ln>
        </p:spPr>
      </p:pic>
      <p:pic>
        <p:nvPicPr>
          <p:cNvPr id="535" name="Google Shape;535;p110"/>
          <p:cNvPicPr preferRelativeResize="0"/>
          <p:nvPr/>
        </p:nvPicPr>
        <p:blipFill rotWithShape="1">
          <a:blip r:embed="rId3">
            <a:alphaModFix/>
          </a:blip>
          <a:srcRect b="38076" l="0" r="0" t="0"/>
          <a:stretch/>
        </p:blipFill>
        <p:spPr>
          <a:xfrm>
            <a:off x="1835325" y="4752625"/>
            <a:ext cx="631225" cy="390875"/>
          </a:xfrm>
          <a:prstGeom prst="rect">
            <a:avLst/>
          </a:prstGeom>
          <a:noFill/>
          <a:ln>
            <a:noFill/>
          </a:ln>
        </p:spPr>
      </p:pic>
      <p:pic>
        <p:nvPicPr>
          <p:cNvPr descr="Google Shape;31;p5" id="536" name="Google Shape;536;p110"/>
          <p:cNvPicPr preferRelativeResize="0"/>
          <p:nvPr/>
        </p:nvPicPr>
        <p:blipFill rotWithShape="1">
          <a:blip r:embed="rId5">
            <a:alphaModFix/>
          </a:blip>
          <a:srcRect b="0" l="0" r="0" t="0"/>
          <a:stretch/>
        </p:blipFill>
        <p:spPr>
          <a:xfrm>
            <a:off x="8183300" y="4691125"/>
            <a:ext cx="703444" cy="241849"/>
          </a:xfrm>
          <a:prstGeom prst="rect">
            <a:avLst/>
          </a:prstGeom>
          <a:noFill/>
          <a:ln>
            <a:noFill/>
          </a:ln>
        </p:spPr>
      </p:pic>
      <p:sp>
        <p:nvSpPr>
          <p:cNvPr id="537" name="Google Shape;537;p110"/>
          <p:cNvSpPr txBox="1"/>
          <p:nvPr>
            <p:ph type="title"/>
          </p:nvPr>
        </p:nvSpPr>
        <p:spPr>
          <a:xfrm>
            <a:off x="2286000" y="1920750"/>
            <a:ext cx="4572000" cy="1302000"/>
          </a:xfrm>
          <a:prstGeom prst="rect">
            <a:avLst/>
          </a:prstGeom>
        </p:spPr>
        <p:txBody>
          <a:bodyPr anchorCtr="0" anchor="t" bIns="0" lIns="0" spcFirstLastPara="1" rIns="0" wrap="square" tIns="0">
            <a:noAutofit/>
          </a:bodyPr>
          <a:lstStyle>
            <a:lvl1pPr lvl="0" rtl="0" algn="ctr">
              <a:spcBef>
                <a:spcPts val="0"/>
              </a:spcBef>
              <a:spcAft>
                <a:spcPts val="0"/>
              </a:spcAft>
              <a:buClr>
                <a:srgbClr val="FFFFFF"/>
              </a:buClr>
              <a:buSzPts val="3600"/>
              <a:buFont typeface="Inter ExtraBold"/>
              <a:buNone/>
              <a:defRPr sz="3600">
                <a:solidFill>
                  <a:srgbClr val="FFFFFF"/>
                </a:solidFill>
                <a:latin typeface="Inter ExtraBold"/>
                <a:ea typeface="Inter ExtraBold"/>
                <a:cs typeface="Inter ExtraBold"/>
                <a:sym typeface="Inter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slide- blank - generic, dark">
  <p:cSld name="CUSTOM_4_1">
    <p:bg>
      <p:bgPr>
        <a:solidFill>
          <a:srgbClr val="20377D"/>
        </a:solidFill>
      </p:bgPr>
    </p:bg>
    <p:spTree>
      <p:nvGrpSpPr>
        <p:cNvPr id="538" name="Shape 538"/>
        <p:cNvGrpSpPr/>
        <p:nvPr/>
      </p:nvGrpSpPr>
      <p:grpSpPr>
        <a:xfrm>
          <a:off x="0" y="0"/>
          <a:ext cx="0" cy="0"/>
          <a:chOff x="0" y="0"/>
          <a:chExt cx="0" cy="0"/>
        </a:xfrm>
      </p:grpSpPr>
      <p:pic>
        <p:nvPicPr>
          <p:cNvPr descr="Google Shape;31;p5" id="539" name="Google Shape;539;p111"/>
          <p:cNvPicPr preferRelativeResize="0"/>
          <p:nvPr/>
        </p:nvPicPr>
        <p:blipFill rotWithShape="1">
          <a:blip r:embed="rId2">
            <a:alphaModFix/>
          </a:blip>
          <a:srcRect b="0" l="0" r="0" t="0"/>
          <a:stretch/>
        </p:blipFill>
        <p:spPr>
          <a:xfrm>
            <a:off x="8183300" y="4691125"/>
            <a:ext cx="703444" cy="241849"/>
          </a:xfrm>
          <a:prstGeom prst="rect">
            <a:avLst/>
          </a:prstGeom>
          <a:noFill/>
          <a:ln>
            <a:noFill/>
          </a:ln>
        </p:spPr>
      </p:pic>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slide- center - generic, dark, color">
  <p:cSld name="CUSTOM_4_1_1">
    <p:bg>
      <p:bgPr>
        <a:solidFill>
          <a:srgbClr val="20377D"/>
        </a:solidFill>
      </p:bgPr>
    </p:bg>
    <p:spTree>
      <p:nvGrpSpPr>
        <p:cNvPr id="540" name="Shape 540"/>
        <p:cNvGrpSpPr/>
        <p:nvPr/>
      </p:nvGrpSpPr>
      <p:grpSpPr>
        <a:xfrm>
          <a:off x="0" y="0"/>
          <a:ext cx="0" cy="0"/>
          <a:chOff x="0" y="0"/>
          <a:chExt cx="0" cy="0"/>
        </a:xfrm>
      </p:grpSpPr>
      <p:pic>
        <p:nvPicPr>
          <p:cNvPr descr="Google Shape;31;p5" id="541" name="Google Shape;541;p112"/>
          <p:cNvPicPr preferRelativeResize="0"/>
          <p:nvPr/>
        </p:nvPicPr>
        <p:blipFill rotWithShape="1">
          <a:blip r:embed="rId2">
            <a:alphaModFix/>
          </a:blip>
          <a:srcRect b="0" l="0" r="0" t="0"/>
          <a:stretch/>
        </p:blipFill>
        <p:spPr>
          <a:xfrm>
            <a:off x="8183300" y="4691125"/>
            <a:ext cx="703444" cy="241849"/>
          </a:xfrm>
          <a:prstGeom prst="rect">
            <a:avLst/>
          </a:prstGeom>
          <a:noFill/>
          <a:ln>
            <a:noFill/>
          </a:ln>
        </p:spPr>
      </p:pic>
      <p:sp>
        <p:nvSpPr>
          <p:cNvPr id="542" name="Google Shape;542;p112"/>
          <p:cNvSpPr/>
          <p:nvPr/>
        </p:nvSpPr>
        <p:spPr>
          <a:xfrm>
            <a:off x="0" y="3785975"/>
            <a:ext cx="553800" cy="111600"/>
          </a:xfrm>
          <a:prstGeom prst="rect">
            <a:avLst/>
          </a:prstGeom>
          <a:solidFill>
            <a:srgbClr val="182C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112"/>
          <p:cNvSpPr/>
          <p:nvPr/>
        </p:nvSpPr>
        <p:spPr>
          <a:xfrm>
            <a:off x="1" y="4077373"/>
            <a:ext cx="807300" cy="111600"/>
          </a:xfrm>
          <a:prstGeom prst="rect">
            <a:avLst/>
          </a:prstGeom>
          <a:solidFill>
            <a:srgbClr val="F04E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112"/>
          <p:cNvSpPr/>
          <p:nvPr/>
        </p:nvSpPr>
        <p:spPr>
          <a:xfrm>
            <a:off x="935324" y="4077363"/>
            <a:ext cx="109200" cy="111600"/>
          </a:xfrm>
          <a:prstGeom prst="rect">
            <a:avLst/>
          </a:prstGeom>
          <a:solidFill>
            <a:srgbClr val="7DE2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45" name="Google Shape;545;p112"/>
          <p:cNvPicPr preferRelativeResize="0"/>
          <p:nvPr/>
        </p:nvPicPr>
        <p:blipFill>
          <a:blip r:embed="rId3">
            <a:alphaModFix/>
          </a:blip>
          <a:stretch>
            <a:fillRect/>
          </a:stretch>
        </p:blipFill>
        <p:spPr>
          <a:xfrm>
            <a:off x="2599775" y="4468000"/>
            <a:ext cx="342600" cy="342600"/>
          </a:xfrm>
          <a:prstGeom prst="rect">
            <a:avLst/>
          </a:prstGeom>
          <a:noFill/>
          <a:ln>
            <a:noFill/>
          </a:ln>
        </p:spPr>
      </p:pic>
      <p:pic>
        <p:nvPicPr>
          <p:cNvPr id="546" name="Google Shape;546;p112"/>
          <p:cNvPicPr preferRelativeResize="0"/>
          <p:nvPr/>
        </p:nvPicPr>
        <p:blipFill rotWithShape="1">
          <a:blip r:embed="rId3">
            <a:alphaModFix/>
          </a:blip>
          <a:srcRect b="0" l="0" r="50741" t="0"/>
          <a:stretch/>
        </p:blipFill>
        <p:spPr>
          <a:xfrm rot="-5400000">
            <a:off x="5751412" y="-117488"/>
            <a:ext cx="228100" cy="463075"/>
          </a:xfrm>
          <a:prstGeom prst="rect">
            <a:avLst/>
          </a:prstGeom>
          <a:noFill/>
          <a:ln>
            <a:noFill/>
          </a:ln>
        </p:spPr>
      </p:pic>
      <p:sp>
        <p:nvSpPr>
          <p:cNvPr id="547" name="Google Shape;547;p112"/>
          <p:cNvSpPr/>
          <p:nvPr/>
        </p:nvSpPr>
        <p:spPr>
          <a:xfrm rot="10800000">
            <a:off x="8572024" y="724725"/>
            <a:ext cx="576000" cy="108000"/>
          </a:xfrm>
          <a:prstGeom prst="rect">
            <a:avLst/>
          </a:prstGeom>
          <a:solidFill>
            <a:srgbClr val="182C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112"/>
          <p:cNvSpPr/>
          <p:nvPr/>
        </p:nvSpPr>
        <p:spPr>
          <a:xfrm rot="10800000">
            <a:off x="8342121" y="724738"/>
            <a:ext cx="105900" cy="108000"/>
          </a:xfrm>
          <a:prstGeom prst="rect">
            <a:avLst/>
          </a:prstGeom>
          <a:solidFill>
            <a:srgbClr val="FEC51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49" name="Google Shape;549;p112"/>
          <p:cNvPicPr preferRelativeResize="0"/>
          <p:nvPr/>
        </p:nvPicPr>
        <p:blipFill rotWithShape="1">
          <a:blip r:embed="rId4">
            <a:alphaModFix/>
          </a:blip>
          <a:srcRect b="0" l="0" r="27023" t="0"/>
          <a:stretch/>
        </p:blipFill>
        <p:spPr>
          <a:xfrm>
            <a:off x="7518175" y="3981200"/>
            <a:ext cx="1625825" cy="486800"/>
          </a:xfrm>
          <a:prstGeom prst="rect">
            <a:avLst/>
          </a:prstGeom>
          <a:noFill/>
          <a:ln>
            <a:noFill/>
          </a:ln>
        </p:spPr>
      </p:pic>
      <p:pic>
        <p:nvPicPr>
          <p:cNvPr id="550" name="Google Shape;550;p112"/>
          <p:cNvPicPr preferRelativeResize="0"/>
          <p:nvPr/>
        </p:nvPicPr>
        <p:blipFill rotWithShape="1">
          <a:blip r:embed="rId5">
            <a:alphaModFix/>
          </a:blip>
          <a:srcRect b="159" l="0" r="0" t="149"/>
          <a:stretch/>
        </p:blipFill>
        <p:spPr>
          <a:xfrm>
            <a:off x="774475" y="420775"/>
            <a:ext cx="342600" cy="715940"/>
          </a:xfrm>
          <a:prstGeom prst="rect">
            <a:avLst/>
          </a:prstGeom>
          <a:noFill/>
          <a:ln>
            <a:noFill/>
          </a:ln>
        </p:spPr>
      </p:pic>
      <p:sp>
        <p:nvSpPr>
          <p:cNvPr id="551" name="Google Shape;551;p112"/>
          <p:cNvSpPr txBox="1"/>
          <p:nvPr>
            <p:ph type="title"/>
          </p:nvPr>
        </p:nvSpPr>
        <p:spPr>
          <a:xfrm>
            <a:off x="2286000" y="1920750"/>
            <a:ext cx="4572000" cy="1302000"/>
          </a:xfrm>
          <a:prstGeom prst="rect">
            <a:avLst/>
          </a:prstGeom>
        </p:spPr>
        <p:txBody>
          <a:bodyPr anchorCtr="0" anchor="t" bIns="0" lIns="0" spcFirstLastPara="1" rIns="0" wrap="square" tIns="0">
            <a:noAutofit/>
          </a:bodyPr>
          <a:lstStyle>
            <a:lvl1pPr lvl="0" rtl="0" algn="ctr">
              <a:spcBef>
                <a:spcPts val="0"/>
              </a:spcBef>
              <a:spcAft>
                <a:spcPts val="0"/>
              </a:spcAft>
              <a:buClr>
                <a:srgbClr val="FFFFFF"/>
              </a:buClr>
              <a:buSzPts val="3600"/>
              <a:buFont typeface="Inter ExtraBold"/>
              <a:buNone/>
              <a:defRPr sz="3600">
                <a:solidFill>
                  <a:srgbClr val="FFFFFF"/>
                </a:solidFill>
                <a:latin typeface="Inter ExtraBold"/>
                <a:ea typeface="Inter ExtraBold"/>
                <a:cs typeface="Inter ExtraBold"/>
                <a:sym typeface="Inter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lit layout - orange">
  <p:cSld name="TITLE_AND_BODY_1">
    <p:spTree>
      <p:nvGrpSpPr>
        <p:cNvPr id="552" name="Shape 552"/>
        <p:cNvGrpSpPr/>
        <p:nvPr/>
      </p:nvGrpSpPr>
      <p:grpSpPr>
        <a:xfrm>
          <a:off x="0" y="0"/>
          <a:ext cx="0" cy="0"/>
          <a:chOff x="0" y="0"/>
          <a:chExt cx="0" cy="0"/>
        </a:xfrm>
      </p:grpSpPr>
      <p:sp>
        <p:nvSpPr>
          <p:cNvPr id="553" name="Google Shape;553;p113"/>
          <p:cNvSpPr/>
          <p:nvPr/>
        </p:nvSpPr>
        <p:spPr>
          <a:xfrm>
            <a:off x="4007100" y="0"/>
            <a:ext cx="51369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113"/>
          <p:cNvSpPr/>
          <p:nvPr/>
        </p:nvSpPr>
        <p:spPr>
          <a:xfrm>
            <a:off x="3547150" y="626100"/>
            <a:ext cx="5269200" cy="3891300"/>
          </a:xfrm>
          <a:prstGeom prst="rect">
            <a:avLst/>
          </a:prstGeom>
          <a:solidFill>
            <a:srgbClr val="FFFFFF"/>
          </a:solidFill>
          <a:ln>
            <a:noFill/>
          </a:ln>
          <a:effectLst>
            <a:outerShdw blurRad="628650" rotWithShape="0" algn="bl" dir="8100000" dist="180975">
              <a:srgbClr val="000000">
                <a:alpha val="9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lit layout - teal">
  <p:cSld name="TITLE_AND_BODY_1_1">
    <p:spTree>
      <p:nvGrpSpPr>
        <p:cNvPr id="555" name="Shape 555"/>
        <p:cNvGrpSpPr/>
        <p:nvPr/>
      </p:nvGrpSpPr>
      <p:grpSpPr>
        <a:xfrm>
          <a:off x="0" y="0"/>
          <a:ext cx="0" cy="0"/>
          <a:chOff x="0" y="0"/>
          <a:chExt cx="0" cy="0"/>
        </a:xfrm>
      </p:grpSpPr>
      <p:sp>
        <p:nvSpPr>
          <p:cNvPr id="556" name="Google Shape;556;p114"/>
          <p:cNvSpPr/>
          <p:nvPr/>
        </p:nvSpPr>
        <p:spPr>
          <a:xfrm>
            <a:off x="4007100" y="0"/>
            <a:ext cx="5136900" cy="5143500"/>
          </a:xfrm>
          <a:prstGeom prst="rect">
            <a:avLst/>
          </a:prstGeom>
          <a:solidFill>
            <a:srgbClr val="54BC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114"/>
          <p:cNvSpPr/>
          <p:nvPr/>
        </p:nvSpPr>
        <p:spPr>
          <a:xfrm>
            <a:off x="3547150" y="626100"/>
            <a:ext cx="5269200" cy="3891300"/>
          </a:xfrm>
          <a:prstGeom prst="rect">
            <a:avLst/>
          </a:prstGeom>
          <a:solidFill>
            <a:srgbClr val="FFFFFF"/>
          </a:solidFill>
          <a:ln>
            <a:noFill/>
          </a:ln>
          <a:effectLst>
            <a:outerShdw blurRad="628650" rotWithShape="0" algn="bl" dir="8100000" dist="180975">
              <a:srgbClr val="000000">
                <a:alpha val="9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lit layout - blue">
  <p:cSld name="TITLE_AND_BODY_1_1_1">
    <p:spTree>
      <p:nvGrpSpPr>
        <p:cNvPr id="558" name="Shape 558"/>
        <p:cNvGrpSpPr/>
        <p:nvPr/>
      </p:nvGrpSpPr>
      <p:grpSpPr>
        <a:xfrm>
          <a:off x="0" y="0"/>
          <a:ext cx="0" cy="0"/>
          <a:chOff x="0" y="0"/>
          <a:chExt cx="0" cy="0"/>
        </a:xfrm>
      </p:grpSpPr>
      <p:sp>
        <p:nvSpPr>
          <p:cNvPr id="559" name="Google Shape;559;p115"/>
          <p:cNvSpPr/>
          <p:nvPr/>
        </p:nvSpPr>
        <p:spPr>
          <a:xfrm>
            <a:off x="4007100" y="0"/>
            <a:ext cx="51369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115"/>
          <p:cNvSpPr/>
          <p:nvPr/>
        </p:nvSpPr>
        <p:spPr>
          <a:xfrm>
            <a:off x="3547150" y="626100"/>
            <a:ext cx="5269200" cy="3891300"/>
          </a:xfrm>
          <a:prstGeom prst="rect">
            <a:avLst/>
          </a:prstGeom>
          <a:solidFill>
            <a:srgbClr val="FFFFFF"/>
          </a:solidFill>
          <a:ln>
            <a:noFill/>
          </a:ln>
          <a:effectLst>
            <a:outerShdw blurRad="628650" rotWithShape="0" algn="bl" dir="8100000" dist="180975">
              <a:srgbClr val="000000">
                <a:alpha val="9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lit layout - pink">
  <p:cSld name="TITLE_AND_BODY_1_1_1_1">
    <p:spTree>
      <p:nvGrpSpPr>
        <p:cNvPr id="561" name="Shape 561"/>
        <p:cNvGrpSpPr/>
        <p:nvPr/>
      </p:nvGrpSpPr>
      <p:grpSpPr>
        <a:xfrm>
          <a:off x="0" y="0"/>
          <a:ext cx="0" cy="0"/>
          <a:chOff x="0" y="0"/>
          <a:chExt cx="0" cy="0"/>
        </a:xfrm>
      </p:grpSpPr>
      <p:sp>
        <p:nvSpPr>
          <p:cNvPr id="562" name="Google Shape;562;p116"/>
          <p:cNvSpPr/>
          <p:nvPr/>
        </p:nvSpPr>
        <p:spPr>
          <a:xfrm>
            <a:off x="4007100" y="0"/>
            <a:ext cx="5136900" cy="5143500"/>
          </a:xfrm>
          <a:prstGeom prst="rect">
            <a:avLst/>
          </a:prstGeom>
          <a:solidFill>
            <a:srgbClr val="F04E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116"/>
          <p:cNvSpPr/>
          <p:nvPr/>
        </p:nvSpPr>
        <p:spPr>
          <a:xfrm>
            <a:off x="3547150" y="626100"/>
            <a:ext cx="5269200" cy="3891300"/>
          </a:xfrm>
          <a:prstGeom prst="rect">
            <a:avLst/>
          </a:prstGeom>
          <a:solidFill>
            <a:srgbClr val="FFFFFF"/>
          </a:solidFill>
          <a:ln>
            <a:noFill/>
          </a:ln>
          <a:effectLst>
            <a:outerShdw blurRad="628650" rotWithShape="0" algn="bl" dir="8100000" dist="180975">
              <a:srgbClr val="000000">
                <a:alpha val="9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slide - center - large, short text">
  <p:cSld name="Blank White">
    <p:bg>
      <p:bgPr>
        <a:solidFill>
          <a:srgbClr val="20377D"/>
        </a:solidFill>
      </p:bgPr>
    </p:bg>
    <p:spTree>
      <p:nvGrpSpPr>
        <p:cNvPr id="564" name="Shape 564"/>
        <p:cNvGrpSpPr/>
        <p:nvPr/>
      </p:nvGrpSpPr>
      <p:grpSpPr>
        <a:xfrm>
          <a:off x="0" y="0"/>
          <a:ext cx="0" cy="0"/>
          <a:chOff x="0" y="0"/>
          <a:chExt cx="0" cy="0"/>
        </a:xfrm>
      </p:grpSpPr>
      <p:pic>
        <p:nvPicPr>
          <p:cNvPr id="565" name="Google Shape;565;p117"/>
          <p:cNvPicPr preferRelativeResize="0"/>
          <p:nvPr/>
        </p:nvPicPr>
        <p:blipFill rotWithShape="1">
          <a:blip r:embed="rId2">
            <a:alphaModFix/>
          </a:blip>
          <a:srcRect b="38379" l="1339" r="28158" t="-3738"/>
          <a:stretch/>
        </p:blipFill>
        <p:spPr>
          <a:xfrm>
            <a:off x="6530676" y="2109050"/>
            <a:ext cx="2613325" cy="3034450"/>
          </a:xfrm>
          <a:prstGeom prst="rect">
            <a:avLst/>
          </a:prstGeom>
          <a:noFill/>
          <a:ln>
            <a:noFill/>
          </a:ln>
        </p:spPr>
      </p:pic>
      <p:pic>
        <p:nvPicPr>
          <p:cNvPr id="566" name="Google Shape;566;p117"/>
          <p:cNvPicPr preferRelativeResize="0"/>
          <p:nvPr/>
        </p:nvPicPr>
        <p:blipFill>
          <a:blip r:embed="rId3">
            <a:alphaModFix/>
          </a:blip>
          <a:stretch>
            <a:fillRect/>
          </a:stretch>
        </p:blipFill>
        <p:spPr>
          <a:xfrm>
            <a:off x="6656125" y="497825"/>
            <a:ext cx="517500" cy="517500"/>
          </a:xfrm>
          <a:prstGeom prst="rect">
            <a:avLst/>
          </a:prstGeom>
          <a:noFill/>
          <a:ln>
            <a:noFill/>
          </a:ln>
        </p:spPr>
      </p:pic>
      <p:pic>
        <p:nvPicPr>
          <p:cNvPr id="567" name="Google Shape;567;p117"/>
          <p:cNvPicPr preferRelativeResize="0"/>
          <p:nvPr/>
        </p:nvPicPr>
        <p:blipFill rotWithShape="1">
          <a:blip r:embed="rId4">
            <a:alphaModFix/>
          </a:blip>
          <a:srcRect b="-1234" l="51279" r="-4375" t="45638"/>
          <a:stretch/>
        </p:blipFill>
        <p:spPr>
          <a:xfrm>
            <a:off x="11" y="0"/>
            <a:ext cx="1933974" cy="1917149"/>
          </a:xfrm>
          <a:prstGeom prst="rect">
            <a:avLst/>
          </a:prstGeom>
          <a:noFill/>
          <a:ln>
            <a:noFill/>
          </a:ln>
        </p:spPr>
      </p:pic>
      <p:pic>
        <p:nvPicPr>
          <p:cNvPr id="568" name="Google Shape;568;p117"/>
          <p:cNvPicPr preferRelativeResize="0"/>
          <p:nvPr/>
        </p:nvPicPr>
        <p:blipFill rotWithShape="1">
          <a:blip r:embed="rId3">
            <a:alphaModFix/>
          </a:blip>
          <a:srcRect b="38076" l="0" r="0" t="0"/>
          <a:stretch/>
        </p:blipFill>
        <p:spPr>
          <a:xfrm>
            <a:off x="1835325" y="4752625"/>
            <a:ext cx="631225" cy="390875"/>
          </a:xfrm>
          <a:prstGeom prst="rect">
            <a:avLst/>
          </a:prstGeom>
          <a:noFill/>
          <a:ln>
            <a:noFill/>
          </a:ln>
        </p:spPr>
      </p:pic>
      <p:pic>
        <p:nvPicPr>
          <p:cNvPr descr="Google Shape;31;p5" id="569" name="Google Shape;569;p117"/>
          <p:cNvPicPr preferRelativeResize="0"/>
          <p:nvPr/>
        </p:nvPicPr>
        <p:blipFill rotWithShape="1">
          <a:blip r:embed="rId5">
            <a:alphaModFix/>
          </a:blip>
          <a:srcRect b="0" l="0" r="0" t="0"/>
          <a:stretch/>
        </p:blipFill>
        <p:spPr>
          <a:xfrm>
            <a:off x="8183300" y="4691125"/>
            <a:ext cx="703444" cy="241849"/>
          </a:xfrm>
          <a:prstGeom prst="rect">
            <a:avLst/>
          </a:prstGeom>
          <a:noFill/>
          <a:ln>
            <a:noFill/>
          </a:ln>
        </p:spPr>
      </p:pic>
      <p:sp>
        <p:nvSpPr>
          <p:cNvPr id="570" name="Google Shape;570;p117"/>
          <p:cNvSpPr txBox="1"/>
          <p:nvPr>
            <p:ph type="title"/>
          </p:nvPr>
        </p:nvSpPr>
        <p:spPr>
          <a:xfrm>
            <a:off x="2286000" y="1920750"/>
            <a:ext cx="4572000" cy="1302000"/>
          </a:xfrm>
          <a:prstGeom prst="rect">
            <a:avLst/>
          </a:prstGeom>
        </p:spPr>
        <p:txBody>
          <a:bodyPr anchorCtr="0" anchor="t" bIns="0" lIns="0" spcFirstLastPara="1" rIns="0" wrap="square" tIns="0">
            <a:noAutofit/>
          </a:bodyPr>
          <a:lstStyle>
            <a:lvl1pPr lvl="0" rtl="0" algn="ctr">
              <a:spcBef>
                <a:spcPts val="0"/>
              </a:spcBef>
              <a:spcAft>
                <a:spcPts val="0"/>
              </a:spcAft>
              <a:buClr>
                <a:srgbClr val="FFFFFF"/>
              </a:buClr>
              <a:buSzPts val="3600"/>
              <a:buFont typeface="Inter ExtraBold"/>
              <a:buNone/>
              <a:defRPr sz="3600">
                <a:solidFill>
                  <a:srgbClr val="FFFFFF"/>
                </a:solidFill>
                <a:latin typeface="Inter ExtraBold"/>
                <a:ea typeface="Inter ExtraBold"/>
                <a:cs typeface="Inter ExtraBold"/>
                <a:sym typeface="Inter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slide-left-aligned-dark">
  <p:cSld name="Blank White_1">
    <p:bg>
      <p:bgPr>
        <a:solidFill>
          <a:srgbClr val="20377D"/>
        </a:solidFill>
      </p:bgPr>
    </p:bg>
    <p:spTree>
      <p:nvGrpSpPr>
        <p:cNvPr id="571" name="Shape 571"/>
        <p:cNvGrpSpPr/>
        <p:nvPr/>
      </p:nvGrpSpPr>
      <p:grpSpPr>
        <a:xfrm>
          <a:off x="0" y="0"/>
          <a:ext cx="0" cy="0"/>
          <a:chOff x="0" y="0"/>
          <a:chExt cx="0" cy="0"/>
        </a:xfrm>
      </p:grpSpPr>
      <p:pic>
        <p:nvPicPr>
          <p:cNvPr id="572" name="Google Shape;572;p118"/>
          <p:cNvPicPr preferRelativeResize="0"/>
          <p:nvPr/>
        </p:nvPicPr>
        <p:blipFill>
          <a:blip r:embed="rId2">
            <a:alphaModFix/>
          </a:blip>
          <a:stretch>
            <a:fillRect/>
          </a:stretch>
        </p:blipFill>
        <p:spPr>
          <a:xfrm>
            <a:off x="6601342" y="3248532"/>
            <a:ext cx="2533650" cy="1885950"/>
          </a:xfrm>
          <a:prstGeom prst="rect">
            <a:avLst/>
          </a:prstGeom>
          <a:noFill/>
          <a:ln>
            <a:noFill/>
          </a:ln>
        </p:spPr>
      </p:pic>
      <p:pic>
        <p:nvPicPr>
          <p:cNvPr id="573" name="Google Shape;573;p118"/>
          <p:cNvPicPr preferRelativeResize="0"/>
          <p:nvPr/>
        </p:nvPicPr>
        <p:blipFill rotWithShape="1">
          <a:blip r:embed="rId3">
            <a:alphaModFix/>
          </a:blip>
          <a:srcRect b="38076" l="0" r="0" t="0"/>
          <a:stretch/>
        </p:blipFill>
        <p:spPr>
          <a:xfrm>
            <a:off x="1835325" y="4752625"/>
            <a:ext cx="631225" cy="390875"/>
          </a:xfrm>
          <a:prstGeom prst="rect">
            <a:avLst/>
          </a:prstGeom>
          <a:noFill/>
          <a:ln>
            <a:noFill/>
          </a:ln>
        </p:spPr>
      </p:pic>
      <p:pic>
        <p:nvPicPr>
          <p:cNvPr descr="Google Shape;31;p5" id="574" name="Google Shape;574;p118"/>
          <p:cNvPicPr preferRelativeResize="0"/>
          <p:nvPr/>
        </p:nvPicPr>
        <p:blipFill rotWithShape="1">
          <a:blip r:embed="rId4">
            <a:alphaModFix/>
          </a:blip>
          <a:srcRect b="0" l="0" r="0" t="0"/>
          <a:stretch/>
        </p:blipFill>
        <p:spPr>
          <a:xfrm>
            <a:off x="8183300" y="4691125"/>
            <a:ext cx="703444" cy="241849"/>
          </a:xfrm>
          <a:prstGeom prst="rect">
            <a:avLst/>
          </a:prstGeom>
          <a:noFill/>
          <a:ln>
            <a:noFill/>
          </a:ln>
        </p:spPr>
      </p:pic>
      <p:pic>
        <p:nvPicPr>
          <p:cNvPr id="575" name="Google Shape;575;p118"/>
          <p:cNvPicPr preferRelativeResize="0"/>
          <p:nvPr/>
        </p:nvPicPr>
        <p:blipFill rotWithShape="1">
          <a:blip r:embed="rId3">
            <a:alphaModFix/>
          </a:blip>
          <a:srcRect b="38076" l="0" r="0" t="0"/>
          <a:stretch/>
        </p:blipFill>
        <p:spPr>
          <a:xfrm rot="10800000">
            <a:off x="7143350" y="0"/>
            <a:ext cx="631225" cy="390875"/>
          </a:xfrm>
          <a:prstGeom prst="rect">
            <a:avLst/>
          </a:prstGeom>
          <a:noFill/>
          <a:ln>
            <a:noFill/>
          </a:ln>
        </p:spPr>
      </p:pic>
      <p:pic>
        <p:nvPicPr>
          <p:cNvPr id="576" name="Google Shape;576;p118"/>
          <p:cNvPicPr preferRelativeResize="0"/>
          <p:nvPr/>
        </p:nvPicPr>
        <p:blipFill rotWithShape="1">
          <a:blip r:embed="rId5">
            <a:alphaModFix/>
          </a:blip>
          <a:srcRect b="-1234" l="51279" r="-4375" t="45638"/>
          <a:stretch/>
        </p:blipFill>
        <p:spPr>
          <a:xfrm>
            <a:off x="11" y="0"/>
            <a:ext cx="1933974" cy="1917149"/>
          </a:xfrm>
          <a:prstGeom prst="rect">
            <a:avLst/>
          </a:prstGeom>
          <a:noFill/>
          <a:ln>
            <a:noFill/>
          </a:ln>
        </p:spPr>
      </p:pic>
      <p:sp>
        <p:nvSpPr>
          <p:cNvPr id="577" name="Google Shape;577;p118"/>
          <p:cNvSpPr txBox="1"/>
          <p:nvPr>
            <p:ph type="title"/>
          </p:nvPr>
        </p:nvSpPr>
        <p:spPr>
          <a:xfrm>
            <a:off x="1371600" y="2108575"/>
            <a:ext cx="2730600" cy="852900"/>
          </a:xfrm>
          <a:prstGeom prst="rect">
            <a:avLst/>
          </a:prstGeom>
        </p:spPr>
        <p:txBody>
          <a:bodyPr anchorCtr="0" anchor="t" bIns="0" lIns="0" spcFirstLastPara="1" rIns="0" wrap="square" tIns="0">
            <a:noAutofit/>
          </a:bodyPr>
          <a:lstStyle>
            <a:lvl1pPr lvl="0" rtl="0">
              <a:spcBef>
                <a:spcPts val="0"/>
              </a:spcBef>
              <a:spcAft>
                <a:spcPts val="0"/>
              </a:spcAft>
              <a:buClr>
                <a:srgbClr val="FFFFFF"/>
              </a:buClr>
              <a:buSzPts val="2400"/>
              <a:buFont typeface="Inter ExtraBold"/>
              <a:buNone/>
              <a:defRPr sz="2400">
                <a:solidFill>
                  <a:srgbClr val="FFFFFF"/>
                </a:solidFill>
                <a:latin typeface="Inter ExtraBold"/>
                <a:ea typeface="Inter ExtraBold"/>
                <a:cs typeface="Inter ExtraBold"/>
                <a:sym typeface="Inter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78" name="Google Shape;578;p118"/>
          <p:cNvSpPr txBox="1"/>
          <p:nvPr>
            <p:ph idx="1" type="subTitle"/>
          </p:nvPr>
        </p:nvSpPr>
        <p:spPr>
          <a:xfrm>
            <a:off x="1371600" y="2922950"/>
            <a:ext cx="2493900" cy="5175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Clr>
                <a:srgbClr val="FFFFFF"/>
              </a:buClr>
              <a:buSzPts val="1100"/>
              <a:buFont typeface="Inter SemiBold"/>
              <a:buNone/>
              <a:defRPr sz="1100">
                <a:solidFill>
                  <a:srgbClr val="FFFFFF"/>
                </a:solidFill>
                <a:latin typeface="Inter SemiBold"/>
                <a:ea typeface="Inter SemiBold"/>
                <a:cs typeface="Inter SemiBold"/>
                <a:sym typeface="Inter SemiBold"/>
              </a:defRPr>
            </a:lvl1pPr>
            <a:lvl2pPr lvl="1" rtl="0">
              <a:lnSpc>
                <a:spcPct val="115000"/>
              </a:lnSpc>
              <a:spcBef>
                <a:spcPts val="800"/>
              </a:spcBef>
              <a:spcAft>
                <a:spcPts val="0"/>
              </a:spcAft>
              <a:buSzPts val="1800"/>
              <a:buNone/>
              <a:defRPr/>
            </a:lvl2pPr>
            <a:lvl3pPr lvl="2" rtl="0">
              <a:lnSpc>
                <a:spcPct val="115000"/>
              </a:lnSpc>
              <a:spcBef>
                <a:spcPts val="800"/>
              </a:spcBef>
              <a:spcAft>
                <a:spcPts val="0"/>
              </a:spcAft>
              <a:buSzPts val="1800"/>
              <a:buNone/>
              <a:defRPr/>
            </a:lvl3pPr>
            <a:lvl4pPr lvl="3" rtl="0">
              <a:lnSpc>
                <a:spcPct val="115000"/>
              </a:lnSpc>
              <a:spcBef>
                <a:spcPts val="800"/>
              </a:spcBef>
              <a:spcAft>
                <a:spcPts val="0"/>
              </a:spcAft>
              <a:buSzPts val="1800"/>
              <a:buNone/>
              <a:defRPr/>
            </a:lvl4pPr>
            <a:lvl5pPr lvl="4" rtl="0">
              <a:lnSpc>
                <a:spcPct val="115000"/>
              </a:lnSpc>
              <a:spcBef>
                <a:spcPts val="800"/>
              </a:spcBef>
              <a:spcAft>
                <a:spcPts val="0"/>
              </a:spcAft>
              <a:buSzPts val="1800"/>
              <a:buNone/>
              <a:defRPr/>
            </a:lvl5pPr>
            <a:lvl6pPr lvl="5" rtl="0">
              <a:lnSpc>
                <a:spcPct val="115000"/>
              </a:lnSpc>
              <a:spcBef>
                <a:spcPts val="800"/>
              </a:spcBef>
              <a:spcAft>
                <a:spcPts val="0"/>
              </a:spcAft>
              <a:buSzPts val="1800"/>
              <a:buNone/>
              <a:defRPr/>
            </a:lvl6pPr>
            <a:lvl7pPr lvl="6" rtl="0">
              <a:lnSpc>
                <a:spcPct val="115000"/>
              </a:lnSpc>
              <a:spcBef>
                <a:spcPts val="800"/>
              </a:spcBef>
              <a:spcAft>
                <a:spcPts val="0"/>
              </a:spcAft>
              <a:buSzPts val="1800"/>
              <a:buNone/>
              <a:defRPr/>
            </a:lvl7pPr>
            <a:lvl8pPr lvl="7" rtl="0">
              <a:lnSpc>
                <a:spcPct val="115000"/>
              </a:lnSpc>
              <a:spcBef>
                <a:spcPts val="800"/>
              </a:spcBef>
              <a:spcAft>
                <a:spcPts val="0"/>
              </a:spcAft>
              <a:buSzPts val="1800"/>
              <a:buNone/>
              <a:defRPr/>
            </a:lvl8pPr>
            <a:lvl9pPr lvl="8" rtl="0">
              <a:lnSpc>
                <a:spcPct val="115000"/>
              </a:lnSpc>
              <a:spcBef>
                <a:spcPts val="800"/>
              </a:spcBef>
              <a:spcAft>
                <a:spcPts val="800"/>
              </a:spcAft>
              <a:buSzPts val="1800"/>
              <a:buNone/>
              <a:defRPr/>
            </a:lvl9pPr>
          </a:lstStyle>
          <a:p/>
        </p:txBody>
      </p:sp>
    </p:spTree>
  </p:cSld>
  <p:clrMapOvr>
    <a:masterClrMapping/>
  </p:clrMapOvr>
  <p:extLst>
    <p:ext uri="{DCECCB84-F9BA-43D5-87BE-67443E8EF086}">
      <p15:sldGuideLst>
        <p15:guide id="1" pos="864">
          <p15:clr>
            <a:srgbClr val="FA7B17"/>
          </p15:clr>
        </p15:guide>
        <p15:guide id="2" orient="horz" pos="1368">
          <p15:clr>
            <a:srgbClr val="FA7B17"/>
          </p15:clr>
        </p15:guide>
      </p15:sldGuideLst>
    </p:ext>
  </p:extLst>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SECTION_HEADER_2">
    <p:bg>
      <p:bgPr>
        <a:solidFill>
          <a:srgbClr val="20377D"/>
        </a:solidFill>
      </p:bgPr>
    </p:bg>
    <p:spTree>
      <p:nvGrpSpPr>
        <p:cNvPr id="579" name="Shape 579"/>
        <p:cNvGrpSpPr/>
        <p:nvPr/>
      </p:nvGrpSpPr>
      <p:grpSpPr>
        <a:xfrm>
          <a:off x="0" y="0"/>
          <a:ext cx="0" cy="0"/>
          <a:chOff x="0" y="0"/>
          <a:chExt cx="0" cy="0"/>
        </a:xfrm>
      </p:grpSpPr>
      <p:pic>
        <p:nvPicPr>
          <p:cNvPr descr="Google Shape;31;p5" id="580" name="Google Shape;580;p119"/>
          <p:cNvPicPr preferRelativeResize="0"/>
          <p:nvPr/>
        </p:nvPicPr>
        <p:blipFill rotWithShape="1">
          <a:blip r:embed="rId2">
            <a:alphaModFix/>
          </a:blip>
          <a:srcRect b="0" l="0" r="0" t="0"/>
          <a:stretch/>
        </p:blipFill>
        <p:spPr>
          <a:xfrm>
            <a:off x="8183300" y="4691125"/>
            <a:ext cx="703444" cy="241849"/>
          </a:xfrm>
          <a:prstGeom prst="rect">
            <a:avLst/>
          </a:prstGeom>
          <a:noFill/>
          <a:ln>
            <a:noFill/>
          </a:ln>
        </p:spPr>
      </p:pic>
      <p:sp>
        <p:nvSpPr>
          <p:cNvPr id="581" name="Google Shape;581;p119"/>
          <p:cNvSpPr txBox="1"/>
          <p:nvPr>
            <p:ph idx="12" type="sldNum"/>
          </p:nvPr>
        </p:nvSpPr>
        <p:spPr>
          <a:xfrm>
            <a:off x="228704" y="4663225"/>
            <a:ext cx="2532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hite">
  <p:cSld name="CUSTOM_5">
    <p:spTree>
      <p:nvGrpSpPr>
        <p:cNvPr id="582" name="Shape 582"/>
        <p:cNvGrpSpPr/>
        <p:nvPr/>
      </p:nvGrpSpPr>
      <p:grpSpPr>
        <a:xfrm>
          <a:off x="0" y="0"/>
          <a:ext cx="0" cy="0"/>
          <a:chOff x="0" y="0"/>
          <a:chExt cx="0" cy="0"/>
        </a:xfrm>
      </p:grpSpPr>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583" name="Shape 583"/>
        <p:cNvGrpSpPr/>
        <p:nvPr/>
      </p:nvGrpSpPr>
      <p:grpSpPr>
        <a:xfrm>
          <a:off x="0" y="0"/>
          <a:ext cx="0" cy="0"/>
          <a:chOff x="0" y="0"/>
          <a:chExt cx="0" cy="0"/>
        </a:xfrm>
      </p:grpSpPr>
      <p:sp>
        <p:nvSpPr>
          <p:cNvPr id="584" name="Google Shape;584;p121"/>
          <p:cNvSpPr txBox="1"/>
          <p:nvPr>
            <p:ph type="title"/>
          </p:nvPr>
        </p:nvSpPr>
        <p:spPr>
          <a:xfrm>
            <a:off x="343932" y="91441"/>
            <a:ext cx="7962000" cy="767400"/>
          </a:xfrm>
          <a:prstGeom prst="rect">
            <a:avLst/>
          </a:prstGeom>
          <a:noFill/>
          <a:ln>
            <a:noFill/>
          </a:ln>
        </p:spPr>
        <p:txBody>
          <a:bodyPr anchorCtr="0" anchor="b" bIns="45700" lIns="91425" spcFirstLastPara="1" rIns="91425" wrap="square" tIns="45700">
            <a:noAutofit/>
          </a:bodyPr>
          <a:lstStyle>
            <a:lvl1pPr lvl="0" rtl="0" algn="l">
              <a:lnSpc>
                <a:spcPct val="90000"/>
              </a:lnSpc>
              <a:spcBef>
                <a:spcPts val="0"/>
              </a:spcBef>
              <a:spcAft>
                <a:spcPts val="0"/>
              </a:spcAft>
              <a:buClr>
                <a:schemeClr val="dk1"/>
              </a:buClr>
              <a:buSzPts val="2400"/>
              <a:buNone/>
              <a:defRPr sz="2400">
                <a:solidFill>
                  <a:schemeClr val="dk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585" name="Google Shape;585;p121"/>
          <p:cNvPicPr preferRelativeResize="0"/>
          <p:nvPr/>
        </p:nvPicPr>
        <p:blipFill>
          <a:blip r:embed="rId2">
            <a:alphaModFix/>
          </a:blip>
          <a:stretch>
            <a:fillRect/>
          </a:stretch>
        </p:blipFill>
        <p:spPr>
          <a:xfrm>
            <a:off x="8336312" y="4843526"/>
            <a:ext cx="705628" cy="241849"/>
          </a:xfrm>
          <a:prstGeom prst="rect">
            <a:avLst/>
          </a:prstGeom>
          <a:noFill/>
          <a:ln>
            <a:noFill/>
          </a:ln>
        </p:spPr>
      </p:pic>
    </p:spTree>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hite - Logo">
  <p:cSld name="Blank White_3">
    <p:spTree>
      <p:nvGrpSpPr>
        <p:cNvPr id="586" name="Shape 586"/>
        <p:cNvGrpSpPr/>
        <p:nvPr/>
      </p:nvGrpSpPr>
      <p:grpSpPr>
        <a:xfrm>
          <a:off x="0" y="0"/>
          <a:ext cx="0" cy="0"/>
          <a:chOff x="0" y="0"/>
          <a:chExt cx="0" cy="0"/>
        </a:xfrm>
      </p:grpSpPr>
      <p:sp>
        <p:nvSpPr>
          <p:cNvPr id="587" name="Google Shape;587;p122"/>
          <p:cNvSpPr/>
          <p:nvPr/>
        </p:nvSpPr>
        <p:spPr>
          <a:xfrm>
            <a:off x="-4119" y="0"/>
            <a:ext cx="9148200" cy="5143500"/>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Open Sans"/>
              <a:ea typeface="Open Sans"/>
              <a:cs typeface="Open Sans"/>
              <a:sym typeface="Open Sans"/>
            </a:endParaRPr>
          </a:p>
        </p:txBody>
      </p:sp>
    </p:spTree>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 2-line, dark background">
  <p:cSld name="CUSTOM_1_1_1">
    <p:bg>
      <p:bgPr>
        <a:solidFill>
          <a:srgbClr val="20377D"/>
        </a:solidFill>
      </p:bgPr>
    </p:bg>
    <p:spTree>
      <p:nvGrpSpPr>
        <p:cNvPr id="50" name="Shape 50"/>
        <p:cNvGrpSpPr/>
        <p:nvPr/>
      </p:nvGrpSpPr>
      <p:grpSpPr>
        <a:xfrm>
          <a:off x="0" y="0"/>
          <a:ext cx="0" cy="0"/>
          <a:chOff x="0" y="0"/>
          <a:chExt cx="0" cy="0"/>
        </a:xfrm>
      </p:grpSpPr>
      <p:pic>
        <p:nvPicPr>
          <p:cNvPr id="51" name="Google Shape;51;p13"/>
          <p:cNvPicPr preferRelativeResize="0"/>
          <p:nvPr/>
        </p:nvPicPr>
        <p:blipFill rotWithShape="1">
          <a:blip r:embed="rId2">
            <a:alphaModFix/>
          </a:blip>
          <a:srcRect b="0" l="0" r="0" t="0"/>
          <a:stretch/>
        </p:blipFill>
        <p:spPr>
          <a:xfrm>
            <a:off x="888" y="-1"/>
            <a:ext cx="9142223" cy="5143504"/>
          </a:xfrm>
          <a:prstGeom prst="rect">
            <a:avLst/>
          </a:prstGeom>
          <a:noFill/>
          <a:ln>
            <a:noFill/>
          </a:ln>
        </p:spPr>
      </p:pic>
      <p:pic>
        <p:nvPicPr>
          <p:cNvPr descr="Google Shape;31;p5" id="52" name="Google Shape;52;p13"/>
          <p:cNvPicPr preferRelativeResize="0"/>
          <p:nvPr/>
        </p:nvPicPr>
        <p:blipFill rotWithShape="1">
          <a:blip r:embed="rId3">
            <a:alphaModFix/>
          </a:blip>
          <a:srcRect b="0" l="0" r="0" t="0"/>
          <a:stretch/>
        </p:blipFill>
        <p:spPr>
          <a:xfrm>
            <a:off x="1382575" y="1384675"/>
            <a:ext cx="1243300" cy="427449"/>
          </a:xfrm>
          <a:prstGeom prst="rect">
            <a:avLst/>
          </a:prstGeom>
          <a:noFill/>
          <a:ln>
            <a:noFill/>
          </a:ln>
        </p:spPr>
      </p:pic>
      <p:sp>
        <p:nvSpPr>
          <p:cNvPr id="53" name="Google Shape;53;p13"/>
          <p:cNvSpPr txBox="1"/>
          <p:nvPr>
            <p:ph type="title"/>
          </p:nvPr>
        </p:nvSpPr>
        <p:spPr>
          <a:xfrm>
            <a:off x="1385469" y="2053900"/>
            <a:ext cx="4643400" cy="919500"/>
          </a:xfrm>
          <a:prstGeom prst="rect">
            <a:avLst/>
          </a:prstGeom>
        </p:spPr>
        <p:txBody>
          <a:bodyPr anchorCtr="0" anchor="t" bIns="0" lIns="0" spcFirstLastPara="1" rIns="0" wrap="square" tIns="0">
            <a:normAutofit/>
          </a:bodyPr>
          <a:lstStyle>
            <a:lvl1pPr lvl="0" rtl="0">
              <a:spcBef>
                <a:spcPts val="0"/>
              </a:spcBef>
              <a:spcAft>
                <a:spcPts val="0"/>
              </a:spcAft>
              <a:buClr>
                <a:srgbClr val="FFFFFF"/>
              </a:buClr>
              <a:buSzPts val="3000"/>
              <a:buFont typeface="Inter ExtraBold"/>
              <a:buNone/>
              <a:defRPr sz="3000">
                <a:solidFill>
                  <a:srgbClr val="FFFFFF"/>
                </a:solidFill>
                <a:latin typeface="Inter ExtraBold"/>
                <a:ea typeface="Inter ExtraBold"/>
                <a:cs typeface="Inter ExtraBold"/>
                <a:sym typeface="Inter ExtraBold"/>
              </a:defRPr>
            </a:lvl1pPr>
            <a:lvl2pPr lvl="1" rtl="0">
              <a:spcBef>
                <a:spcPts val="60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4" name="Google Shape;54;p13"/>
          <p:cNvSpPr txBox="1"/>
          <p:nvPr>
            <p:ph idx="1" type="subTitle"/>
          </p:nvPr>
        </p:nvSpPr>
        <p:spPr>
          <a:xfrm>
            <a:off x="1397675" y="3132125"/>
            <a:ext cx="4956600" cy="427500"/>
          </a:xfrm>
          <a:prstGeom prst="rect">
            <a:avLst/>
          </a:prstGeom>
        </p:spPr>
        <p:txBody>
          <a:bodyPr anchorCtr="0" anchor="t" bIns="0" lIns="0" spcFirstLastPara="1" rIns="0" wrap="square" tIns="0">
            <a:normAutofit/>
          </a:bodyPr>
          <a:lstStyle>
            <a:lvl1pPr lvl="0" rtl="0">
              <a:spcBef>
                <a:spcPts val="0"/>
              </a:spcBef>
              <a:spcAft>
                <a:spcPts val="0"/>
              </a:spcAft>
              <a:buClr>
                <a:srgbClr val="FFFFFF"/>
              </a:buClr>
              <a:buSzPts val="1800"/>
              <a:buFont typeface="Inter"/>
              <a:buNone/>
              <a:defRPr>
                <a:solidFill>
                  <a:srgbClr val="FFFFFF"/>
                </a:solidFill>
                <a:latin typeface="Inter"/>
                <a:ea typeface="Inter"/>
                <a:cs typeface="Inter"/>
                <a:sym typeface="Inter"/>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55" name="Google Shape;55;p13"/>
          <p:cNvSpPr txBox="1"/>
          <p:nvPr>
            <p:ph idx="2" type="subTitle"/>
          </p:nvPr>
        </p:nvSpPr>
        <p:spPr>
          <a:xfrm>
            <a:off x="1397675" y="3854501"/>
            <a:ext cx="4956600" cy="427500"/>
          </a:xfrm>
          <a:prstGeom prst="rect">
            <a:avLst/>
          </a:prstGeom>
        </p:spPr>
        <p:txBody>
          <a:bodyPr anchorCtr="0" anchor="t" bIns="0" lIns="0" spcFirstLastPara="1" rIns="0" wrap="square" tIns="0">
            <a:normAutofit/>
          </a:bodyPr>
          <a:lstStyle>
            <a:lvl1pPr lvl="0" rtl="0">
              <a:spcBef>
                <a:spcPts val="0"/>
              </a:spcBef>
              <a:spcAft>
                <a:spcPts val="0"/>
              </a:spcAft>
              <a:buClr>
                <a:srgbClr val="FFFFFF"/>
              </a:buClr>
              <a:buSzPts val="1800"/>
              <a:buFont typeface="Inter"/>
              <a:buNone/>
              <a:defRPr>
                <a:solidFill>
                  <a:srgbClr val="FFFFFF"/>
                </a:solidFill>
                <a:latin typeface="Inter"/>
                <a:ea typeface="Inter"/>
                <a:cs typeface="Inter"/>
                <a:sym typeface="Inter"/>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 single-line, dark background">
  <p:cSld name="CUSTOM_1_1">
    <p:bg>
      <p:bgPr>
        <a:solidFill>
          <a:srgbClr val="20377D"/>
        </a:solidFill>
      </p:bgPr>
    </p:bg>
    <p:spTree>
      <p:nvGrpSpPr>
        <p:cNvPr id="592" name="Shape 592"/>
        <p:cNvGrpSpPr/>
        <p:nvPr/>
      </p:nvGrpSpPr>
      <p:grpSpPr>
        <a:xfrm>
          <a:off x="0" y="0"/>
          <a:ext cx="0" cy="0"/>
          <a:chOff x="0" y="0"/>
          <a:chExt cx="0" cy="0"/>
        </a:xfrm>
      </p:grpSpPr>
      <p:pic>
        <p:nvPicPr>
          <p:cNvPr id="593" name="Google Shape;593;p124"/>
          <p:cNvPicPr preferRelativeResize="0"/>
          <p:nvPr/>
        </p:nvPicPr>
        <p:blipFill rotWithShape="1">
          <a:blip r:embed="rId2">
            <a:alphaModFix/>
          </a:blip>
          <a:srcRect b="0" l="0" r="0" t="0"/>
          <a:stretch/>
        </p:blipFill>
        <p:spPr>
          <a:xfrm>
            <a:off x="888" y="-1"/>
            <a:ext cx="9142223" cy="5143504"/>
          </a:xfrm>
          <a:prstGeom prst="rect">
            <a:avLst/>
          </a:prstGeom>
          <a:noFill/>
          <a:ln>
            <a:noFill/>
          </a:ln>
        </p:spPr>
      </p:pic>
      <p:pic>
        <p:nvPicPr>
          <p:cNvPr descr="Google Shape;31;p5" id="594" name="Google Shape;594;p124"/>
          <p:cNvPicPr preferRelativeResize="0"/>
          <p:nvPr/>
        </p:nvPicPr>
        <p:blipFill rotWithShape="1">
          <a:blip r:embed="rId3">
            <a:alphaModFix/>
          </a:blip>
          <a:srcRect b="0" l="0" r="0" t="0"/>
          <a:stretch/>
        </p:blipFill>
        <p:spPr>
          <a:xfrm>
            <a:off x="1382575" y="1384675"/>
            <a:ext cx="1243300" cy="427449"/>
          </a:xfrm>
          <a:prstGeom prst="rect">
            <a:avLst/>
          </a:prstGeom>
          <a:noFill/>
          <a:ln>
            <a:noFill/>
          </a:ln>
        </p:spPr>
      </p:pic>
      <p:sp>
        <p:nvSpPr>
          <p:cNvPr id="595" name="Google Shape;595;p124"/>
          <p:cNvSpPr txBox="1"/>
          <p:nvPr>
            <p:ph type="title"/>
          </p:nvPr>
        </p:nvSpPr>
        <p:spPr>
          <a:xfrm>
            <a:off x="1385476" y="2053900"/>
            <a:ext cx="5585700" cy="919500"/>
          </a:xfrm>
          <a:prstGeom prst="rect">
            <a:avLst/>
          </a:prstGeom>
        </p:spPr>
        <p:txBody>
          <a:bodyPr anchorCtr="0" anchor="t" bIns="0" lIns="0" spcFirstLastPara="1" rIns="0" wrap="square" tIns="0">
            <a:noAutofit/>
          </a:bodyPr>
          <a:lstStyle>
            <a:lvl1pPr lvl="0" rtl="0">
              <a:spcBef>
                <a:spcPts val="0"/>
              </a:spcBef>
              <a:spcAft>
                <a:spcPts val="0"/>
              </a:spcAft>
              <a:buClr>
                <a:srgbClr val="FFFFFF"/>
              </a:buClr>
              <a:buSzPts val="3000"/>
              <a:buFont typeface="Inter ExtraBold"/>
              <a:buNone/>
              <a:defRPr sz="3000">
                <a:solidFill>
                  <a:srgbClr val="FFFFFF"/>
                </a:solidFill>
                <a:latin typeface="Inter ExtraBold"/>
                <a:ea typeface="Inter ExtraBold"/>
                <a:cs typeface="Inter ExtraBold"/>
                <a:sym typeface="Inter ExtraBold"/>
              </a:defRPr>
            </a:lvl1pPr>
            <a:lvl2pPr lvl="1" rtl="0">
              <a:spcBef>
                <a:spcPts val="60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96" name="Google Shape;596;p124"/>
          <p:cNvSpPr txBox="1"/>
          <p:nvPr>
            <p:ph idx="1" type="subTitle"/>
          </p:nvPr>
        </p:nvSpPr>
        <p:spPr>
          <a:xfrm>
            <a:off x="1397675" y="2734575"/>
            <a:ext cx="5439300" cy="353400"/>
          </a:xfrm>
          <a:prstGeom prst="rect">
            <a:avLst/>
          </a:prstGeom>
        </p:spPr>
        <p:txBody>
          <a:bodyPr anchorCtr="0" anchor="t" bIns="0" lIns="0" spcFirstLastPara="1" rIns="0" wrap="square" tIns="0">
            <a:noAutofit/>
          </a:bodyPr>
          <a:lstStyle>
            <a:lvl1pPr lvl="0" rtl="0">
              <a:spcBef>
                <a:spcPts val="0"/>
              </a:spcBef>
              <a:spcAft>
                <a:spcPts val="0"/>
              </a:spcAft>
              <a:buClr>
                <a:srgbClr val="FFFFFF"/>
              </a:buClr>
              <a:buSzPts val="1800"/>
              <a:buFont typeface="Inter"/>
              <a:buNone/>
              <a:defRPr>
                <a:solidFill>
                  <a:srgbClr val="FFFFFF"/>
                </a:solidFill>
                <a:latin typeface="Inter"/>
                <a:ea typeface="Inter"/>
                <a:cs typeface="Inter"/>
                <a:sym typeface="Inter"/>
              </a:defRPr>
            </a:lvl1pPr>
            <a:lvl2pPr lvl="1" rtl="0">
              <a:spcBef>
                <a:spcPts val="800"/>
              </a:spcBef>
              <a:spcAft>
                <a:spcPts val="0"/>
              </a:spcAft>
              <a:buSzPts val="1800"/>
              <a:buNone/>
              <a:defRPr/>
            </a:lvl2pPr>
            <a:lvl3pPr lvl="2" rtl="0">
              <a:spcBef>
                <a:spcPts val="800"/>
              </a:spcBef>
              <a:spcAft>
                <a:spcPts val="0"/>
              </a:spcAft>
              <a:buSzPts val="1800"/>
              <a:buNone/>
              <a:defRPr/>
            </a:lvl3pPr>
            <a:lvl4pPr lvl="3" rtl="0">
              <a:spcBef>
                <a:spcPts val="800"/>
              </a:spcBef>
              <a:spcAft>
                <a:spcPts val="0"/>
              </a:spcAft>
              <a:buSzPts val="1800"/>
              <a:buNone/>
              <a:defRPr/>
            </a:lvl4pPr>
            <a:lvl5pPr lvl="4" rtl="0">
              <a:spcBef>
                <a:spcPts val="800"/>
              </a:spcBef>
              <a:spcAft>
                <a:spcPts val="0"/>
              </a:spcAft>
              <a:buSzPts val="1800"/>
              <a:buNone/>
              <a:defRPr/>
            </a:lvl5pPr>
            <a:lvl6pPr lvl="5" rtl="0">
              <a:spcBef>
                <a:spcPts val="800"/>
              </a:spcBef>
              <a:spcAft>
                <a:spcPts val="0"/>
              </a:spcAft>
              <a:buSzPts val="1800"/>
              <a:buNone/>
              <a:defRPr/>
            </a:lvl6pPr>
            <a:lvl7pPr lvl="6" rtl="0">
              <a:spcBef>
                <a:spcPts val="800"/>
              </a:spcBef>
              <a:spcAft>
                <a:spcPts val="0"/>
              </a:spcAft>
              <a:buSzPts val="1800"/>
              <a:buNone/>
              <a:defRPr/>
            </a:lvl7pPr>
            <a:lvl8pPr lvl="7" rtl="0">
              <a:spcBef>
                <a:spcPts val="800"/>
              </a:spcBef>
              <a:spcAft>
                <a:spcPts val="0"/>
              </a:spcAft>
              <a:buSzPts val="1800"/>
              <a:buNone/>
              <a:defRPr/>
            </a:lvl8pPr>
            <a:lvl9pPr lvl="8" rtl="0">
              <a:spcBef>
                <a:spcPts val="800"/>
              </a:spcBef>
              <a:spcAft>
                <a:spcPts val="800"/>
              </a:spcAft>
              <a:buSzPts val="1800"/>
              <a:buNone/>
              <a:defRPr/>
            </a:lvl9pPr>
          </a:lstStyle>
          <a:p/>
        </p:txBody>
      </p:sp>
      <p:sp>
        <p:nvSpPr>
          <p:cNvPr id="597" name="Google Shape;597;p124"/>
          <p:cNvSpPr txBox="1"/>
          <p:nvPr>
            <p:ph idx="2" type="subTitle"/>
          </p:nvPr>
        </p:nvSpPr>
        <p:spPr>
          <a:xfrm>
            <a:off x="1397675" y="3380751"/>
            <a:ext cx="5439300" cy="427500"/>
          </a:xfrm>
          <a:prstGeom prst="rect">
            <a:avLst/>
          </a:prstGeom>
        </p:spPr>
        <p:txBody>
          <a:bodyPr anchorCtr="0" anchor="t" bIns="0" lIns="0" spcFirstLastPara="1" rIns="0" wrap="square" tIns="0">
            <a:noAutofit/>
          </a:bodyPr>
          <a:lstStyle>
            <a:lvl1pPr lvl="0" rtl="0">
              <a:spcBef>
                <a:spcPts val="0"/>
              </a:spcBef>
              <a:spcAft>
                <a:spcPts val="0"/>
              </a:spcAft>
              <a:buClr>
                <a:srgbClr val="FFFFFF"/>
              </a:buClr>
              <a:buSzPts val="1800"/>
              <a:buFont typeface="Inter"/>
              <a:buNone/>
              <a:defRPr>
                <a:solidFill>
                  <a:srgbClr val="FFFFFF"/>
                </a:solidFill>
                <a:latin typeface="Inter"/>
                <a:ea typeface="Inter"/>
                <a:cs typeface="Inter"/>
                <a:sym typeface="Inter"/>
              </a:defRPr>
            </a:lvl1pPr>
            <a:lvl2pPr lvl="1" rtl="0">
              <a:spcBef>
                <a:spcPts val="800"/>
              </a:spcBef>
              <a:spcAft>
                <a:spcPts val="0"/>
              </a:spcAft>
              <a:buSzPts val="1800"/>
              <a:buNone/>
              <a:defRPr/>
            </a:lvl2pPr>
            <a:lvl3pPr lvl="2" rtl="0">
              <a:spcBef>
                <a:spcPts val="800"/>
              </a:spcBef>
              <a:spcAft>
                <a:spcPts val="0"/>
              </a:spcAft>
              <a:buSzPts val="1800"/>
              <a:buNone/>
              <a:defRPr/>
            </a:lvl3pPr>
            <a:lvl4pPr lvl="3" rtl="0">
              <a:spcBef>
                <a:spcPts val="800"/>
              </a:spcBef>
              <a:spcAft>
                <a:spcPts val="0"/>
              </a:spcAft>
              <a:buSzPts val="1800"/>
              <a:buNone/>
              <a:defRPr/>
            </a:lvl4pPr>
            <a:lvl5pPr lvl="4" rtl="0">
              <a:spcBef>
                <a:spcPts val="800"/>
              </a:spcBef>
              <a:spcAft>
                <a:spcPts val="0"/>
              </a:spcAft>
              <a:buSzPts val="1800"/>
              <a:buNone/>
              <a:defRPr/>
            </a:lvl5pPr>
            <a:lvl6pPr lvl="5" rtl="0">
              <a:spcBef>
                <a:spcPts val="800"/>
              </a:spcBef>
              <a:spcAft>
                <a:spcPts val="0"/>
              </a:spcAft>
              <a:buSzPts val="1800"/>
              <a:buNone/>
              <a:defRPr/>
            </a:lvl6pPr>
            <a:lvl7pPr lvl="6" rtl="0">
              <a:spcBef>
                <a:spcPts val="800"/>
              </a:spcBef>
              <a:spcAft>
                <a:spcPts val="0"/>
              </a:spcAft>
              <a:buSzPts val="1800"/>
              <a:buNone/>
              <a:defRPr/>
            </a:lvl7pPr>
            <a:lvl8pPr lvl="7" rtl="0">
              <a:spcBef>
                <a:spcPts val="800"/>
              </a:spcBef>
              <a:spcAft>
                <a:spcPts val="0"/>
              </a:spcAft>
              <a:buSzPts val="1800"/>
              <a:buNone/>
              <a:defRPr/>
            </a:lvl8pPr>
            <a:lvl9pPr lvl="8" rtl="0">
              <a:spcBef>
                <a:spcPts val="800"/>
              </a:spcBef>
              <a:spcAft>
                <a:spcPts val="800"/>
              </a:spcAft>
              <a:buSzPts val="1800"/>
              <a:buNone/>
              <a:defRPr/>
            </a:lvl9pPr>
          </a:lstStyle>
          <a:p/>
        </p:txBody>
      </p:sp>
    </p:spTree>
  </p:cSld>
  <p:clrMapOvr>
    <a:masterClrMapping/>
  </p:clrMapOvr>
  <p:extLst>
    <p:ext uri="{DCECCB84-F9BA-43D5-87BE-67443E8EF086}">
      <p15:sldGuideLst>
        <p15:guide id="1" pos="873">
          <p15:clr>
            <a:srgbClr val="FA7B17"/>
          </p15:clr>
        </p15:guide>
        <p15:guide id="2" orient="horz" pos="1368">
          <p15:clr>
            <a:srgbClr val="FA7B17"/>
          </p15:clr>
        </p15:guide>
      </p15:sldGuideLst>
    </p:ext>
  </p:extLst>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 single-line, white background">
  <p:cSld name="CUSTOM_1_1_2">
    <p:bg>
      <p:bgPr>
        <a:solidFill>
          <a:srgbClr val="FFFFFF"/>
        </a:solidFill>
      </p:bgPr>
    </p:bg>
    <p:spTree>
      <p:nvGrpSpPr>
        <p:cNvPr id="598" name="Shape 598"/>
        <p:cNvGrpSpPr/>
        <p:nvPr/>
      </p:nvGrpSpPr>
      <p:grpSpPr>
        <a:xfrm>
          <a:off x="0" y="0"/>
          <a:ext cx="0" cy="0"/>
          <a:chOff x="0" y="0"/>
          <a:chExt cx="0" cy="0"/>
        </a:xfrm>
      </p:grpSpPr>
      <p:pic>
        <p:nvPicPr>
          <p:cNvPr id="599" name="Google Shape;599;p125"/>
          <p:cNvPicPr preferRelativeResize="0"/>
          <p:nvPr/>
        </p:nvPicPr>
        <p:blipFill>
          <a:blip r:embed="rId2">
            <a:alphaModFix/>
          </a:blip>
          <a:stretch>
            <a:fillRect/>
          </a:stretch>
        </p:blipFill>
        <p:spPr>
          <a:xfrm>
            <a:off x="0" y="0"/>
            <a:ext cx="9144010" cy="5144569"/>
          </a:xfrm>
          <a:prstGeom prst="rect">
            <a:avLst/>
          </a:prstGeom>
          <a:noFill/>
          <a:ln>
            <a:noFill/>
          </a:ln>
        </p:spPr>
      </p:pic>
      <p:pic>
        <p:nvPicPr>
          <p:cNvPr id="600" name="Google Shape;600;p125"/>
          <p:cNvPicPr preferRelativeResize="0"/>
          <p:nvPr/>
        </p:nvPicPr>
        <p:blipFill rotWithShape="1">
          <a:blip r:embed="rId3">
            <a:alphaModFix/>
          </a:blip>
          <a:srcRect b="29" l="0" r="0" t="29"/>
          <a:stretch/>
        </p:blipFill>
        <p:spPr>
          <a:xfrm>
            <a:off x="1382575" y="1384675"/>
            <a:ext cx="1243300" cy="427449"/>
          </a:xfrm>
          <a:prstGeom prst="rect">
            <a:avLst/>
          </a:prstGeom>
          <a:noFill/>
          <a:ln>
            <a:noFill/>
          </a:ln>
        </p:spPr>
      </p:pic>
      <p:sp>
        <p:nvSpPr>
          <p:cNvPr id="601" name="Google Shape;601;p125"/>
          <p:cNvSpPr txBox="1"/>
          <p:nvPr>
            <p:ph type="title"/>
          </p:nvPr>
        </p:nvSpPr>
        <p:spPr>
          <a:xfrm>
            <a:off x="1385475" y="2053900"/>
            <a:ext cx="6479400" cy="919500"/>
          </a:xfrm>
          <a:prstGeom prst="rect">
            <a:avLst/>
          </a:prstGeom>
        </p:spPr>
        <p:txBody>
          <a:bodyPr anchorCtr="0" anchor="t" bIns="0" lIns="0" spcFirstLastPara="1" rIns="0" wrap="square" tIns="0">
            <a:noAutofit/>
          </a:bodyPr>
          <a:lstStyle>
            <a:lvl1pPr lvl="0" rtl="0">
              <a:spcBef>
                <a:spcPts val="0"/>
              </a:spcBef>
              <a:spcAft>
                <a:spcPts val="0"/>
              </a:spcAft>
              <a:buSzPts val="3000"/>
              <a:buFont typeface="Inter ExtraBold"/>
              <a:buNone/>
              <a:defRPr sz="3000">
                <a:latin typeface="Inter ExtraBold"/>
                <a:ea typeface="Inter ExtraBold"/>
                <a:cs typeface="Inter ExtraBold"/>
                <a:sym typeface="Inter ExtraBold"/>
              </a:defRPr>
            </a:lvl1pPr>
            <a:lvl2pPr lvl="1" rtl="0">
              <a:spcBef>
                <a:spcPts val="60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02" name="Google Shape;602;p125"/>
          <p:cNvSpPr txBox="1"/>
          <p:nvPr>
            <p:ph idx="1" type="subTitle"/>
          </p:nvPr>
        </p:nvSpPr>
        <p:spPr>
          <a:xfrm>
            <a:off x="1397675" y="2696475"/>
            <a:ext cx="5627100" cy="427500"/>
          </a:xfrm>
          <a:prstGeom prst="rect">
            <a:avLst/>
          </a:prstGeom>
        </p:spPr>
        <p:txBody>
          <a:bodyPr anchorCtr="0" anchor="t" bIns="0" lIns="0" spcFirstLastPara="1" rIns="0" wrap="square" tIns="0">
            <a:noAutofit/>
          </a:bodyPr>
          <a:lstStyle>
            <a:lvl1pPr lvl="0" rtl="0">
              <a:spcBef>
                <a:spcPts val="0"/>
              </a:spcBef>
              <a:spcAft>
                <a:spcPts val="0"/>
              </a:spcAft>
              <a:buClr>
                <a:schemeClr val="dk1"/>
              </a:buClr>
              <a:buSzPts val="1800"/>
              <a:buFont typeface="Inter"/>
              <a:buNone/>
              <a:defRPr>
                <a:solidFill>
                  <a:schemeClr val="dk1"/>
                </a:solidFill>
                <a:latin typeface="Inter"/>
                <a:ea typeface="Inter"/>
                <a:cs typeface="Inter"/>
                <a:sym typeface="Inter"/>
              </a:defRPr>
            </a:lvl1pPr>
            <a:lvl2pPr lvl="1" rtl="0">
              <a:spcBef>
                <a:spcPts val="800"/>
              </a:spcBef>
              <a:spcAft>
                <a:spcPts val="0"/>
              </a:spcAft>
              <a:buClr>
                <a:schemeClr val="dk1"/>
              </a:buClr>
              <a:buSzPts val="1800"/>
              <a:buNone/>
              <a:defRPr>
                <a:solidFill>
                  <a:schemeClr val="dk1"/>
                </a:solidFill>
              </a:defRPr>
            </a:lvl2pPr>
            <a:lvl3pPr lvl="2" rtl="0">
              <a:spcBef>
                <a:spcPts val="800"/>
              </a:spcBef>
              <a:spcAft>
                <a:spcPts val="0"/>
              </a:spcAft>
              <a:buClr>
                <a:schemeClr val="dk1"/>
              </a:buClr>
              <a:buSzPts val="1800"/>
              <a:buNone/>
              <a:defRPr>
                <a:solidFill>
                  <a:schemeClr val="dk1"/>
                </a:solidFill>
              </a:defRPr>
            </a:lvl3pPr>
            <a:lvl4pPr lvl="3" rtl="0">
              <a:spcBef>
                <a:spcPts val="800"/>
              </a:spcBef>
              <a:spcAft>
                <a:spcPts val="0"/>
              </a:spcAft>
              <a:buClr>
                <a:schemeClr val="dk1"/>
              </a:buClr>
              <a:buSzPts val="1800"/>
              <a:buNone/>
              <a:defRPr>
                <a:solidFill>
                  <a:schemeClr val="dk1"/>
                </a:solidFill>
              </a:defRPr>
            </a:lvl4pPr>
            <a:lvl5pPr lvl="4" rtl="0">
              <a:spcBef>
                <a:spcPts val="800"/>
              </a:spcBef>
              <a:spcAft>
                <a:spcPts val="0"/>
              </a:spcAft>
              <a:buClr>
                <a:schemeClr val="dk1"/>
              </a:buClr>
              <a:buSzPts val="1800"/>
              <a:buNone/>
              <a:defRPr>
                <a:solidFill>
                  <a:schemeClr val="dk1"/>
                </a:solidFill>
              </a:defRPr>
            </a:lvl5pPr>
            <a:lvl6pPr lvl="5" rtl="0">
              <a:spcBef>
                <a:spcPts val="800"/>
              </a:spcBef>
              <a:spcAft>
                <a:spcPts val="0"/>
              </a:spcAft>
              <a:buClr>
                <a:schemeClr val="dk1"/>
              </a:buClr>
              <a:buSzPts val="1800"/>
              <a:buNone/>
              <a:defRPr>
                <a:solidFill>
                  <a:schemeClr val="dk1"/>
                </a:solidFill>
              </a:defRPr>
            </a:lvl6pPr>
            <a:lvl7pPr lvl="6" rtl="0">
              <a:spcBef>
                <a:spcPts val="800"/>
              </a:spcBef>
              <a:spcAft>
                <a:spcPts val="0"/>
              </a:spcAft>
              <a:buClr>
                <a:schemeClr val="dk1"/>
              </a:buClr>
              <a:buSzPts val="1800"/>
              <a:buNone/>
              <a:defRPr>
                <a:solidFill>
                  <a:schemeClr val="dk1"/>
                </a:solidFill>
              </a:defRPr>
            </a:lvl7pPr>
            <a:lvl8pPr lvl="7" rtl="0">
              <a:spcBef>
                <a:spcPts val="800"/>
              </a:spcBef>
              <a:spcAft>
                <a:spcPts val="0"/>
              </a:spcAft>
              <a:buClr>
                <a:schemeClr val="dk1"/>
              </a:buClr>
              <a:buSzPts val="1800"/>
              <a:buNone/>
              <a:defRPr>
                <a:solidFill>
                  <a:schemeClr val="dk1"/>
                </a:solidFill>
              </a:defRPr>
            </a:lvl8pPr>
            <a:lvl9pPr lvl="8" rtl="0">
              <a:spcBef>
                <a:spcPts val="800"/>
              </a:spcBef>
              <a:spcAft>
                <a:spcPts val="800"/>
              </a:spcAft>
              <a:buClr>
                <a:schemeClr val="dk1"/>
              </a:buClr>
              <a:buSzPts val="1800"/>
              <a:buNone/>
              <a:defRPr>
                <a:solidFill>
                  <a:schemeClr val="dk1"/>
                </a:solidFill>
              </a:defRPr>
            </a:lvl9pPr>
          </a:lstStyle>
          <a:p/>
        </p:txBody>
      </p:sp>
      <p:sp>
        <p:nvSpPr>
          <p:cNvPr id="603" name="Google Shape;603;p125"/>
          <p:cNvSpPr txBox="1"/>
          <p:nvPr>
            <p:ph idx="2" type="subTitle"/>
          </p:nvPr>
        </p:nvSpPr>
        <p:spPr>
          <a:xfrm>
            <a:off x="1397675" y="3380751"/>
            <a:ext cx="5627100" cy="427500"/>
          </a:xfrm>
          <a:prstGeom prst="rect">
            <a:avLst/>
          </a:prstGeom>
        </p:spPr>
        <p:txBody>
          <a:bodyPr anchorCtr="0" anchor="t" bIns="0" lIns="0" spcFirstLastPara="1" rIns="0" wrap="square" tIns="0">
            <a:noAutofit/>
          </a:bodyPr>
          <a:lstStyle>
            <a:lvl1pPr lvl="0" rtl="0">
              <a:spcBef>
                <a:spcPts val="0"/>
              </a:spcBef>
              <a:spcAft>
                <a:spcPts val="0"/>
              </a:spcAft>
              <a:buClr>
                <a:schemeClr val="dk1"/>
              </a:buClr>
              <a:buSzPts val="1800"/>
              <a:buFont typeface="Inter"/>
              <a:buNone/>
              <a:defRPr>
                <a:solidFill>
                  <a:schemeClr val="dk1"/>
                </a:solidFill>
                <a:latin typeface="Inter"/>
                <a:ea typeface="Inter"/>
                <a:cs typeface="Inter"/>
                <a:sym typeface="Inter"/>
              </a:defRPr>
            </a:lvl1pPr>
            <a:lvl2pPr lvl="1" rtl="0">
              <a:spcBef>
                <a:spcPts val="800"/>
              </a:spcBef>
              <a:spcAft>
                <a:spcPts val="0"/>
              </a:spcAft>
              <a:buClr>
                <a:schemeClr val="dk1"/>
              </a:buClr>
              <a:buSzPts val="1800"/>
              <a:buNone/>
              <a:defRPr>
                <a:solidFill>
                  <a:schemeClr val="dk1"/>
                </a:solidFill>
              </a:defRPr>
            </a:lvl2pPr>
            <a:lvl3pPr lvl="2" rtl="0">
              <a:spcBef>
                <a:spcPts val="800"/>
              </a:spcBef>
              <a:spcAft>
                <a:spcPts val="0"/>
              </a:spcAft>
              <a:buClr>
                <a:schemeClr val="dk1"/>
              </a:buClr>
              <a:buSzPts val="1800"/>
              <a:buNone/>
              <a:defRPr>
                <a:solidFill>
                  <a:schemeClr val="dk1"/>
                </a:solidFill>
              </a:defRPr>
            </a:lvl3pPr>
            <a:lvl4pPr lvl="3" rtl="0">
              <a:spcBef>
                <a:spcPts val="800"/>
              </a:spcBef>
              <a:spcAft>
                <a:spcPts val="0"/>
              </a:spcAft>
              <a:buClr>
                <a:schemeClr val="dk1"/>
              </a:buClr>
              <a:buSzPts val="1800"/>
              <a:buNone/>
              <a:defRPr>
                <a:solidFill>
                  <a:schemeClr val="dk1"/>
                </a:solidFill>
              </a:defRPr>
            </a:lvl4pPr>
            <a:lvl5pPr lvl="4" rtl="0">
              <a:spcBef>
                <a:spcPts val="800"/>
              </a:spcBef>
              <a:spcAft>
                <a:spcPts val="0"/>
              </a:spcAft>
              <a:buClr>
                <a:schemeClr val="dk1"/>
              </a:buClr>
              <a:buSzPts val="1800"/>
              <a:buNone/>
              <a:defRPr>
                <a:solidFill>
                  <a:schemeClr val="dk1"/>
                </a:solidFill>
              </a:defRPr>
            </a:lvl5pPr>
            <a:lvl6pPr lvl="5" rtl="0">
              <a:spcBef>
                <a:spcPts val="800"/>
              </a:spcBef>
              <a:spcAft>
                <a:spcPts val="0"/>
              </a:spcAft>
              <a:buClr>
                <a:schemeClr val="dk1"/>
              </a:buClr>
              <a:buSzPts val="1800"/>
              <a:buNone/>
              <a:defRPr>
                <a:solidFill>
                  <a:schemeClr val="dk1"/>
                </a:solidFill>
              </a:defRPr>
            </a:lvl6pPr>
            <a:lvl7pPr lvl="6" rtl="0">
              <a:spcBef>
                <a:spcPts val="800"/>
              </a:spcBef>
              <a:spcAft>
                <a:spcPts val="0"/>
              </a:spcAft>
              <a:buClr>
                <a:schemeClr val="dk1"/>
              </a:buClr>
              <a:buSzPts val="1800"/>
              <a:buNone/>
              <a:defRPr>
                <a:solidFill>
                  <a:schemeClr val="dk1"/>
                </a:solidFill>
              </a:defRPr>
            </a:lvl7pPr>
            <a:lvl8pPr lvl="7" rtl="0">
              <a:spcBef>
                <a:spcPts val="800"/>
              </a:spcBef>
              <a:spcAft>
                <a:spcPts val="0"/>
              </a:spcAft>
              <a:buClr>
                <a:schemeClr val="dk1"/>
              </a:buClr>
              <a:buSzPts val="1800"/>
              <a:buNone/>
              <a:defRPr>
                <a:solidFill>
                  <a:schemeClr val="dk1"/>
                </a:solidFill>
              </a:defRPr>
            </a:lvl8pPr>
            <a:lvl9pPr lvl="8" rtl="0">
              <a:spcBef>
                <a:spcPts val="800"/>
              </a:spcBef>
              <a:spcAft>
                <a:spcPts val="800"/>
              </a:spcAft>
              <a:buClr>
                <a:schemeClr val="dk1"/>
              </a:buClr>
              <a:buSzPts val="1800"/>
              <a:buNone/>
              <a:defRPr>
                <a:solidFill>
                  <a:schemeClr val="dk1"/>
                </a:solidFill>
              </a:defRPr>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 2-line, dark background">
  <p:cSld name="CUSTOM_1_1_1">
    <p:bg>
      <p:bgPr>
        <a:solidFill>
          <a:srgbClr val="20377D"/>
        </a:solidFill>
      </p:bgPr>
    </p:bg>
    <p:spTree>
      <p:nvGrpSpPr>
        <p:cNvPr id="604" name="Shape 604"/>
        <p:cNvGrpSpPr/>
        <p:nvPr/>
      </p:nvGrpSpPr>
      <p:grpSpPr>
        <a:xfrm>
          <a:off x="0" y="0"/>
          <a:ext cx="0" cy="0"/>
          <a:chOff x="0" y="0"/>
          <a:chExt cx="0" cy="0"/>
        </a:xfrm>
      </p:grpSpPr>
      <p:pic>
        <p:nvPicPr>
          <p:cNvPr id="605" name="Google Shape;605;p126"/>
          <p:cNvPicPr preferRelativeResize="0"/>
          <p:nvPr/>
        </p:nvPicPr>
        <p:blipFill rotWithShape="1">
          <a:blip r:embed="rId2">
            <a:alphaModFix/>
          </a:blip>
          <a:srcRect b="0" l="0" r="0" t="0"/>
          <a:stretch/>
        </p:blipFill>
        <p:spPr>
          <a:xfrm>
            <a:off x="-12033" y="-12158"/>
            <a:ext cx="9230249" cy="5193050"/>
          </a:xfrm>
          <a:prstGeom prst="rect">
            <a:avLst/>
          </a:prstGeom>
          <a:noFill/>
          <a:ln>
            <a:noFill/>
          </a:ln>
        </p:spPr>
      </p:pic>
      <p:pic>
        <p:nvPicPr>
          <p:cNvPr descr="Google Shape;31;p5" id="606" name="Google Shape;606;p126"/>
          <p:cNvPicPr preferRelativeResize="0"/>
          <p:nvPr/>
        </p:nvPicPr>
        <p:blipFill rotWithShape="1">
          <a:blip r:embed="rId3">
            <a:alphaModFix/>
          </a:blip>
          <a:srcRect b="0" l="0" r="0" t="0"/>
          <a:stretch/>
        </p:blipFill>
        <p:spPr>
          <a:xfrm>
            <a:off x="1382575" y="1384675"/>
            <a:ext cx="1243300" cy="427449"/>
          </a:xfrm>
          <a:prstGeom prst="rect">
            <a:avLst/>
          </a:prstGeom>
          <a:noFill/>
          <a:ln>
            <a:noFill/>
          </a:ln>
        </p:spPr>
      </p:pic>
      <p:sp>
        <p:nvSpPr>
          <p:cNvPr id="607" name="Google Shape;607;p126"/>
          <p:cNvSpPr txBox="1"/>
          <p:nvPr>
            <p:ph type="title"/>
          </p:nvPr>
        </p:nvSpPr>
        <p:spPr>
          <a:xfrm>
            <a:off x="1385469" y="2053900"/>
            <a:ext cx="4643400" cy="919500"/>
          </a:xfrm>
          <a:prstGeom prst="rect">
            <a:avLst/>
          </a:prstGeom>
        </p:spPr>
        <p:txBody>
          <a:bodyPr anchorCtr="0" anchor="t" bIns="0" lIns="0" spcFirstLastPara="1" rIns="0" wrap="square" tIns="0">
            <a:noAutofit/>
          </a:bodyPr>
          <a:lstStyle>
            <a:lvl1pPr lvl="0" rtl="0">
              <a:spcBef>
                <a:spcPts val="0"/>
              </a:spcBef>
              <a:spcAft>
                <a:spcPts val="0"/>
              </a:spcAft>
              <a:buClr>
                <a:srgbClr val="FFFFFF"/>
              </a:buClr>
              <a:buSzPts val="3000"/>
              <a:buFont typeface="Inter ExtraBold"/>
              <a:buNone/>
              <a:defRPr sz="3000">
                <a:solidFill>
                  <a:srgbClr val="FFFFFF"/>
                </a:solidFill>
                <a:latin typeface="Inter ExtraBold"/>
                <a:ea typeface="Inter ExtraBold"/>
                <a:cs typeface="Inter ExtraBold"/>
                <a:sym typeface="Inter ExtraBold"/>
              </a:defRPr>
            </a:lvl1pPr>
            <a:lvl2pPr lvl="1" rtl="0">
              <a:spcBef>
                <a:spcPts val="60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08" name="Google Shape;608;p126"/>
          <p:cNvSpPr txBox="1"/>
          <p:nvPr>
            <p:ph idx="1" type="subTitle"/>
          </p:nvPr>
        </p:nvSpPr>
        <p:spPr>
          <a:xfrm>
            <a:off x="1397675" y="3132125"/>
            <a:ext cx="4956600" cy="427500"/>
          </a:xfrm>
          <a:prstGeom prst="rect">
            <a:avLst/>
          </a:prstGeom>
        </p:spPr>
        <p:txBody>
          <a:bodyPr anchorCtr="0" anchor="t" bIns="0" lIns="0" spcFirstLastPara="1" rIns="0" wrap="square" tIns="0">
            <a:noAutofit/>
          </a:bodyPr>
          <a:lstStyle>
            <a:lvl1pPr lvl="0" rtl="0">
              <a:spcBef>
                <a:spcPts val="0"/>
              </a:spcBef>
              <a:spcAft>
                <a:spcPts val="0"/>
              </a:spcAft>
              <a:buClr>
                <a:srgbClr val="FFFFFF"/>
              </a:buClr>
              <a:buSzPts val="1800"/>
              <a:buFont typeface="Inter"/>
              <a:buNone/>
              <a:defRPr>
                <a:solidFill>
                  <a:srgbClr val="FFFFFF"/>
                </a:solidFill>
                <a:latin typeface="Inter"/>
                <a:ea typeface="Inter"/>
                <a:cs typeface="Inter"/>
                <a:sym typeface="Inter"/>
              </a:defRPr>
            </a:lvl1pPr>
            <a:lvl2pPr lvl="1" rtl="0">
              <a:spcBef>
                <a:spcPts val="800"/>
              </a:spcBef>
              <a:spcAft>
                <a:spcPts val="0"/>
              </a:spcAft>
              <a:buSzPts val="1800"/>
              <a:buNone/>
              <a:defRPr/>
            </a:lvl2pPr>
            <a:lvl3pPr lvl="2" rtl="0">
              <a:spcBef>
                <a:spcPts val="800"/>
              </a:spcBef>
              <a:spcAft>
                <a:spcPts val="0"/>
              </a:spcAft>
              <a:buSzPts val="1800"/>
              <a:buNone/>
              <a:defRPr/>
            </a:lvl3pPr>
            <a:lvl4pPr lvl="3" rtl="0">
              <a:spcBef>
                <a:spcPts val="800"/>
              </a:spcBef>
              <a:spcAft>
                <a:spcPts val="0"/>
              </a:spcAft>
              <a:buSzPts val="1800"/>
              <a:buNone/>
              <a:defRPr/>
            </a:lvl4pPr>
            <a:lvl5pPr lvl="4" rtl="0">
              <a:spcBef>
                <a:spcPts val="800"/>
              </a:spcBef>
              <a:spcAft>
                <a:spcPts val="0"/>
              </a:spcAft>
              <a:buSzPts val="1800"/>
              <a:buNone/>
              <a:defRPr/>
            </a:lvl5pPr>
            <a:lvl6pPr lvl="5" rtl="0">
              <a:spcBef>
                <a:spcPts val="800"/>
              </a:spcBef>
              <a:spcAft>
                <a:spcPts val="0"/>
              </a:spcAft>
              <a:buSzPts val="1800"/>
              <a:buNone/>
              <a:defRPr/>
            </a:lvl6pPr>
            <a:lvl7pPr lvl="6" rtl="0">
              <a:spcBef>
                <a:spcPts val="800"/>
              </a:spcBef>
              <a:spcAft>
                <a:spcPts val="0"/>
              </a:spcAft>
              <a:buSzPts val="1800"/>
              <a:buNone/>
              <a:defRPr/>
            </a:lvl7pPr>
            <a:lvl8pPr lvl="7" rtl="0">
              <a:spcBef>
                <a:spcPts val="800"/>
              </a:spcBef>
              <a:spcAft>
                <a:spcPts val="0"/>
              </a:spcAft>
              <a:buSzPts val="1800"/>
              <a:buNone/>
              <a:defRPr/>
            </a:lvl8pPr>
            <a:lvl9pPr lvl="8" rtl="0">
              <a:spcBef>
                <a:spcPts val="800"/>
              </a:spcBef>
              <a:spcAft>
                <a:spcPts val="800"/>
              </a:spcAft>
              <a:buSzPts val="1800"/>
              <a:buNone/>
              <a:defRPr/>
            </a:lvl9pPr>
          </a:lstStyle>
          <a:p/>
        </p:txBody>
      </p:sp>
      <p:sp>
        <p:nvSpPr>
          <p:cNvPr id="609" name="Google Shape;609;p126"/>
          <p:cNvSpPr txBox="1"/>
          <p:nvPr>
            <p:ph idx="2" type="subTitle"/>
          </p:nvPr>
        </p:nvSpPr>
        <p:spPr>
          <a:xfrm>
            <a:off x="1397675" y="3854501"/>
            <a:ext cx="4956600" cy="427500"/>
          </a:xfrm>
          <a:prstGeom prst="rect">
            <a:avLst/>
          </a:prstGeom>
        </p:spPr>
        <p:txBody>
          <a:bodyPr anchorCtr="0" anchor="t" bIns="0" lIns="0" spcFirstLastPara="1" rIns="0" wrap="square" tIns="0">
            <a:noAutofit/>
          </a:bodyPr>
          <a:lstStyle>
            <a:lvl1pPr lvl="0" rtl="0">
              <a:spcBef>
                <a:spcPts val="0"/>
              </a:spcBef>
              <a:spcAft>
                <a:spcPts val="0"/>
              </a:spcAft>
              <a:buClr>
                <a:srgbClr val="FFFFFF"/>
              </a:buClr>
              <a:buSzPts val="1800"/>
              <a:buFont typeface="Inter"/>
              <a:buNone/>
              <a:defRPr>
                <a:solidFill>
                  <a:srgbClr val="FFFFFF"/>
                </a:solidFill>
                <a:latin typeface="Inter"/>
                <a:ea typeface="Inter"/>
                <a:cs typeface="Inter"/>
                <a:sym typeface="Inter"/>
              </a:defRPr>
            </a:lvl1pPr>
            <a:lvl2pPr lvl="1" rtl="0">
              <a:spcBef>
                <a:spcPts val="800"/>
              </a:spcBef>
              <a:spcAft>
                <a:spcPts val="0"/>
              </a:spcAft>
              <a:buSzPts val="1800"/>
              <a:buNone/>
              <a:defRPr/>
            </a:lvl2pPr>
            <a:lvl3pPr lvl="2" rtl="0">
              <a:spcBef>
                <a:spcPts val="800"/>
              </a:spcBef>
              <a:spcAft>
                <a:spcPts val="0"/>
              </a:spcAft>
              <a:buSzPts val="1800"/>
              <a:buNone/>
              <a:defRPr/>
            </a:lvl3pPr>
            <a:lvl4pPr lvl="3" rtl="0">
              <a:spcBef>
                <a:spcPts val="800"/>
              </a:spcBef>
              <a:spcAft>
                <a:spcPts val="0"/>
              </a:spcAft>
              <a:buSzPts val="1800"/>
              <a:buNone/>
              <a:defRPr/>
            </a:lvl4pPr>
            <a:lvl5pPr lvl="4" rtl="0">
              <a:spcBef>
                <a:spcPts val="800"/>
              </a:spcBef>
              <a:spcAft>
                <a:spcPts val="0"/>
              </a:spcAft>
              <a:buSzPts val="1800"/>
              <a:buNone/>
              <a:defRPr/>
            </a:lvl5pPr>
            <a:lvl6pPr lvl="5" rtl="0">
              <a:spcBef>
                <a:spcPts val="800"/>
              </a:spcBef>
              <a:spcAft>
                <a:spcPts val="0"/>
              </a:spcAft>
              <a:buSzPts val="1800"/>
              <a:buNone/>
              <a:defRPr/>
            </a:lvl6pPr>
            <a:lvl7pPr lvl="6" rtl="0">
              <a:spcBef>
                <a:spcPts val="800"/>
              </a:spcBef>
              <a:spcAft>
                <a:spcPts val="0"/>
              </a:spcAft>
              <a:buSzPts val="1800"/>
              <a:buNone/>
              <a:defRPr/>
            </a:lvl7pPr>
            <a:lvl8pPr lvl="7" rtl="0">
              <a:spcBef>
                <a:spcPts val="800"/>
              </a:spcBef>
              <a:spcAft>
                <a:spcPts val="0"/>
              </a:spcAft>
              <a:buSzPts val="1800"/>
              <a:buNone/>
              <a:defRPr/>
            </a:lvl8pPr>
            <a:lvl9pPr lvl="8" rtl="0">
              <a:spcBef>
                <a:spcPts val="800"/>
              </a:spcBef>
              <a:spcAft>
                <a:spcPts val="800"/>
              </a:spcAft>
              <a:buSzPts val="1800"/>
              <a:buNone/>
              <a:defRPr/>
            </a:lvl9pPr>
          </a:lstStyle>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 2-line, white background">
  <p:cSld name="CUSTOM_1_1_1_1">
    <p:bg>
      <p:bgPr>
        <a:solidFill>
          <a:srgbClr val="FFFFFF"/>
        </a:solidFill>
      </p:bgPr>
    </p:bg>
    <p:spTree>
      <p:nvGrpSpPr>
        <p:cNvPr id="610" name="Shape 610"/>
        <p:cNvGrpSpPr/>
        <p:nvPr/>
      </p:nvGrpSpPr>
      <p:grpSpPr>
        <a:xfrm>
          <a:off x="0" y="0"/>
          <a:ext cx="0" cy="0"/>
          <a:chOff x="0" y="0"/>
          <a:chExt cx="0" cy="0"/>
        </a:xfrm>
      </p:grpSpPr>
      <p:pic>
        <p:nvPicPr>
          <p:cNvPr id="611" name="Google Shape;611;p127"/>
          <p:cNvPicPr preferRelativeResize="0"/>
          <p:nvPr/>
        </p:nvPicPr>
        <p:blipFill>
          <a:blip r:embed="rId2">
            <a:alphaModFix/>
          </a:blip>
          <a:stretch>
            <a:fillRect/>
          </a:stretch>
        </p:blipFill>
        <p:spPr>
          <a:xfrm>
            <a:off x="0" y="0"/>
            <a:ext cx="9144010" cy="5144569"/>
          </a:xfrm>
          <a:prstGeom prst="rect">
            <a:avLst/>
          </a:prstGeom>
          <a:noFill/>
          <a:ln>
            <a:noFill/>
          </a:ln>
        </p:spPr>
      </p:pic>
      <p:pic>
        <p:nvPicPr>
          <p:cNvPr id="612" name="Google Shape;612;p127"/>
          <p:cNvPicPr preferRelativeResize="0"/>
          <p:nvPr/>
        </p:nvPicPr>
        <p:blipFill rotWithShape="1">
          <a:blip r:embed="rId3">
            <a:alphaModFix/>
          </a:blip>
          <a:srcRect b="29" l="0" r="0" t="29"/>
          <a:stretch/>
        </p:blipFill>
        <p:spPr>
          <a:xfrm>
            <a:off x="1382575" y="1384675"/>
            <a:ext cx="1243300" cy="427449"/>
          </a:xfrm>
          <a:prstGeom prst="rect">
            <a:avLst/>
          </a:prstGeom>
          <a:noFill/>
          <a:ln>
            <a:noFill/>
          </a:ln>
        </p:spPr>
      </p:pic>
      <p:sp>
        <p:nvSpPr>
          <p:cNvPr id="613" name="Google Shape;613;p127"/>
          <p:cNvSpPr txBox="1"/>
          <p:nvPr>
            <p:ph type="title"/>
          </p:nvPr>
        </p:nvSpPr>
        <p:spPr>
          <a:xfrm>
            <a:off x="1385469" y="2053900"/>
            <a:ext cx="4643400" cy="919500"/>
          </a:xfrm>
          <a:prstGeom prst="rect">
            <a:avLst/>
          </a:prstGeom>
        </p:spPr>
        <p:txBody>
          <a:bodyPr anchorCtr="0" anchor="t" bIns="0" lIns="0" spcFirstLastPara="1" rIns="0" wrap="square" tIns="0">
            <a:noAutofit/>
          </a:bodyPr>
          <a:lstStyle>
            <a:lvl1pPr lvl="0" rtl="0">
              <a:spcBef>
                <a:spcPts val="0"/>
              </a:spcBef>
              <a:spcAft>
                <a:spcPts val="0"/>
              </a:spcAft>
              <a:buSzPts val="3000"/>
              <a:buFont typeface="Inter ExtraBold"/>
              <a:buNone/>
              <a:defRPr sz="3000">
                <a:latin typeface="Inter ExtraBold"/>
                <a:ea typeface="Inter ExtraBold"/>
                <a:cs typeface="Inter ExtraBold"/>
                <a:sym typeface="Inter ExtraBold"/>
              </a:defRPr>
            </a:lvl1pPr>
            <a:lvl2pPr lvl="1" rtl="0">
              <a:spcBef>
                <a:spcPts val="60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14" name="Google Shape;614;p127"/>
          <p:cNvSpPr txBox="1"/>
          <p:nvPr>
            <p:ph idx="1" type="subTitle"/>
          </p:nvPr>
        </p:nvSpPr>
        <p:spPr>
          <a:xfrm>
            <a:off x="1397674" y="3132125"/>
            <a:ext cx="5287500" cy="427500"/>
          </a:xfrm>
          <a:prstGeom prst="rect">
            <a:avLst/>
          </a:prstGeom>
        </p:spPr>
        <p:txBody>
          <a:bodyPr anchorCtr="0" anchor="t" bIns="0" lIns="0" spcFirstLastPara="1" rIns="0" wrap="square" tIns="0">
            <a:noAutofit/>
          </a:bodyPr>
          <a:lstStyle>
            <a:lvl1pPr lvl="0" rtl="0">
              <a:spcBef>
                <a:spcPts val="0"/>
              </a:spcBef>
              <a:spcAft>
                <a:spcPts val="0"/>
              </a:spcAft>
              <a:buClr>
                <a:schemeClr val="dk1"/>
              </a:buClr>
              <a:buSzPts val="1800"/>
              <a:buFont typeface="Inter"/>
              <a:buNone/>
              <a:defRPr>
                <a:solidFill>
                  <a:schemeClr val="dk1"/>
                </a:solidFill>
                <a:latin typeface="Inter"/>
                <a:ea typeface="Inter"/>
                <a:cs typeface="Inter"/>
                <a:sym typeface="Inter"/>
              </a:defRPr>
            </a:lvl1pPr>
            <a:lvl2pPr lvl="1" rtl="0">
              <a:spcBef>
                <a:spcPts val="800"/>
              </a:spcBef>
              <a:spcAft>
                <a:spcPts val="0"/>
              </a:spcAft>
              <a:buClr>
                <a:schemeClr val="dk1"/>
              </a:buClr>
              <a:buSzPts val="1800"/>
              <a:buNone/>
              <a:defRPr>
                <a:solidFill>
                  <a:schemeClr val="dk1"/>
                </a:solidFill>
              </a:defRPr>
            </a:lvl2pPr>
            <a:lvl3pPr lvl="2" rtl="0">
              <a:spcBef>
                <a:spcPts val="800"/>
              </a:spcBef>
              <a:spcAft>
                <a:spcPts val="0"/>
              </a:spcAft>
              <a:buClr>
                <a:schemeClr val="dk1"/>
              </a:buClr>
              <a:buSzPts val="1800"/>
              <a:buNone/>
              <a:defRPr>
                <a:solidFill>
                  <a:schemeClr val="dk1"/>
                </a:solidFill>
              </a:defRPr>
            </a:lvl3pPr>
            <a:lvl4pPr lvl="3" rtl="0">
              <a:spcBef>
                <a:spcPts val="800"/>
              </a:spcBef>
              <a:spcAft>
                <a:spcPts val="0"/>
              </a:spcAft>
              <a:buClr>
                <a:schemeClr val="dk1"/>
              </a:buClr>
              <a:buSzPts val="1800"/>
              <a:buNone/>
              <a:defRPr>
                <a:solidFill>
                  <a:schemeClr val="dk1"/>
                </a:solidFill>
              </a:defRPr>
            </a:lvl4pPr>
            <a:lvl5pPr lvl="4" rtl="0">
              <a:spcBef>
                <a:spcPts val="800"/>
              </a:spcBef>
              <a:spcAft>
                <a:spcPts val="0"/>
              </a:spcAft>
              <a:buClr>
                <a:schemeClr val="dk1"/>
              </a:buClr>
              <a:buSzPts val="1800"/>
              <a:buNone/>
              <a:defRPr>
                <a:solidFill>
                  <a:schemeClr val="dk1"/>
                </a:solidFill>
              </a:defRPr>
            </a:lvl5pPr>
            <a:lvl6pPr lvl="5" rtl="0">
              <a:spcBef>
                <a:spcPts val="800"/>
              </a:spcBef>
              <a:spcAft>
                <a:spcPts val="0"/>
              </a:spcAft>
              <a:buClr>
                <a:schemeClr val="dk1"/>
              </a:buClr>
              <a:buSzPts val="1800"/>
              <a:buNone/>
              <a:defRPr>
                <a:solidFill>
                  <a:schemeClr val="dk1"/>
                </a:solidFill>
              </a:defRPr>
            </a:lvl6pPr>
            <a:lvl7pPr lvl="6" rtl="0">
              <a:spcBef>
                <a:spcPts val="800"/>
              </a:spcBef>
              <a:spcAft>
                <a:spcPts val="0"/>
              </a:spcAft>
              <a:buClr>
                <a:schemeClr val="dk1"/>
              </a:buClr>
              <a:buSzPts val="1800"/>
              <a:buNone/>
              <a:defRPr>
                <a:solidFill>
                  <a:schemeClr val="dk1"/>
                </a:solidFill>
              </a:defRPr>
            </a:lvl7pPr>
            <a:lvl8pPr lvl="7" rtl="0">
              <a:spcBef>
                <a:spcPts val="800"/>
              </a:spcBef>
              <a:spcAft>
                <a:spcPts val="0"/>
              </a:spcAft>
              <a:buClr>
                <a:schemeClr val="dk1"/>
              </a:buClr>
              <a:buSzPts val="1800"/>
              <a:buNone/>
              <a:defRPr>
                <a:solidFill>
                  <a:schemeClr val="dk1"/>
                </a:solidFill>
              </a:defRPr>
            </a:lvl8pPr>
            <a:lvl9pPr lvl="8" rtl="0">
              <a:spcBef>
                <a:spcPts val="800"/>
              </a:spcBef>
              <a:spcAft>
                <a:spcPts val="800"/>
              </a:spcAft>
              <a:buClr>
                <a:schemeClr val="dk1"/>
              </a:buClr>
              <a:buSzPts val="1800"/>
              <a:buNone/>
              <a:defRPr>
                <a:solidFill>
                  <a:schemeClr val="dk1"/>
                </a:solidFill>
              </a:defRPr>
            </a:lvl9pPr>
          </a:lstStyle>
          <a:p/>
        </p:txBody>
      </p:sp>
      <p:sp>
        <p:nvSpPr>
          <p:cNvPr id="615" name="Google Shape;615;p127"/>
          <p:cNvSpPr txBox="1"/>
          <p:nvPr>
            <p:ph idx="2" type="subTitle"/>
          </p:nvPr>
        </p:nvSpPr>
        <p:spPr>
          <a:xfrm>
            <a:off x="1397674" y="3854501"/>
            <a:ext cx="5287500" cy="427500"/>
          </a:xfrm>
          <a:prstGeom prst="rect">
            <a:avLst/>
          </a:prstGeom>
        </p:spPr>
        <p:txBody>
          <a:bodyPr anchorCtr="0" anchor="t" bIns="0" lIns="0" spcFirstLastPara="1" rIns="0" wrap="square" tIns="0">
            <a:noAutofit/>
          </a:bodyPr>
          <a:lstStyle>
            <a:lvl1pPr lvl="0" rtl="0">
              <a:spcBef>
                <a:spcPts val="0"/>
              </a:spcBef>
              <a:spcAft>
                <a:spcPts val="0"/>
              </a:spcAft>
              <a:buClr>
                <a:schemeClr val="dk1"/>
              </a:buClr>
              <a:buSzPts val="1800"/>
              <a:buFont typeface="Inter"/>
              <a:buNone/>
              <a:defRPr>
                <a:solidFill>
                  <a:schemeClr val="dk1"/>
                </a:solidFill>
                <a:latin typeface="Inter"/>
                <a:ea typeface="Inter"/>
                <a:cs typeface="Inter"/>
                <a:sym typeface="Inter"/>
              </a:defRPr>
            </a:lvl1pPr>
            <a:lvl2pPr lvl="1" rtl="0">
              <a:spcBef>
                <a:spcPts val="800"/>
              </a:spcBef>
              <a:spcAft>
                <a:spcPts val="0"/>
              </a:spcAft>
              <a:buClr>
                <a:schemeClr val="dk1"/>
              </a:buClr>
              <a:buSzPts val="1800"/>
              <a:buNone/>
              <a:defRPr>
                <a:solidFill>
                  <a:schemeClr val="dk1"/>
                </a:solidFill>
              </a:defRPr>
            </a:lvl2pPr>
            <a:lvl3pPr lvl="2" rtl="0">
              <a:spcBef>
                <a:spcPts val="800"/>
              </a:spcBef>
              <a:spcAft>
                <a:spcPts val="0"/>
              </a:spcAft>
              <a:buClr>
                <a:schemeClr val="dk1"/>
              </a:buClr>
              <a:buSzPts val="1800"/>
              <a:buNone/>
              <a:defRPr>
                <a:solidFill>
                  <a:schemeClr val="dk1"/>
                </a:solidFill>
              </a:defRPr>
            </a:lvl3pPr>
            <a:lvl4pPr lvl="3" rtl="0">
              <a:spcBef>
                <a:spcPts val="800"/>
              </a:spcBef>
              <a:spcAft>
                <a:spcPts val="0"/>
              </a:spcAft>
              <a:buClr>
                <a:schemeClr val="dk1"/>
              </a:buClr>
              <a:buSzPts val="1800"/>
              <a:buNone/>
              <a:defRPr>
                <a:solidFill>
                  <a:schemeClr val="dk1"/>
                </a:solidFill>
              </a:defRPr>
            </a:lvl4pPr>
            <a:lvl5pPr lvl="4" rtl="0">
              <a:spcBef>
                <a:spcPts val="800"/>
              </a:spcBef>
              <a:spcAft>
                <a:spcPts val="0"/>
              </a:spcAft>
              <a:buClr>
                <a:schemeClr val="dk1"/>
              </a:buClr>
              <a:buSzPts val="1800"/>
              <a:buNone/>
              <a:defRPr>
                <a:solidFill>
                  <a:schemeClr val="dk1"/>
                </a:solidFill>
              </a:defRPr>
            </a:lvl5pPr>
            <a:lvl6pPr lvl="5" rtl="0">
              <a:spcBef>
                <a:spcPts val="800"/>
              </a:spcBef>
              <a:spcAft>
                <a:spcPts val="0"/>
              </a:spcAft>
              <a:buClr>
                <a:schemeClr val="dk1"/>
              </a:buClr>
              <a:buSzPts val="1800"/>
              <a:buNone/>
              <a:defRPr>
                <a:solidFill>
                  <a:schemeClr val="dk1"/>
                </a:solidFill>
              </a:defRPr>
            </a:lvl6pPr>
            <a:lvl7pPr lvl="6" rtl="0">
              <a:spcBef>
                <a:spcPts val="800"/>
              </a:spcBef>
              <a:spcAft>
                <a:spcPts val="0"/>
              </a:spcAft>
              <a:buClr>
                <a:schemeClr val="dk1"/>
              </a:buClr>
              <a:buSzPts val="1800"/>
              <a:buNone/>
              <a:defRPr>
                <a:solidFill>
                  <a:schemeClr val="dk1"/>
                </a:solidFill>
              </a:defRPr>
            </a:lvl7pPr>
            <a:lvl8pPr lvl="7" rtl="0">
              <a:spcBef>
                <a:spcPts val="800"/>
              </a:spcBef>
              <a:spcAft>
                <a:spcPts val="0"/>
              </a:spcAft>
              <a:buClr>
                <a:schemeClr val="dk1"/>
              </a:buClr>
              <a:buSzPts val="1800"/>
              <a:buNone/>
              <a:defRPr>
                <a:solidFill>
                  <a:schemeClr val="dk1"/>
                </a:solidFill>
              </a:defRPr>
            </a:lvl8pPr>
            <a:lvl9pPr lvl="8" rtl="0">
              <a:spcBef>
                <a:spcPts val="800"/>
              </a:spcBef>
              <a:spcAft>
                <a:spcPts val="800"/>
              </a:spcAft>
              <a:buClr>
                <a:schemeClr val="dk1"/>
              </a:buClr>
              <a:buSzPts val="1800"/>
              <a:buNone/>
              <a:defRPr>
                <a:solidFill>
                  <a:schemeClr val="dk1"/>
                </a:solidFill>
              </a:defRPr>
            </a:lvl9pPr>
          </a:lstStyle>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eneric transition – color">
  <p:cSld name="CUSTOM_6">
    <p:spTree>
      <p:nvGrpSpPr>
        <p:cNvPr id="616" name="Shape 616"/>
        <p:cNvGrpSpPr/>
        <p:nvPr/>
      </p:nvGrpSpPr>
      <p:grpSpPr>
        <a:xfrm>
          <a:off x="0" y="0"/>
          <a:ext cx="0" cy="0"/>
          <a:chOff x="0" y="0"/>
          <a:chExt cx="0" cy="0"/>
        </a:xfrm>
      </p:grpSpPr>
      <p:pic>
        <p:nvPicPr>
          <p:cNvPr id="617" name="Google Shape;617;p128"/>
          <p:cNvPicPr preferRelativeResize="0"/>
          <p:nvPr/>
        </p:nvPicPr>
        <p:blipFill rotWithShape="1">
          <a:blip r:embed="rId2">
            <a:alphaModFix/>
          </a:blip>
          <a:srcRect b="0" l="0" r="0" t="0"/>
          <a:stretch/>
        </p:blipFill>
        <p:spPr>
          <a:xfrm>
            <a:off x="0" y="0"/>
            <a:ext cx="9144003" cy="5143496"/>
          </a:xfrm>
          <a:prstGeom prst="rect">
            <a:avLst/>
          </a:prstGeom>
          <a:noFill/>
          <a:ln>
            <a:noFill/>
          </a:ln>
        </p:spPr>
      </p:pic>
      <p:sp>
        <p:nvSpPr>
          <p:cNvPr id="618" name="Google Shape;618;p128"/>
          <p:cNvSpPr txBox="1"/>
          <p:nvPr>
            <p:ph type="title"/>
          </p:nvPr>
        </p:nvSpPr>
        <p:spPr>
          <a:xfrm>
            <a:off x="1371600" y="1765000"/>
            <a:ext cx="2730600" cy="852900"/>
          </a:xfrm>
          <a:prstGeom prst="rect">
            <a:avLst/>
          </a:prstGeom>
        </p:spPr>
        <p:txBody>
          <a:bodyPr anchorCtr="0" anchor="b" bIns="0" lIns="0" spcFirstLastPara="1" rIns="0" wrap="square" tIns="0">
            <a:noAutofit/>
          </a:bodyPr>
          <a:lstStyle>
            <a:lvl1pPr lvl="0" rtl="0">
              <a:spcBef>
                <a:spcPts val="0"/>
              </a:spcBef>
              <a:spcAft>
                <a:spcPts val="0"/>
              </a:spcAft>
              <a:buClr>
                <a:srgbClr val="FFFFFF"/>
              </a:buClr>
              <a:buSzPts val="2400"/>
              <a:buFont typeface="Inter ExtraBold"/>
              <a:buNone/>
              <a:defRPr sz="2400">
                <a:solidFill>
                  <a:srgbClr val="FFFFFF"/>
                </a:solidFill>
                <a:latin typeface="Inter ExtraBold"/>
                <a:ea typeface="Inter ExtraBold"/>
                <a:cs typeface="Inter ExtraBold"/>
                <a:sym typeface="Inter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19" name="Google Shape;619;p128"/>
          <p:cNvSpPr txBox="1"/>
          <p:nvPr>
            <p:ph idx="1" type="subTitle"/>
          </p:nvPr>
        </p:nvSpPr>
        <p:spPr>
          <a:xfrm>
            <a:off x="1371600" y="2694350"/>
            <a:ext cx="2493900" cy="5175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Clr>
                <a:srgbClr val="FFFFFF"/>
              </a:buClr>
              <a:buSzPts val="1100"/>
              <a:buFont typeface="Inter SemiBold"/>
              <a:buNone/>
              <a:defRPr sz="1100">
                <a:solidFill>
                  <a:srgbClr val="FFFFFF"/>
                </a:solidFill>
                <a:latin typeface="Inter SemiBold"/>
                <a:ea typeface="Inter SemiBold"/>
                <a:cs typeface="Inter SemiBold"/>
                <a:sym typeface="Inter SemiBold"/>
              </a:defRPr>
            </a:lvl1pPr>
            <a:lvl2pPr lvl="1" rtl="0">
              <a:lnSpc>
                <a:spcPct val="115000"/>
              </a:lnSpc>
              <a:spcBef>
                <a:spcPts val="800"/>
              </a:spcBef>
              <a:spcAft>
                <a:spcPts val="0"/>
              </a:spcAft>
              <a:buSzPts val="1800"/>
              <a:buNone/>
              <a:defRPr/>
            </a:lvl2pPr>
            <a:lvl3pPr lvl="2" rtl="0">
              <a:lnSpc>
                <a:spcPct val="115000"/>
              </a:lnSpc>
              <a:spcBef>
                <a:spcPts val="800"/>
              </a:spcBef>
              <a:spcAft>
                <a:spcPts val="0"/>
              </a:spcAft>
              <a:buSzPts val="1800"/>
              <a:buNone/>
              <a:defRPr/>
            </a:lvl3pPr>
            <a:lvl4pPr lvl="3" rtl="0">
              <a:lnSpc>
                <a:spcPct val="115000"/>
              </a:lnSpc>
              <a:spcBef>
                <a:spcPts val="800"/>
              </a:spcBef>
              <a:spcAft>
                <a:spcPts val="0"/>
              </a:spcAft>
              <a:buSzPts val="1800"/>
              <a:buNone/>
              <a:defRPr/>
            </a:lvl4pPr>
            <a:lvl5pPr lvl="4" rtl="0">
              <a:lnSpc>
                <a:spcPct val="115000"/>
              </a:lnSpc>
              <a:spcBef>
                <a:spcPts val="800"/>
              </a:spcBef>
              <a:spcAft>
                <a:spcPts val="0"/>
              </a:spcAft>
              <a:buSzPts val="1800"/>
              <a:buNone/>
              <a:defRPr/>
            </a:lvl5pPr>
            <a:lvl6pPr lvl="5" rtl="0">
              <a:lnSpc>
                <a:spcPct val="115000"/>
              </a:lnSpc>
              <a:spcBef>
                <a:spcPts val="800"/>
              </a:spcBef>
              <a:spcAft>
                <a:spcPts val="0"/>
              </a:spcAft>
              <a:buSzPts val="1800"/>
              <a:buNone/>
              <a:defRPr/>
            </a:lvl6pPr>
            <a:lvl7pPr lvl="6" rtl="0">
              <a:lnSpc>
                <a:spcPct val="115000"/>
              </a:lnSpc>
              <a:spcBef>
                <a:spcPts val="800"/>
              </a:spcBef>
              <a:spcAft>
                <a:spcPts val="0"/>
              </a:spcAft>
              <a:buSzPts val="1800"/>
              <a:buNone/>
              <a:defRPr/>
            </a:lvl7pPr>
            <a:lvl8pPr lvl="7" rtl="0">
              <a:lnSpc>
                <a:spcPct val="115000"/>
              </a:lnSpc>
              <a:spcBef>
                <a:spcPts val="800"/>
              </a:spcBef>
              <a:spcAft>
                <a:spcPts val="0"/>
              </a:spcAft>
              <a:buSzPts val="1800"/>
              <a:buNone/>
              <a:defRPr/>
            </a:lvl8pPr>
            <a:lvl9pPr lvl="8" rtl="0">
              <a:lnSpc>
                <a:spcPct val="115000"/>
              </a:lnSpc>
              <a:spcBef>
                <a:spcPts val="800"/>
              </a:spcBef>
              <a:spcAft>
                <a:spcPts val="800"/>
              </a:spcAft>
              <a:buSzPts val="1800"/>
              <a:buNone/>
              <a:defRPr/>
            </a:lvl9pPr>
          </a:lstStyle>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eneric transition – dark monochromatic">
  <p:cSld name="CUSTOM_6_1">
    <p:spTree>
      <p:nvGrpSpPr>
        <p:cNvPr id="620" name="Shape 620"/>
        <p:cNvGrpSpPr/>
        <p:nvPr/>
      </p:nvGrpSpPr>
      <p:grpSpPr>
        <a:xfrm>
          <a:off x="0" y="0"/>
          <a:ext cx="0" cy="0"/>
          <a:chOff x="0" y="0"/>
          <a:chExt cx="0" cy="0"/>
        </a:xfrm>
      </p:grpSpPr>
      <p:pic>
        <p:nvPicPr>
          <p:cNvPr id="621" name="Google Shape;621;p129"/>
          <p:cNvPicPr preferRelativeResize="0"/>
          <p:nvPr/>
        </p:nvPicPr>
        <p:blipFill rotWithShape="1">
          <a:blip r:embed="rId2">
            <a:alphaModFix/>
          </a:blip>
          <a:srcRect b="0" l="0" r="0" t="0"/>
          <a:stretch/>
        </p:blipFill>
        <p:spPr>
          <a:xfrm>
            <a:off x="0" y="0"/>
            <a:ext cx="9144003" cy="5143496"/>
          </a:xfrm>
          <a:prstGeom prst="rect">
            <a:avLst/>
          </a:prstGeom>
          <a:noFill/>
          <a:ln>
            <a:noFill/>
          </a:ln>
        </p:spPr>
      </p:pic>
      <p:sp>
        <p:nvSpPr>
          <p:cNvPr id="622" name="Google Shape;622;p129"/>
          <p:cNvSpPr txBox="1"/>
          <p:nvPr>
            <p:ph type="title"/>
          </p:nvPr>
        </p:nvSpPr>
        <p:spPr>
          <a:xfrm>
            <a:off x="1371600" y="1765000"/>
            <a:ext cx="2730600" cy="852900"/>
          </a:xfrm>
          <a:prstGeom prst="rect">
            <a:avLst/>
          </a:prstGeom>
        </p:spPr>
        <p:txBody>
          <a:bodyPr anchorCtr="0" anchor="b" bIns="0" lIns="0" spcFirstLastPara="1" rIns="0" wrap="square" tIns="0">
            <a:noAutofit/>
          </a:bodyPr>
          <a:lstStyle>
            <a:lvl1pPr lvl="0" rtl="0">
              <a:spcBef>
                <a:spcPts val="0"/>
              </a:spcBef>
              <a:spcAft>
                <a:spcPts val="0"/>
              </a:spcAft>
              <a:buClr>
                <a:srgbClr val="FFFFFF"/>
              </a:buClr>
              <a:buSzPts val="2400"/>
              <a:buFont typeface="Inter ExtraBold"/>
              <a:buNone/>
              <a:defRPr sz="2400">
                <a:solidFill>
                  <a:srgbClr val="FFFFFF"/>
                </a:solidFill>
                <a:latin typeface="Inter ExtraBold"/>
                <a:ea typeface="Inter ExtraBold"/>
                <a:cs typeface="Inter ExtraBold"/>
                <a:sym typeface="Inter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23" name="Google Shape;623;p129"/>
          <p:cNvSpPr txBox="1"/>
          <p:nvPr>
            <p:ph idx="1" type="subTitle"/>
          </p:nvPr>
        </p:nvSpPr>
        <p:spPr>
          <a:xfrm>
            <a:off x="1371600" y="2694350"/>
            <a:ext cx="2493900" cy="5175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Clr>
                <a:srgbClr val="FFFFFF"/>
              </a:buClr>
              <a:buSzPts val="1100"/>
              <a:buFont typeface="Inter SemiBold"/>
              <a:buNone/>
              <a:defRPr sz="1100">
                <a:solidFill>
                  <a:srgbClr val="FFFFFF"/>
                </a:solidFill>
                <a:latin typeface="Inter SemiBold"/>
                <a:ea typeface="Inter SemiBold"/>
                <a:cs typeface="Inter SemiBold"/>
                <a:sym typeface="Inter SemiBold"/>
              </a:defRPr>
            </a:lvl1pPr>
            <a:lvl2pPr lvl="1" rtl="0">
              <a:lnSpc>
                <a:spcPct val="115000"/>
              </a:lnSpc>
              <a:spcBef>
                <a:spcPts val="800"/>
              </a:spcBef>
              <a:spcAft>
                <a:spcPts val="0"/>
              </a:spcAft>
              <a:buSzPts val="1800"/>
              <a:buNone/>
              <a:defRPr/>
            </a:lvl2pPr>
            <a:lvl3pPr lvl="2" rtl="0">
              <a:lnSpc>
                <a:spcPct val="115000"/>
              </a:lnSpc>
              <a:spcBef>
                <a:spcPts val="800"/>
              </a:spcBef>
              <a:spcAft>
                <a:spcPts val="0"/>
              </a:spcAft>
              <a:buSzPts val="1800"/>
              <a:buNone/>
              <a:defRPr/>
            </a:lvl3pPr>
            <a:lvl4pPr lvl="3" rtl="0">
              <a:lnSpc>
                <a:spcPct val="115000"/>
              </a:lnSpc>
              <a:spcBef>
                <a:spcPts val="800"/>
              </a:spcBef>
              <a:spcAft>
                <a:spcPts val="0"/>
              </a:spcAft>
              <a:buSzPts val="1800"/>
              <a:buNone/>
              <a:defRPr/>
            </a:lvl4pPr>
            <a:lvl5pPr lvl="4" rtl="0">
              <a:lnSpc>
                <a:spcPct val="115000"/>
              </a:lnSpc>
              <a:spcBef>
                <a:spcPts val="800"/>
              </a:spcBef>
              <a:spcAft>
                <a:spcPts val="0"/>
              </a:spcAft>
              <a:buSzPts val="1800"/>
              <a:buNone/>
              <a:defRPr/>
            </a:lvl5pPr>
            <a:lvl6pPr lvl="5" rtl="0">
              <a:lnSpc>
                <a:spcPct val="115000"/>
              </a:lnSpc>
              <a:spcBef>
                <a:spcPts val="800"/>
              </a:spcBef>
              <a:spcAft>
                <a:spcPts val="0"/>
              </a:spcAft>
              <a:buSzPts val="1800"/>
              <a:buNone/>
              <a:defRPr/>
            </a:lvl6pPr>
            <a:lvl7pPr lvl="6" rtl="0">
              <a:lnSpc>
                <a:spcPct val="115000"/>
              </a:lnSpc>
              <a:spcBef>
                <a:spcPts val="800"/>
              </a:spcBef>
              <a:spcAft>
                <a:spcPts val="0"/>
              </a:spcAft>
              <a:buSzPts val="1800"/>
              <a:buNone/>
              <a:defRPr/>
            </a:lvl7pPr>
            <a:lvl8pPr lvl="7" rtl="0">
              <a:lnSpc>
                <a:spcPct val="115000"/>
              </a:lnSpc>
              <a:spcBef>
                <a:spcPts val="800"/>
              </a:spcBef>
              <a:spcAft>
                <a:spcPts val="0"/>
              </a:spcAft>
              <a:buSzPts val="1800"/>
              <a:buNone/>
              <a:defRPr/>
            </a:lvl8pPr>
            <a:lvl9pPr lvl="8" rtl="0">
              <a:lnSpc>
                <a:spcPct val="115000"/>
              </a:lnSpc>
              <a:spcBef>
                <a:spcPts val="800"/>
              </a:spcBef>
              <a:spcAft>
                <a:spcPts val="800"/>
              </a:spcAft>
              <a:buSzPts val="1800"/>
              <a:buNone/>
              <a:defRPr/>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claimer statement – slide">
  <p:cSld name="CUSTOM">
    <p:spTree>
      <p:nvGrpSpPr>
        <p:cNvPr id="624" name="Shape 624"/>
        <p:cNvGrpSpPr/>
        <p:nvPr/>
      </p:nvGrpSpPr>
      <p:grpSpPr>
        <a:xfrm>
          <a:off x="0" y="0"/>
          <a:ext cx="0" cy="0"/>
          <a:chOff x="0" y="0"/>
          <a:chExt cx="0" cy="0"/>
        </a:xfrm>
      </p:grpSpPr>
      <p:sp>
        <p:nvSpPr>
          <p:cNvPr id="625" name="Google Shape;625;p130"/>
          <p:cNvSpPr/>
          <p:nvPr/>
        </p:nvSpPr>
        <p:spPr>
          <a:xfrm>
            <a:off x="0" y="0"/>
            <a:ext cx="3573600" cy="5143500"/>
          </a:xfrm>
          <a:prstGeom prst="rect">
            <a:avLst/>
          </a:prstGeom>
          <a:solidFill>
            <a:srgbClr val="2037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130"/>
          <p:cNvSpPr txBox="1"/>
          <p:nvPr/>
        </p:nvSpPr>
        <p:spPr>
          <a:xfrm>
            <a:off x="568475" y="1678816"/>
            <a:ext cx="2610900" cy="23022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FFFFFF"/>
              </a:buClr>
              <a:buSzPts val="3600"/>
              <a:buFont typeface="Arial"/>
              <a:buNone/>
            </a:pPr>
            <a:r>
              <a:rPr b="1" lang="en" sz="2400">
                <a:solidFill>
                  <a:srgbClr val="FFFFFF"/>
                </a:solidFill>
                <a:latin typeface="Inter"/>
                <a:ea typeface="Inter"/>
                <a:cs typeface="Inter"/>
                <a:sym typeface="Inter"/>
              </a:rPr>
              <a:t>Forward Looking Statements and Non-GAAP Disclaimer </a:t>
            </a:r>
            <a:endParaRPr b="1" sz="2400">
              <a:latin typeface="Inter"/>
              <a:ea typeface="Inter"/>
              <a:cs typeface="Inter"/>
              <a:sym typeface="Inter"/>
            </a:endParaRPr>
          </a:p>
        </p:txBody>
      </p:sp>
      <p:sp>
        <p:nvSpPr>
          <p:cNvPr id="627" name="Google Shape;627;p130"/>
          <p:cNvSpPr txBox="1"/>
          <p:nvPr/>
        </p:nvSpPr>
        <p:spPr>
          <a:xfrm>
            <a:off x="4067900" y="644025"/>
            <a:ext cx="4560000" cy="3734400"/>
          </a:xfrm>
          <a:prstGeom prst="rect">
            <a:avLst/>
          </a:prstGeom>
          <a:noFill/>
          <a:ln>
            <a:noFill/>
          </a:ln>
        </p:spPr>
        <p:txBody>
          <a:bodyPr anchorCtr="0" anchor="t" bIns="45700" lIns="45700" spcFirstLastPara="1" rIns="45700" wrap="square" tIns="45700">
            <a:noAutofit/>
          </a:bodyPr>
          <a:lstStyle/>
          <a:p>
            <a:pPr indent="0" lvl="0" marL="0" rtl="0" algn="l">
              <a:lnSpc>
                <a:spcPct val="115000"/>
              </a:lnSpc>
              <a:spcBef>
                <a:spcPts val="0"/>
              </a:spcBef>
              <a:spcAft>
                <a:spcPts val="0"/>
              </a:spcAft>
              <a:buClr>
                <a:schemeClr val="dk1"/>
              </a:buClr>
              <a:buSzPts val="1100"/>
              <a:buFont typeface="Arial"/>
              <a:buNone/>
            </a:pPr>
            <a:r>
              <a:rPr lang="en" sz="600">
                <a:solidFill>
                  <a:srgbClr val="353535"/>
                </a:solidFill>
                <a:latin typeface="Inter"/>
                <a:ea typeface="Inter"/>
                <a:cs typeface="Inter"/>
                <a:sym typeface="Inter"/>
              </a:rPr>
              <a:t>This presentation and the accompanying oral presentation contain forward-looking statements that involve substantial risk and uncertainties, which include, but are not limited to, our expected financial results for the fiscal quarter ending July 31, 2020 and the fiscal year ending April 30, 2021, our expectations regarding the impact of the COVID-19 pandemic, our customer base, potential market and growth opportunities, and our go-to-market strategy. These forward-looking statements are subject to the safe harbor provisions under the Private Securities Litigation Reform Act of 1995. In some cases, you can identify forward-looking statements because they contain words such as “may,” “will,” “should,” “would,” “expects,” “plans,” “anticipates,” “could,” “intends,” “target,” “projects,” “contemplates,” “believes,” “estimates,” “predicts,” “potential” or “continue” or the negative of these words or other similar terms or expressions that concern our expectations, strategy, plans or intentions. Our expectations and beliefs in light of currently available information regarding these matters may not materialize. Actual outcomes and results may differ materially from those contemplated by these forward-looking statements due to uncertainties, risks, and changes in circumstances, including but not limited to those related to: the impact of COVID-19 on our business, operations, hiring and financial results, and on businesses of our customers and partners, including the effect of governmental lockdowns, restrictions and new regulations; our future financial performance, including our expectations regarding our revenue, cost of revenue, gross profit or gross margin, operating expenses (which include changes in sales and marketing, research and development and general and administrative expenses), and our ability to achieve and maintain future profitability; our ability to continue to deliver and improve our offerings and successfully develop new offerings, including security-related product offerings and SaaS offerings; customer acceptance and purchase of our existing offerings and new offerings, including the expansion and adoption of our SaaS offerings; our ability to maintain and expand our user and customer base; the impact of foreign currency exchange rate and interest rate fluctuations on our results; our international expansion strategy; our operating results and cash flows; our beliefs and objectives for future operations; the sufficiency of our capital resources; our ability to successfully execute our go-to-market strategy and expand in our existing markets and into new markets; and general market, political, economic and business conditions (including developments and volatility arising from the COVID-19 pandemic).</a:t>
            </a:r>
            <a:endParaRPr sz="600">
              <a:solidFill>
                <a:srgbClr val="353535"/>
              </a:solidFill>
              <a:latin typeface="Inter"/>
              <a:ea typeface="Inter"/>
              <a:cs typeface="Inter"/>
              <a:sym typeface="Inter"/>
            </a:endParaRPr>
          </a:p>
          <a:p>
            <a:pPr indent="0" lvl="0" marL="0" rtl="0" algn="l">
              <a:lnSpc>
                <a:spcPct val="115000"/>
              </a:lnSpc>
              <a:spcBef>
                <a:spcPts val="0"/>
              </a:spcBef>
              <a:spcAft>
                <a:spcPts val="0"/>
              </a:spcAft>
              <a:buClr>
                <a:schemeClr val="dk1"/>
              </a:buClr>
              <a:buSzPts val="1100"/>
              <a:buFont typeface="Arial"/>
              <a:buNone/>
            </a:pPr>
            <a:r>
              <a:rPr lang="en" sz="600">
                <a:solidFill>
                  <a:srgbClr val="353535"/>
                </a:solidFill>
                <a:latin typeface="Inter"/>
                <a:ea typeface="Inter"/>
                <a:cs typeface="Inter"/>
                <a:sym typeface="Inter"/>
              </a:rPr>
              <a:t> </a:t>
            </a:r>
            <a:endParaRPr sz="600">
              <a:solidFill>
                <a:srgbClr val="353535"/>
              </a:solidFill>
              <a:latin typeface="Inter"/>
              <a:ea typeface="Inter"/>
              <a:cs typeface="Inter"/>
              <a:sym typeface="Inter"/>
            </a:endParaRPr>
          </a:p>
          <a:p>
            <a:pPr indent="0" lvl="0" marL="0" rtl="0" algn="l">
              <a:lnSpc>
                <a:spcPct val="115000"/>
              </a:lnSpc>
              <a:spcBef>
                <a:spcPts val="0"/>
              </a:spcBef>
              <a:spcAft>
                <a:spcPts val="0"/>
              </a:spcAft>
              <a:buClr>
                <a:schemeClr val="dk1"/>
              </a:buClr>
              <a:buSzPts val="1100"/>
              <a:buFont typeface="Arial"/>
              <a:buNone/>
            </a:pPr>
            <a:r>
              <a:rPr lang="en" sz="600">
                <a:solidFill>
                  <a:srgbClr val="353535"/>
                </a:solidFill>
                <a:latin typeface="Inter"/>
                <a:ea typeface="Inter"/>
                <a:cs typeface="Inter"/>
                <a:sym typeface="Inter"/>
              </a:rPr>
              <a:t>Any additional or unforeseen effect from the COVID-19 pandemic may exacerbate these risks. Additional risks and uncertainties that could cause actual outcomes and results to differ materially are included in our filings with the Securities and Exchange Commission (the “SEC”), including the quarterly report on Form 10-Q for the quarter ended January 31, 2020 and any subsequent reports filed with the SEC. SEC filings are available on the Investor Relations section of Elastic’s website at ir.elastic.co and the SEC’s website at www.sec.gov. Elastic assumes no obligation to, and does not currently intend to, update any such forward-looking statements, except as required by law.</a:t>
            </a:r>
            <a:endParaRPr sz="600">
              <a:solidFill>
                <a:srgbClr val="353535"/>
              </a:solidFill>
              <a:latin typeface="Inter"/>
              <a:ea typeface="Inter"/>
              <a:cs typeface="Inter"/>
              <a:sym typeface="Inter"/>
            </a:endParaRPr>
          </a:p>
          <a:p>
            <a:pPr indent="0" lvl="0" marL="0" rtl="0" algn="l">
              <a:lnSpc>
                <a:spcPct val="115000"/>
              </a:lnSpc>
              <a:spcBef>
                <a:spcPts val="0"/>
              </a:spcBef>
              <a:spcAft>
                <a:spcPts val="0"/>
              </a:spcAft>
              <a:buClr>
                <a:schemeClr val="dk1"/>
              </a:buClr>
              <a:buSzPts val="1100"/>
              <a:buFont typeface="Arial"/>
              <a:buNone/>
            </a:pPr>
            <a:r>
              <a:rPr lang="en" sz="600">
                <a:solidFill>
                  <a:srgbClr val="353535"/>
                </a:solidFill>
                <a:latin typeface="Inter"/>
                <a:ea typeface="Inter"/>
                <a:cs typeface="Inter"/>
                <a:sym typeface="Inter"/>
              </a:rPr>
              <a:t> </a:t>
            </a:r>
            <a:endParaRPr sz="600">
              <a:solidFill>
                <a:srgbClr val="353535"/>
              </a:solidFill>
              <a:latin typeface="Inter"/>
              <a:ea typeface="Inter"/>
              <a:cs typeface="Inter"/>
              <a:sym typeface="Inter"/>
            </a:endParaRPr>
          </a:p>
          <a:p>
            <a:pPr indent="0" lvl="0" marL="0" rtl="0" algn="l">
              <a:lnSpc>
                <a:spcPct val="115000"/>
              </a:lnSpc>
              <a:spcBef>
                <a:spcPts val="0"/>
              </a:spcBef>
              <a:spcAft>
                <a:spcPts val="0"/>
              </a:spcAft>
              <a:buClr>
                <a:schemeClr val="dk1"/>
              </a:buClr>
              <a:buSzPts val="1100"/>
              <a:buFont typeface="Arial"/>
              <a:buNone/>
            </a:pPr>
            <a:r>
              <a:rPr lang="en" sz="600">
                <a:solidFill>
                  <a:srgbClr val="353535"/>
                </a:solidFill>
                <a:latin typeface="Inter"/>
                <a:ea typeface="Inter"/>
                <a:cs typeface="Inter"/>
                <a:sym typeface="Inter"/>
              </a:rPr>
              <a:t>In addition to GAAP financial information, this presentation and the accompanying oral presentation include certain non-GAAP financial measures.  See the Appendix for a reconciliation of all historical non-GAAP financial measures to their nearest GAAP equivalent.</a:t>
            </a:r>
            <a:endParaRPr sz="600">
              <a:solidFill>
                <a:srgbClr val="353535"/>
              </a:solidFill>
              <a:latin typeface="Inter"/>
              <a:ea typeface="Inter"/>
              <a:cs typeface="Inter"/>
              <a:sym typeface="Inter"/>
            </a:endParaRPr>
          </a:p>
          <a:p>
            <a:pPr indent="0" lvl="0" marL="0" rtl="0" algn="l">
              <a:lnSpc>
                <a:spcPct val="115000"/>
              </a:lnSpc>
              <a:spcBef>
                <a:spcPts val="0"/>
              </a:spcBef>
              <a:spcAft>
                <a:spcPts val="0"/>
              </a:spcAft>
              <a:buClr>
                <a:schemeClr val="dk1"/>
              </a:buClr>
              <a:buSzPts val="1100"/>
              <a:buFont typeface="Arial"/>
              <a:buNone/>
            </a:pPr>
            <a:r>
              <a:t/>
            </a:r>
            <a:endParaRPr sz="600">
              <a:solidFill>
                <a:srgbClr val="353535"/>
              </a:solidFill>
              <a:latin typeface="Inter"/>
              <a:ea typeface="Inter"/>
              <a:cs typeface="Inter"/>
              <a:sym typeface="Inter"/>
            </a:endParaRPr>
          </a:p>
        </p:txBody>
      </p:sp>
      <p:pic>
        <p:nvPicPr>
          <p:cNvPr id="628" name="Google Shape;628;p130"/>
          <p:cNvPicPr preferRelativeResize="0"/>
          <p:nvPr/>
        </p:nvPicPr>
        <p:blipFill rotWithShape="1">
          <a:blip r:embed="rId2">
            <a:alphaModFix/>
          </a:blip>
          <a:srcRect b="39423" l="0" r="0" t="0"/>
          <a:stretch/>
        </p:blipFill>
        <p:spPr>
          <a:xfrm>
            <a:off x="2505825" y="4841575"/>
            <a:ext cx="498425" cy="301925"/>
          </a:xfrm>
          <a:prstGeom prst="rect">
            <a:avLst/>
          </a:prstGeom>
          <a:noFill/>
          <a:ln>
            <a:noFill/>
          </a:ln>
        </p:spPr>
      </p:pic>
      <p:sp>
        <p:nvSpPr>
          <p:cNvPr id="629" name="Google Shape;629;p130"/>
          <p:cNvSpPr/>
          <p:nvPr/>
        </p:nvSpPr>
        <p:spPr>
          <a:xfrm>
            <a:off x="0" y="455400"/>
            <a:ext cx="644100" cy="130200"/>
          </a:xfrm>
          <a:prstGeom prst="rect">
            <a:avLst/>
          </a:prstGeom>
          <a:solidFill>
            <a:srgbClr val="F990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130"/>
          <p:cNvSpPr/>
          <p:nvPr/>
        </p:nvSpPr>
        <p:spPr>
          <a:xfrm>
            <a:off x="0" y="795450"/>
            <a:ext cx="912600" cy="130200"/>
          </a:xfrm>
          <a:prstGeom prst="rect">
            <a:avLst/>
          </a:prstGeom>
          <a:solidFill>
            <a:srgbClr val="F04E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130"/>
          <p:cNvSpPr/>
          <p:nvPr/>
        </p:nvSpPr>
        <p:spPr>
          <a:xfrm>
            <a:off x="1028700" y="795450"/>
            <a:ext cx="134400" cy="130200"/>
          </a:xfrm>
          <a:prstGeom prst="rect">
            <a:avLst/>
          </a:prstGeom>
          <a:solidFill>
            <a:srgbClr val="54BC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32" name="Google Shape;632;p130"/>
          <p:cNvPicPr preferRelativeResize="0"/>
          <p:nvPr/>
        </p:nvPicPr>
        <p:blipFill>
          <a:blip r:embed="rId3">
            <a:alphaModFix/>
          </a:blip>
          <a:stretch>
            <a:fillRect/>
          </a:stretch>
        </p:blipFill>
        <p:spPr>
          <a:xfrm>
            <a:off x="8183300" y="4691126"/>
            <a:ext cx="705628" cy="241849"/>
          </a:xfrm>
          <a:prstGeom prst="rect">
            <a:avLst/>
          </a:prstGeom>
          <a:noFill/>
          <a:ln>
            <a:noFill/>
          </a:ln>
        </p:spPr>
      </p:pic>
    </p:spTree>
  </p:cSld>
  <p:clrMapOvr>
    <a:masterClrMapping/>
  </p:clrMapOvr>
  <p:extLst>
    <p:ext uri="{DCECCB84-F9BA-43D5-87BE-67443E8EF086}">
      <p15:sldGuideLst>
        <p15:guide id="1" pos="358">
          <p15:clr>
            <a:srgbClr val="FA7B17"/>
          </p15:clr>
        </p15:guide>
        <p15:guide id="2" orient="horz" pos="1099">
          <p15:clr>
            <a:srgbClr val="FA7B17"/>
          </p15:clr>
        </p15:guide>
      </p15:sldGuideLst>
    </p:ext>
  </p:extLst>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debar-graphics">
  <p:cSld name="CUSTOM_1">
    <p:spTree>
      <p:nvGrpSpPr>
        <p:cNvPr id="633" name="Shape 633"/>
        <p:cNvGrpSpPr/>
        <p:nvPr/>
      </p:nvGrpSpPr>
      <p:grpSpPr>
        <a:xfrm>
          <a:off x="0" y="0"/>
          <a:ext cx="0" cy="0"/>
          <a:chOff x="0" y="0"/>
          <a:chExt cx="0" cy="0"/>
        </a:xfrm>
      </p:grpSpPr>
      <p:sp>
        <p:nvSpPr>
          <p:cNvPr id="634" name="Google Shape;634;p131"/>
          <p:cNvSpPr/>
          <p:nvPr/>
        </p:nvSpPr>
        <p:spPr>
          <a:xfrm>
            <a:off x="0" y="0"/>
            <a:ext cx="3573600" cy="5143500"/>
          </a:xfrm>
          <a:prstGeom prst="rect">
            <a:avLst/>
          </a:prstGeom>
          <a:solidFill>
            <a:srgbClr val="2037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35" name="Google Shape;635;p131"/>
          <p:cNvPicPr preferRelativeResize="0"/>
          <p:nvPr/>
        </p:nvPicPr>
        <p:blipFill rotWithShape="1">
          <a:blip r:embed="rId2">
            <a:alphaModFix/>
          </a:blip>
          <a:srcRect b="39423" l="0" r="0" t="0"/>
          <a:stretch/>
        </p:blipFill>
        <p:spPr>
          <a:xfrm>
            <a:off x="2505825" y="4841575"/>
            <a:ext cx="498425" cy="301925"/>
          </a:xfrm>
          <a:prstGeom prst="rect">
            <a:avLst/>
          </a:prstGeom>
          <a:noFill/>
          <a:ln>
            <a:noFill/>
          </a:ln>
        </p:spPr>
      </p:pic>
      <p:sp>
        <p:nvSpPr>
          <p:cNvPr id="636" name="Google Shape;636;p131"/>
          <p:cNvSpPr/>
          <p:nvPr/>
        </p:nvSpPr>
        <p:spPr>
          <a:xfrm>
            <a:off x="0" y="455400"/>
            <a:ext cx="644100" cy="130200"/>
          </a:xfrm>
          <a:prstGeom prst="rect">
            <a:avLst/>
          </a:prstGeom>
          <a:solidFill>
            <a:srgbClr val="F990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131"/>
          <p:cNvSpPr/>
          <p:nvPr/>
        </p:nvSpPr>
        <p:spPr>
          <a:xfrm>
            <a:off x="0" y="795450"/>
            <a:ext cx="912600" cy="130200"/>
          </a:xfrm>
          <a:prstGeom prst="rect">
            <a:avLst/>
          </a:prstGeom>
          <a:solidFill>
            <a:srgbClr val="F04E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131"/>
          <p:cNvSpPr/>
          <p:nvPr/>
        </p:nvSpPr>
        <p:spPr>
          <a:xfrm>
            <a:off x="1028700" y="795450"/>
            <a:ext cx="134400" cy="130200"/>
          </a:xfrm>
          <a:prstGeom prst="rect">
            <a:avLst/>
          </a:prstGeom>
          <a:solidFill>
            <a:srgbClr val="54BC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131"/>
          <p:cNvSpPr txBox="1"/>
          <p:nvPr>
            <p:ph type="title"/>
          </p:nvPr>
        </p:nvSpPr>
        <p:spPr>
          <a:xfrm>
            <a:off x="577925" y="1682400"/>
            <a:ext cx="2564400" cy="1914600"/>
          </a:xfrm>
          <a:prstGeom prst="rect">
            <a:avLst/>
          </a:prstGeom>
        </p:spPr>
        <p:txBody>
          <a:bodyPr anchorCtr="0" anchor="t" bIns="0" lIns="0" spcFirstLastPara="1" rIns="0" wrap="square" tIns="0">
            <a:noAutofit/>
          </a:bodyPr>
          <a:lstStyle>
            <a:lvl1pPr lvl="0" rtl="0">
              <a:spcBef>
                <a:spcPts val="0"/>
              </a:spcBef>
              <a:spcAft>
                <a:spcPts val="0"/>
              </a:spcAft>
              <a:buClr>
                <a:srgbClr val="FFFFFF"/>
              </a:buClr>
              <a:buSzPts val="2400"/>
              <a:buFont typeface="Inter ExtraBold"/>
              <a:buNone/>
              <a:defRPr sz="2400">
                <a:solidFill>
                  <a:srgbClr val="FFFFFF"/>
                </a:solidFill>
                <a:latin typeface="Inter ExtraBold"/>
                <a:ea typeface="Inter ExtraBold"/>
                <a:cs typeface="Inter ExtraBold"/>
                <a:sym typeface="Inter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640" name="Google Shape;640;p131"/>
          <p:cNvPicPr preferRelativeResize="0"/>
          <p:nvPr/>
        </p:nvPicPr>
        <p:blipFill>
          <a:blip r:embed="rId3">
            <a:alphaModFix/>
          </a:blip>
          <a:stretch>
            <a:fillRect/>
          </a:stretch>
        </p:blipFill>
        <p:spPr>
          <a:xfrm>
            <a:off x="8183300" y="4691126"/>
            <a:ext cx="705628" cy="241849"/>
          </a:xfrm>
          <a:prstGeom prst="rect">
            <a:avLst/>
          </a:prstGeom>
          <a:noFill/>
          <a:ln>
            <a:noFill/>
          </a:ln>
        </p:spPr>
      </p:pic>
    </p:spTree>
  </p:cSld>
  <p:clrMapOvr>
    <a:masterClrMapping/>
  </p:clrMapOvr>
  <p:extLst>
    <p:ext uri="{DCECCB84-F9BA-43D5-87BE-67443E8EF086}">
      <p15:sldGuideLst>
        <p15:guide id="1" pos="357">
          <p15:clr>
            <a:srgbClr val="FA7B17"/>
          </p15:clr>
        </p15:guide>
      </p15:sldGuideLst>
    </p:ext>
  </p:extLst>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debar-graphics 1">
  <p:cSld name="CUSTOM_1_3">
    <p:spTree>
      <p:nvGrpSpPr>
        <p:cNvPr id="641" name="Shape 641"/>
        <p:cNvGrpSpPr/>
        <p:nvPr/>
      </p:nvGrpSpPr>
      <p:grpSpPr>
        <a:xfrm>
          <a:off x="0" y="0"/>
          <a:ext cx="0" cy="0"/>
          <a:chOff x="0" y="0"/>
          <a:chExt cx="0" cy="0"/>
        </a:xfrm>
      </p:grpSpPr>
      <p:sp>
        <p:nvSpPr>
          <p:cNvPr id="642" name="Google Shape;642;p132"/>
          <p:cNvSpPr/>
          <p:nvPr/>
        </p:nvSpPr>
        <p:spPr>
          <a:xfrm>
            <a:off x="0" y="0"/>
            <a:ext cx="3573600" cy="5143500"/>
          </a:xfrm>
          <a:prstGeom prst="rect">
            <a:avLst/>
          </a:prstGeom>
          <a:solidFill>
            <a:srgbClr val="2037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132"/>
          <p:cNvSpPr txBox="1"/>
          <p:nvPr>
            <p:ph type="title"/>
          </p:nvPr>
        </p:nvSpPr>
        <p:spPr>
          <a:xfrm>
            <a:off x="577925" y="1682400"/>
            <a:ext cx="2564400" cy="1914600"/>
          </a:xfrm>
          <a:prstGeom prst="rect">
            <a:avLst/>
          </a:prstGeom>
        </p:spPr>
        <p:txBody>
          <a:bodyPr anchorCtr="0" anchor="t" bIns="0" lIns="0" spcFirstLastPara="1" rIns="0" wrap="square" tIns="0">
            <a:noAutofit/>
          </a:bodyPr>
          <a:lstStyle>
            <a:lvl1pPr lvl="0" rtl="0">
              <a:spcBef>
                <a:spcPts val="0"/>
              </a:spcBef>
              <a:spcAft>
                <a:spcPts val="0"/>
              </a:spcAft>
              <a:buClr>
                <a:srgbClr val="FFFFFF"/>
              </a:buClr>
              <a:buSzPts val="2400"/>
              <a:buFont typeface="Inter ExtraBold"/>
              <a:buNone/>
              <a:defRPr sz="2400">
                <a:solidFill>
                  <a:srgbClr val="FFFFFF"/>
                </a:solidFill>
                <a:latin typeface="Inter ExtraBold"/>
                <a:ea typeface="Inter ExtraBold"/>
                <a:cs typeface="Inter ExtraBold"/>
                <a:sym typeface="Inter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644" name="Google Shape;644;p132"/>
          <p:cNvPicPr preferRelativeResize="0"/>
          <p:nvPr/>
        </p:nvPicPr>
        <p:blipFill>
          <a:blip r:embed="rId2">
            <a:alphaModFix/>
          </a:blip>
          <a:stretch>
            <a:fillRect/>
          </a:stretch>
        </p:blipFill>
        <p:spPr>
          <a:xfrm>
            <a:off x="8183300" y="4691126"/>
            <a:ext cx="705628" cy="241849"/>
          </a:xfrm>
          <a:prstGeom prst="rect">
            <a:avLst/>
          </a:prstGeom>
          <a:noFill/>
          <a:ln>
            <a:noFill/>
          </a:ln>
        </p:spPr>
      </p:pic>
      <p:sp>
        <p:nvSpPr>
          <p:cNvPr id="645" name="Google Shape;645;p132"/>
          <p:cNvSpPr/>
          <p:nvPr/>
        </p:nvSpPr>
        <p:spPr>
          <a:xfrm>
            <a:off x="0" y="379200"/>
            <a:ext cx="644100" cy="130200"/>
          </a:xfrm>
          <a:prstGeom prst="rect">
            <a:avLst/>
          </a:prstGeom>
          <a:solidFill>
            <a:srgbClr val="2944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132"/>
          <p:cNvSpPr/>
          <p:nvPr/>
        </p:nvSpPr>
        <p:spPr>
          <a:xfrm>
            <a:off x="0" y="719250"/>
            <a:ext cx="912600" cy="130200"/>
          </a:xfrm>
          <a:prstGeom prst="rect">
            <a:avLst/>
          </a:prstGeom>
          <a:solidFill>
            <a:srgbClr val="182C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132"/>
          <p:cNvSpPr/>
          <p:nvPr/>
        </p:nvSpPr>
        <p:spPr>
          <a:xfrm>
            <a:off x="1028700" y="719250"/>
            <a:ext cx="134400" cy="130200"/>
          </a:xfrm>
          <a:prstGeom prst="rect">
            <a:avLst/>
          </a:prstGeom>
          <a:solidFill>
            <a:srgbClr val="2944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48" name="Google Shape;648;p132"/>
          <p:cNvPicPr preferRelativeResize="0"/>
          <p:nvPr/>
        </p:nvPicPr>
        <p:blipFill rotWithShape="1">
          <a:blip r:embed="rId3">
            <a:alphaModFix/>
          </a:blip>
          <a:srcRect b="0" l="0" r="0" t="50174"/>
          <a:stretch/>
        </p:blipFill>
        <p:spPr>
          <a:xfrm rot="10800000">
            <a:off x="2276649" y="4845488"/>
            <a:ext cx="590251" cy="294100"/>
          </a:xfrm>
          <a:prstGeom prst="rect">
            <a:avLst/>
          </a:prstGeom>
          <a:noFill/>
          <a:ln>
            <a:noFill/>
          </a:ln>
        </p:spPr>
      </p:pic>
    </p:spTree>
  </p:cSld>
  <p:clrMapOvr>
    <a:masterClrMapping/>
  </p:clrMapOvr>
  <p:extLst>
    <p:ext uri="{DCECCB84-F9BA-43D5-87BE-67443E8EF086}">
      <p15:sldGuideLst>
        <p15:guide id="1" pos="357">
          <p15:clr>
            <a:srgbClr val="FA7B17"/>
          </p15:clr>
        </p15:guide>
      </p15:sldGuideLst>
    </p:ext>
  </p:extLst>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debar-graphics 1 1">
  <p:cSld name="CUSTOM_1_3_1">
    <p:bg>
      <p:bgPr>
        <a:solidFill>
          <a:schemeClr val="lt2"/>
        </a:solidFill>
      </p:bgPr>
    </p:bg>
    <p:spTree>
      <p:nvGrpSpPr>
        <p:cNvPr id="649" name="Shape 649"/>
        <p:cNvGrpSpPr/>
        <p:nvPr/>
      </p:nvGrpSpPr>
      <p:grpSpPr>
        <a:xfrm>
          <a:off x="0" y="0"/>
          <a:ext cx="0" cy="0"/>
          <a:chOff x="0" y="0"/>
          <a:chExt cx="0" cy="0"/>
        </a:xfrm>
      </p:grpSpPr>
      <p:sp>
        <p:nvSpPr>
          <p:cNvPr id="650" name="Google Shape;650;p133"/>
          <p:cNvSpPr/>
          <p:nvPr/>
        </p:nvSpPr>
        <p:spPr>
          <a:xfrm>
            <a:off x="0" y="0"/>
            <a:ext cx="3573600" cy="5143500"/>
          </a:xfrm>
          <a:prstGeom prst="rect">
            <a:avLst/>
          </a:prstGeom>
          <a:solidFill>
            <a:srgbClr val="2037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133"/>
          <p:cNvSpPr txBox="1"/>
          <p:nvPr>
            <p:ph type="title"/>
          </p:nvPr>
        </p:nvSpPr>
        <p:spPr>
          <a:xfrm>
            <a:off x="577925" y="1682400"/>
            <a:ext cx="2564400" cy="1914600"/>
          </a:xfrm>
          <a:prstGeom prst="rect">
            <a:avLst/>
          </a:prstGeom>
        </p:spPr>
        <p:txBody>
          <a:bodyPr anchorCtr="0" anchor="t" bIns="0" lIns="0" spcFirstLastPara="1" rIns="0" wrap="square" tIns="0">
            <a:noAutofit/>
          </a:bodyPr>
          <a:lstStyle>
            <a:lvl1pPr lvl="0" rtl="0">
              <a:spcBef>
                <a:spcPts val="0"/>
              </a:spcBef>
              <a:spcAft>
                <a:spcPts val="0"/>
              </a:spcAft>
              <a:buClr>
                <a:srgbClr val="FFFFFF"/>
              </a:buClr>
              <a:buSzPts val="2400"/>
              <a:buFont typeface="Inter ExtraBold"/>
              <a:buNone/>
              <a:defRPr sz="2400">
                <a:solidFill>
                  <a:srgbClr val="FFFFFF"/>
                </a:solidFill>
                <a:latin typeface="Inter ExtraBold"/>
                <a:ea typeface="Inter ExtraBold"/>
                <a:cs typeface="Inter ExtraBold"/>
                <a:sym typeface="Inter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52" name="Google Shape;652;p133"/>
          <p:cNvSpPr/>
          <p:nvPr/>
        </p:nvSpPr>
        <p:spPr>
          <a:xfrm>
            <a:off x="0" y="379200"/>
            <a:ext cx="644100" cy="130200"/>
          </a:xfrm>
          <a:prstGeom prst="rect">
            <a:avLst/>
          </a:prstGeom>
          <a:solidFill>
            <a:srgbClr val="2944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133"/>
          <p:cNvSpPr/>
          <p:nvPr/>
        </p:nvSpPr>
        <p:spPr>
          <a:xfrm>
            <a:off x="0" y="719250"/>
            <a:ext cx="912600" cy="130200"/>
          </a:xfrm>
          <a:prstGeom prst="rect">
            <a:avLst/>
          </a:prstGeom>
          <a:solidFill>
            <a:srgbClr val="182C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133"/>
          <p:cNvSpPr/>
          <p:nvPr/>
        </p:nvSpPr>
        <p:spPr>
          <a:xfrm>
            <a:off x="1028700" y="719250"/>
            <a:ext cx="134400" cy="130200"/>
          </a:xfrm>
          <a:prstGeom prst="rect">
            <a:avLst/>
          </a:prstGeom>
          <a:solidFill>
            <a:srgbClr val="2944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55" name="Google Shape;655;p133"/>
          <p:cNvPicPr preferRelativeResize="0"/>
          <p:nvPr/>
        </p:nvPicPr>
        <p:blipFill rotWithShape="1">
          <a:blip r:embed="rId2">
            <a:alphaModFix/>
          </a:blip>
          <a:srcRect b="0" l="0" r="0" t="50174"/>
          <a:stretch/>
        </p:blipFill>
        <p:spPr>
          <a:xfrm rot="10800000">
            <a:off x="2276649" y="4845488"/>
            <a:ext cx="590251" cy="294100"/>
          </a:xfrm>
          <a:prstGeom prst="rect">
            <a:avLst/>
          </a:prstGeom>
          <a:noFill/>
          <a:ln>
            <a:noFill/>
          </a:ln>
        </p:spPr>
      </p:pic>
      <p:pic>
        <p:nvPicPr>
          <p:cNvPr descr="Google Shape;31;p5" id="656" name="Google Shape;656;p133"/>
          <p:cNvPicPr preferRelativeResize="0"/>
          <p:nvPr/>
        </p:nvPicPr>
        <p:blipFill rotWithShape="1">
          <a:blip r:embed="rId3">
            <a:alphaModFix/>
          </a:blip>
          <a:srcRect b="0" l="0" r="0" t="0"/>
          <a:stretch/>
        </p:blipFill>
        <p:spPr>
          <a:xfrm>
            <a:off x="8183300" y="4691125"/>
            <a:ext cx="703444" cy="241849"/>
          </a:xfrm>
          <a:prstGeom prst="rect">
            <a:avLst/>
          </a:prstGeom>
          <a:noFill/>
          <a:ln>
            <a:noFill/>
          </a:ln>
        </p:spPr>
      </p:pic>
    </p:spTree>
  </p:cSld>
  <p:clrMapOvr>
    <a:masterClrMapping/>
  </p:clrMapOvr>
  <p:extLst>
    <p:ext uri="{DCECCB84-F9BA-43D5-87BE-67443E8EF086}">
      <p15:sldGuideLst>
        <p15:guide id="1" pos="357">
          <p15:clr>
            <a:srgbClr val="FA7B17"/>
          </p15:clr>
        </p15:guide>
      </p15:sldGuideLst>
    </p:ext>
  </p:extLst>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debar - list">
  <p:cSld name="CUSTOM_1_2">
    <p:spTree>
      <p:nvGrpSpPr>
        <p:cNvPr id="56" name="Shape 56"/>
        <p:cNvGrpSpPr/>
        <p:nvPr/>
      </p:nvGrpSpPr>
      <p:grpSpPr>
        <a:xfrm>
          <a:off x="0" y="0"/>
          <a:ext cx="0" cy="0"/>
          <a:chOff x="0" y="0"/>
          <a:chExt cx="0" cy="0"/>
        </a:xfrm>
      </p:grpSpPr>
      <p:sp>
        <p:nvSpPr>
          <p:cNvPr id="57" name="Google Shape;57;p14"/>
          <p:cNvSpPr/>
          <p:nvPr/>
        </p:nvSpPr>
        <p:spPr>
          <a:xfrm>
            <a:off x="0" y="0"/>
            <a:ext cx="3573600" cy="5143500"/>
          </a:xfrm>
          <a:prstGeom prst="rect">
            <a:avLst/>
          </a:prstGeom>
          <a:solidFill>
            <a:srgbClr val="2037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8" name="Google Shape;58;p14"/>
          <p:cNvPicPr preferRelativeResize="0"/>
          <p:nvPr/>
        </p:nvPicPr>
        <p:blipFill rotWithShape="1">
          <a:blip r:embed="rId2">
            <a:alphaModFix/>
          </a:blip>
          <a:srcRect b="39423" l="0" r="0" t="0"/>
          <a:stretch/>
        </p:blipFill>
        <p:spPr>
          <a:xfrm>
            <a:off x="2505825" y="4841575"/>
            <a:ext cx="498425" cy="301925"/>
          </a:xfrm>
          <a:prstGeom prst="rect">
            <a:avLst/>
          </a:prstGeom>
          <a:noFill/>
          <a:ln>
            <a:noFill/>
          </a:ln>
        </p:spPr>
      </p:pic>
      <p:sp>
        <p:nvSpPr>
          <p:cNvPr id="59" name="Google Shape;59;p14"/>
          <p:cNvSpPr/>
          <p:nvPr/>
        </p:nvSpPr>
        <p:spPr>
          <a:xfrm>
            <a:off x="0" y="455400"/>
            <a:ext cx="644100" cy="130200"/>
          </a:xfrm>
          <a:prstGeom prst="rect">
            <a:avLst/>
          </a:prstGeom>
          <a:solidFill>
            <a:srgbClr val="F990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14"/>
          <p:cNvSpPr/>
          <p:nvPr/>
        </p:nvSpPr>
        <p:spPr>
          <a:xfrm>
            <a:off x="0" y="795450"/>
            <a:ext cx="912600" cy="130200"/>
          </a:xfrm>
          <a:prstGeom prst="rect">
            <a:avLst/>
          </a:prstGeom>
          <a:solidFill>
            <a:srgbClr val="F04E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14"/>
          <p:cNvSpPr/>
          <p:nvPr/>
        </p:nvSpPr>
        <p:spPr>
          <a:xfrm>
            <a:off x="1028700" y="795450"/>
            <a:ext cx="134400" cy="130200"/>
          </a:xfrm>
          <a:prstGeom prst="rect">
            <a:avLst/>
          </a:prstGeom>
          <a:solidFill>
            <a:srgbClr val="54BC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14"/>
          <p:cNvSpPr txBox="1"/>
          <p:nvPr>
            <p:ph type="title"/>
          </p:nvPr>
        </p:nvSpPr>
        <p:spPr>
          <a:xfrm>
            <a:off x="577925" y="1682400"/>
            <a:ext cx="2581800" cy="1914600"/>
          </a:xfrm>
          <a:prstGeom prst="rect">
            <a:avLst/>
          </a:prstGeom>
        </p:spPr>
        <p:txBody>
          <a:bodyPr anchorCtr="0" anchor="t" bIns="0" lIns="0" spcFirstLastPara="1" rIns="0" wrap="square" tIns="0">
            <a:normAutofit/>
          </a:bodyPr>
          <a:lstStyle>
            <a:lvl1pPr lvl="0" rtl="0">
              <a:spcBef>
                <a:spcPts val="0"/>
              </a:spcBef>
              <a:spcAft>
                <a:spcPts val="0"/>
              </a:spcAft>
              <a:buClr>
                <a:srgbClr val="FFFFFF"/>
              </a:buClr>
              <a:buSzPts val="2400"/>
              <a:buFont typeface="Inter ExtraBold"/>
              <a:buNone/>
              <a:defRPr sz="2400">
                <a:solidFill>
                  <a:srgbClr val="FFFFFF"/>
                </a:solidFill>
                <a:latin typeface="Inter ExtraBold"/>
                <a:ea typeface="Inter ExtraBold"/>
                <a:cs typeface="Inter ExtraBold"/>
                <a:sym typeface="Inter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63" name="Google Shape;63;p14"/>
          <p:cNvPicPr preferRelativeResize="0"/>
          <p:nvPr/>
        </p:nvPicPr>
        <p:blipFill>
          <a:blip r:embed="rId3">
            <a:alphaModFix/>
          </a:blip>
          <a:stretch>
            <a:fillRect/>
          </a:stretch>
        </p:blipFill>
        <p:spPr>
          <a:xfrm>
            <a:off x="8183300" y="4691126"/>
            <a:ext cx="705628" cy="241849"/>
          </a:xfrm>
          <a:prstGeom prst="rect">
            <a:avLst/>
          </a:prstGeom>
          <a:noFill/>
          <a:ln>
            <a:noFill/>
          </a:ln>
        </p:spPr>
      </p:pic>
      <p:sp>
        <p:nvSpPr>
          <p:cNvPr id="64" name="Google Shape;64;p14"/>
          <p:cNvSpPr txBox="1"/>
          <p:nvPr>
            <p:ph idx="1" type="subTitle"/>
          </p:nvPr>
        </p:nvSpPr>
        <p:spPr>
          <a:xfrm>
            <a:off x="5445748" y="795450"/>
            <a:ext cx="3027000" cy="241800"/>
          </a:xfrm>
          <a:prstGeom prst="rect">
            <a:avLst/>
          </a:prstGeom>
        </p:spPr>
        <p:txBody>
          <a:bodyPr anchorCtr="0" anchor="t" bIns="0" lIns="0" spcFirstLastPara="1" rIns="0" wrap="square" tIns="0">
            <a:normAutofit/>
          </a:bodyPr>
          <a:lstStyle>
            <a:lvl1pPr lvl="0" rtl="0">
              <a:lnSpc>
                <a:spcPct val="115000"/>
              </a:lnSpc>
              <a:spcBef>
                <a:spcPts val="0"/>
              </a:spcBef>
              <a:spcAft>
                <a:spcPts val="0"/>
              </a:spcAft>
              <a:buClr>
                <a:schemeClr val="dk1"/>
              </a:buClr>
              <a:buSzPts val="1200"/>
              <a:buFont typeface="Inter"/>
              <a:buNone/>
              <a:defRPr b="1" sz="1200">
                <a:solidFill>
                  <a:schemeClr val="dk1"/>
                </a:solidFill>
                <a:latin typeface="Inter"/>
                <a:ea typeface="Inter"/>
                <a:cs typeface="Inter"/>
                <a:sym typeface="Inter"/>
              </a:defRPr>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p:txBody>
      </p:sp>
      <p:sp>
        <p:nvSpPr>
          <p:cNvPr id="65" name="Google Shape;65;p14"/>
          <p:cNvSpPr txBox="1"/>
          <p:nvPr>
            <p:ph idx="2" type="subTitle"/>
          </p:nvPr>
        </p:nvSpPr>
        <p:spPr>
          <a:xfrm>
            <a:off x="5445750" y="1037250"/>
            <a:ext cx="3027000" cy="788100"/>
          </a:xfrm>
          <a:prstGeom prst="rect">
            <a:avLst/>
          </a:prstGeom>
        </p:spPr>
        <p:txBody>
          <a:bodyPr anchorCtr="0" anchor="t" bIns="0" lIns="0" spcFirstLastPara="1" rIns="0" wrap="square" tIns="0">
            <a:normAutofit/>
          </a:bodyPr>
          <a:lstStyle>
            <a:lvl1pPr lvl="0" rtl="0">
              <a:lnSpc>
                <a:spcPct val="115000"/>
              </a:lnSpc>
              <a:spcBef>
                <a:spcPts val="0"/>
              </a:spcBef>
              <a:spcAft>
                <a:spcPts val="0"/>
              </a:spcAft>
              <a:buClr>
                <a:schemeClr val="dk1"/>
              </a:buClr>
              <a:buSzPts val="1200"/>
              <a:buFont typeface="Inter"/>
              <a:buNone/>
              <a:defRPr sz="1200">
                <a:solidFill>
                  <a:schemeClr val="dk1"/>
                </a:solidFill>
                <a:latin typeface="Inter"/>
                <a:ea typeface="Inter"/>
                <a:cs typeface="Inter"/>
                <a:sym typeface="Inter"/>
              </a:defRPr>
            </a:lvl1pPr>
            <a:lvl2pPr lvl="1" rtl="0">
              <a:lnSpc>
                <a:spcPct val="115000"/>
              </a:lnSpc>
              <a:spcBef>
                <a:spcPts val="0"/>
              </a:spcBef>
              <a:spcAft>
                <a:spcPts val="0"/>
              </a:spcAft>
              <a:buClr>
                <a:schemeClr val="dk1"/>
              </a:buClr>
              <a:buSzPts val="1400"/>
              <a:buNone/>
              <a:defRPr>
                <a:solidFill>
                  <a:schemeClr val="dk1"/>
                </a:solidFill>
              </a:defRPr>
            </a:lvl2pPr>
            <a:lvl3pPr lvl="2" rtl="0">
              <a:lnSpc>
                <a:spcPct val="115000"/>
              </a:lnSpc>
              <a:spcBef>
                <a:spcPts val="0"/>
              </a:spcBef>
              <a:spcAft>
                <a:spcPts val="0"/>
              </a:spcAft>
              <a:buClr>
                <a:schemeClr val="dk1"/>
              </a:buClr>
              <a:buSzPts val="1400"/>
              <a:buNone/>
              <a:defRPr>
                <a:solidFill>
                  <a:schemeClr val="dk1"/>
                </a:solidFill>
              </a:defRPr>
            </a:lvl3pPr>
            <a:lvl4pPr lvl="3" rtl="0">
              <a:lnSpc>
                <a:spcPct val="115000"/>
              </a:lnSpc>
              <a:spcBef>
                <a:spcPts val="0"/>
              </a:spcBef>
              <a:spcAft>
                <a:spcPts val="0"/>
              </a:spcAft>
              <a:buClr>
                <a:schemeClr val="dk1"/>
              </a:buClr>
              <a:buSzPts val="1400"/>
              <a:buNone/>
              <a:defRPr>
                <a:solidFill>
                  <a:schemeClr val="dk1"/>
                </a:solidFill>
              </a:defRPr>
            </a:lvl4pPr>
            <a:lvl5pPr lvl="4" rtl="0">
              <a:lnSpc>
                <a:spcPct val="115000"/>
              </a:lnSpc>
              <a:spcBef>
                <a:spcPts val="0"/>
              </a:spcBef>
              <a:spcAft>
                <a:spcPts val="0"/>
              </a:spcAft>
              <a:buClr>
                <a:schemeClr val="dk1"/>
              </a:buClr>
              <a:buSzPts val="1400"/>
              <a:buNone/>
              <a:defRPr>
                <a:solidFill>
                  <a:schemeClr val="dk1"/>
                </a:solidFill>
              </a:defRPr>
            </a:lvl5pPr>
            <a:lvl6pPr lvl="5" rtl="0">
              <a:lnSpc>
                <a:spcPct val="115000"/>
              </a:lnSpc>
              <a:spcBef>
                <a:spcPts val="0"/>
              </a:spcBef>
              <a:spcAft>
                <a:spcPts val="0"/>
              </a:spcAft>
              <a:buClr>
                <a:schemeClr val="dk1"/>
              </a:buClr>
              <a:buSzPts val="1400"/>
              <a:buNone/>
              <a:defRPr>
                <a:solidFill>
                  <a:schemeClr val="dk1"/>
                </a:solidFill>
              </a:defRPr>
            </a:lvl6pPr>
            <a:lvl7pPr lvl="6" rtl="0">
              <a:lnSpc>
                <a:spcPct val="115000"/>
              </a:lnSpc>
              <a:spcBef>
                <a:spcPts val="0"/>
              </a:spcBef>
              <a:spcAft>
                <a:spcPts val="0"/>
              </a:spcAft>
              <a:buClr>
                <a:schemeClr val="dk1"/>
              </a:buClr>
              <a:buSzPts val="1400"/>
              <a:buNone/>
              <a:defRPr>
                <a:solidFill>
                  <a:schemeClr val="dk1"/>
                </a:solidFill>
              </a:defRPr>
            </a:lvl7pPr>
            <a:lvl8pPr lvl="7" rtl="0">
              <a:lnSpc>
                <a:spcPct val="115000"/>
              </a:lnSpc>
              <a:spcBef>
                <a:spcPts val="0"/>
              </a:spcBef>
              <a:spcAft>
                <a:spcPts val="0"/>
              </a:spcAft>
              <a:buClr>
                <a:schemeClr val="dk1"/>
              </a:buClr>
              <a:buSzPts val="1400"/>
              <a:buNone/>
              <a:defRPr>
                <a:solidFill>
                  <a:schemeClr val="dk1"/>
                </a:solidFill>
              </a:defRPr>
            </a:lvl8pPr>
            <a:lvl9pPr lvl="8" rtl="0">
              <a:lnSpc>
                <a:spcPct val="115000"/>
              </a:lnSpc>
              <a:spcBef>
                <a:spcPts val="0"/>
              </a:spcBef>
              <a:spcAft>
                <a:spcPts val="0"/>
              </a:spcAft>
              <a:buClr>
                <a:schemeClr val="dk1"/>
              </a:buClr>
              <a:buSzPts val="1400"/>
              <a:buNone/>
              <a:defRPr>
                <a:solidFill>
                  <a:schemeClr val="dk1"/>
                </a:solidFill>
              </a:defRPr>
            </a:lvl9pPr>
          </a:lstStyle>
          <a:p/>
        </p:txBody>
      </p:sp>
      <p:sp>
        <p:nvSpPr>
          <p:cNvPr id="66" name="Google Shape;66;p14"/>
          <p:cNvSpPr txBox="1"/>
          <p:nvPr>
            <p:ph idx="3" type="subTitle"/>
          </p:nvPr>
        </p:nvSpPr>
        <p:spPr>
          <a:xfrm>
            <a:off x="5445748" y="2056800"/>
            <a:ext cx="3027000" cy="241800"/>
          </a:xfrm>
          <a:prstGeom prst="rect">
            <a:avLst/>
          </a:prstGeom>
        </p:spPr>
        <p:txBody>
          <a:bodyPr anchorCtr="0" anchor="t" bIns="0" lIns="0" spcFirstLastPara="1" rIns="0" wrap="square" tIns="0">
            <a:normAutofit/>
          </a:bodyPr>
          <a:lstStyle>
            <a:lvl1pPr lvl="0" rtl="0">
              <a:lnSpc>
                <a:spcPct val="115000"/>
              </a:lnSpc>
              <a:spcBef>
                <a:spcPts val="0"/>
              </a:spcBef>
              <a:spcAft>
                <a:spcPts val="0"/>
              </a:spcAft>
              <a:buClr>
                <a:schemeClr val="dk1"/>
              </a:buClr>
              <a:buSzPts val="1200"/>
              <a:buFont typeface="Inter"/>
              <a:buNone/>
              <a:defRPr b="1" sz="1200">
                <a:solidFill>
                  <a:schemeClr val="dk1"/>
                </a:solidFill>
                <a:latin typeface="Inter"/>
                <a:ea typeface="Inter"/>
                <a:cs typeface="Inter"/>
                <a:sym typeface="Inter"/>
              </a:defRPr>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p:txBody>
      </p:sp>
      <p:sp>
        <p:nvSpPr>
          <p:cNvPr id="67" name="Google Shape;67;p14"/>
          <p:cNvSpPr txBox="1"/>
          <p:nvPr>
            <p:ph idx="4" type="subTitle"/>
          </p:nvPr>
        </p:nvSpPr>
        <p:spPr>
          <a:xfrm>
            <a:off x="5445750" y="2298600"/>
            <a:ext cx="3027000" cy="788100"/>
          </a:xfrm>
          <a:prstGeom prst="rect">
            <a:avLst/>
          </a:prstGeom>
        </p:spPr>
        <p:txBody>
          <a:bodyPr anchorCtr="0" anchor="t" bIns="0" lIns="0" spcFirstLastPara="1" rIns="0" wrap="square" tIns="0">
            <a:normAutofit/>
          </a:bodyPr>
          <a:lstStyle>
            <a:lvl1pPr lvl="0" rtl="0">
              <a:lnSpc>
                <a:spcPct val="115000"/>
              </a:lnSpc>
              <a:spcBef>
                <a:spcPts val="0"/>
              </a:spcBef>
              <a:spcAft>
                <a:spcPts val="0"/>
              </a:spcAft>
              <a:buClr>
                <a:schemeClr val="dk1"/>
              </a:buClr>
              <a:buSzPts val="1200"/>
              <a:buFont typeface="Inter"/>
              <a:buNone/>
              <a:defRPr sz="1200">
                <a:solidFill>
                  <a:schemeClr val="dk1"/>
                </a:solidFill>
                <a:latin typeface="Inter"/>
                <a:ea typeface="Inter"/>
                <a:cs typeface="Inter"/>
                <a:sym typeface="Inter"/>
              </a:defRPr>
            </a:lvl1pPr>
            <a:lvl2pPr lvl="1" rtl="0">
              <a:lnSpc>
                <a:spcPct val="115000"/>
              </a:lnSpc>
              <a:spcBef>
                <a:spcPts val="0"/>
              </a:spcBef>
              <a:spcAft>
                <a:spcPts val="0"/>
              </a:spcAft>
              <a:buClr>
                <a:schemeClr val="dk1"/>
              </a:buClr>
              <a:buSzPts val="1400"/>
              <a:buNone/>
              <a:defRPr>
                <a:solidFill>
                  <a:schemeClr val="dk1"/>
                </a:solidFill>
              </a:defRPr>
            </a:lvl2pPr>
            <a:lvl3pPr lvl="2" rtl="0">
              <a:lnSpc>
                <a:spcPct val="115000"/>
              </a:lnSpc>
              <a:spcBef>
                <a:spcPts val="0"/>
              </a:spcBef>
              <a:spcAft>
                <a:spcPts val="0"/>
              </a:spcAft>
              <a:buClr>
                <a:schemeClr val="dk1"/>
              </a:buClr>
              <a:buSzPts val="1400"/>
              <a:buNone/>
              <a:defRPr>
                <a:solidFill>
                  <a:schemeClr val="dk1"/>
                </a:solidFill>
              </a:defRPr>
            </a:lvl3pPr>
            <a:lvl4pPr lvl="3" rtl="0">
              <a:lnSpc>
                <a:spcPct val="115000"/>
              </a:lnSpc>
              <a:spcBef>
                <a:spcPts val="0"/>
              </a:spcBef>
              <a:spcAft>
                <a:spcPts val="0"/>
              </a:spcAft>
              <a:buClr>
                <a:schemeClr val="dk1"/>
              </a:buClr>
              <a:buSzPts val="1400"/>
              <a:buNone/>
              <a:defRPr>
                <a:solidFill>
                  <a:schemeClr val="dk1"/>
                </a:solidFill>
              </a:defRPr>
            </a:lvl4pPr>
            <a:lvl5pPr lvl="4" rtl="0">
              <a:lnSpc>
                <a:spcPct val="115000"/>
              </a:lnSpc>
              <a:spcBef>
                <a:spcPts val="0"/>
              </a:spcBef>
              <a:spcAft>
                <a:spcPts val="0"/>
              </a:spcAft>
              <a:buClr>
                <a:schemeClr val="dk1"/>
              </a:buClr>
              <a:buSzPts val="1400"/>
              <a:buNone/>
              <a:defRPr>
                <a:solidFill>
                  <a:schemeClr val="dk1"/>
                </a:solidFill>
              </a:defRPr>
            </a:lvl5pPr>
            <a:lvl6pPr lvl="5" rtl="0">
              <a:lnSpc>
                <a:spcPct val="115000"/>
              </a:lnSpc>
              <a:spcBef>
                <a:spcPts val="0"/>
              </a:spcBef>
              <a:spcAft>
                <a:spcPts val="0"/>
              </a:spcAft>
              <a:buClr>
                <a:schemeClr val="dk1"/>
              </a:buClr>
              <a:buSzPts val="1400"/>
              <a:buNone/>
              <a:defRPr>
                <a:solidFill>
                  <a:schemeClr val="dk1"/>
                </a:solidFill>
              </a:defRPr>
            </a:lvl6pPr>
            <a:lvl7pPr lvl="6" rtl="0">
              <a:lnSpc>
                <a:spcPct val="115000"/>
              </a:lnSpc>
              <a:spcBef>
                <a:spcPts val="0"/>
              </a:spcBef>
              <a:spcAft>
                <a:spcPts val="0"/>
              </a:spcAft>
              <a:buClr>
                <a:schemeClr val="dk1"/>
              </a:buClr>
              <a:buSzPts val="1400"/>
              <a:buNone/>
              <a:defRPr>
                <a:solidFill>
                  <a:schemeClr val="dk1"/>
                </a:solidFill>
              </a:defRPr>
            </a:lvl7pPr>
            <a:lvl8pPr lvl="7" rtl="0">
              <a:lnSpc>
                <a:spcPct val="115000"/>
              </a:lnSpc>
              <a:spcBef>
                <a:spcPts val="0"/>
              </a:spcBef>
              <a:spcAft>
                <a:spcPts val="0"/>
              </a:spcAft>
              <a:buClr>
                <a:schemeClr val="dk1"/>
              </a:buClr>
              <a:buSzPts val="1400"/>
              <a:buNone/>
              <a:defRPr>
                <a:solidFill>
                  <a:schemeClr val="dk1"/>
                </a:solidFill>
              </a:defRPr>
            </a:lvl8pPr>
            <a:lvl9pPr lvl="8" rtl="0">
              <a:lnSpc>
                <a:spcPct val="115000"/>
              </a:lnSpc>
              <a:spcBef>
                <a:spcPts val="0"/>
              </a:spcBef>
              <a:spcAft>
                <a:spcPts val="0"/>
              </a:spcAft>
              <a:buClr>
                <a:schemeClr val="dk1"/>
              </a:buClr>
              <a:buSzPts val="1400"/>
              <a:buNone/>
              <a:defRPr>
                <a:solidFill>
                  <a:schemeClr val="dk1"/>
                </a:solidFill>
              </a:defRPr>
            </a:lvl9pPr>
          </a:lstStyle>
          <a:p/>
        </p:txBody>
      </p:sp>
      <p:sp>
        <p:nvSpPr>
          <p:cNvPr id="68" name="Google Shape;68;p14"/>
          <p:cNvSpPr txBox="1"/>
          <p:nvPr>
            <p:ph idx="5" type="subTitle"/>
          </p:nvPr>
        </p:nvSpPr>
        <p:spPr>
          <a:xfrm>
            <a:off x="5445748" y="3318150"/>
            <a:ext cx="3027000" cy="241800"/>
          </a:xfrm>
          <a:prstGeom prst="rect">
            <a:avLst/>
          </a:prstGeom>
        </p:spPr>
        <p:txBody>
          <a:bodyPr anchorCtr="0" anchor="t" bIns="0" lIns="0" spcFirstLastPara="1" rIns="0" wrap="square" tIns="0">
            <a:normAutofit/>
          </a:bodyPr>
          <a:lstStyle>
            <a:lvl1pPr lvl="0" rtl="0">
              <a:lnSpc>
                <a:spcPct val="115000"/>
              </a:lnSpc>
              <a:spcBef>
                <a:spcPts val="0"/>
              </a:spcBef>
              <a:spcAft>
                <a:spcPts val="0"/>
              </a:spcAft>
              <a:buClr>
                <a:schemeClr val="dk1"/>
              </a:buClr>
              <a:buSzPts val="1200"/>
              <a:buFont typeface="Inter"/>
              <a:buNone/>
              <a:defRPr b="1" sz="1200">
                <a:solidFill>
                  <a:schemeClr val="dk1"/>
                </a:solidFill>
                <a:latin typeface="Inter"/>
                <a:ea typeface="Inter"/>
                <a:cs typeface="Inter"/>
                <a:sym typeface="Inter"/>
              </a:defRPr>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p:txBody>
      </p:sp>
      <p:sp>
        <p:nvSpPr>
          <p:cNvPr id="69" name="Google Shape;69;p14"/>
          <p:cNvSpPr txBox="1"/>
          <p:nvPr>
            <p:ph idx="6" type="subTitle"/>
          </p:nvPr>
        </p:nvSpPr>
        <p:spPr>
          <a:xfrm>
            <a:off x="5445750" y="3559950"/>
            <a:ext cx="3027000" cy="788100"/>
          </a:xfrm>
          <a:prstGeom prst="rect">
            <a:avLst/>
          </a:prstGeom>
        </p:spPr>
        <p:txBody>
          <a:bodyPr anchorCtr="0" anchor="t" bIns="0" lIns="0" spcFirstLastPara="1" rIns="0" wrap="square" tIns="0">
            <a:normAutofit/>
          </a:bodyPr>
          <a:lstStyle>
            <a:lvl1pPr lvl="0" rtl="0">
              <a:lnSpc>
                <a:spcPct val="115000"/>
              </a:lnSpc>
              <a:spcBef>
                <a:spcPts val="0"/>
              </a:spcBef>
              <a:spcAft>
                <a:spcPts val="0"/>
              </a:spcAft>
              <a:buClr>
                <a:schemeClr val="dk1"/>
              </a:buClr>
              <a:buSzPts val="1200"/>
              <a:buFont typeface="Inter"/>
              <a:buNone/>
              <a:defRPr sz="1200">
                <a:solidFill>
                  <a:schemeClr val="dk1"/>
                </a:solidFill>
                <a:latin typeface="Inter"/>
                <a:ea typeface="Inter"/>
                <a:cs typeface="Inter"/>
                <a:sym typeface="Inter"/>
              </a:defRPr>
            </a:lvl1pPr>
            <a:lvl2pPr lvl="1" rtl="0">
              <a:lnSpc>
                <a:spcPct val="115000"/>
              </a:lnSpc>
              <a:spcBef>
                <a:spcPts val="0"/>
              </a:spcBef>
              <a:spcAft>
                <a:spcPts val="0"/>
              </a:spcAft>
              <a:buClr>
                <a:schemeClr val="dk1"/>
              </a:buClr>
              <a:buSzPts val="1400"/>
              <a:buNone/>
              <a:defRPr>
                <a:solidFill>
                  <a:schemeClr val="dk1"/>
                </a:solidFill>
              </a:defRPr>
            </a:lvl2pPr>
            <a:lvl3pPr lvl="2" rtl="0">
              <a:lnSpc>
                <a:spcPct val="115000"/>
              </a:lnSpc>
              <a:spcBef>
                <a:spcPts val="0"/>
              </a:spcBef>
              <a:spcAft>
                <a:spcPts val="0"/>
              </a:spcAft>
              <a:buClr>
                <a:schemeClr val="dk1"/>
              </a:buClr>
              <a:buSzPts val="1400"/>
              <a:buNone/>
              <a:defRPr>
                <a:solidFill>
                  <a:schemeClr val="dk1"/>
                </a:solidFill>
              </a:defRPr>
            </a:lvl3pPr>
            <a:lvl4pPr lvl="3" rtl="0">
              <a:lnSpc>
                <a:spcPct val="115000"/>
              </a:lnSpc>
              <a:spcBef>
                <a:spcPts val="0"/>
              </a:spcBef>
              <a:spcAft>
                <a:spcPts val="0"/>
              </a:spcAft>
              <a:buClr>
                <a:schemeClr val="dk1"/>
              </a:buClr>
              <a:buSzPts val="1400"/>
              <a:buNone/>
              <a:defRPr>
                <a:solidFill>
                  <a:schemeClr val="dk1"/>
                </a:solidFill>
              </a:defRPr>
            </a:lvl4pPr>
            <a:lvl5pPr lvl="4" rtl="0">
              <a:lnSpc>
                <a:spcPct val="115000"/>
              </a:lnSpc>
              <a:spcBef>
                <a:spcPts val="0"/>
              </a:spcBef>
              <a:spcAft>
                <a:spcPts val="0"/>
              </a:spcAft>
              <a:buClr>
                <a:schemeClr val="dk1"/>
              </a:buClr>
              <a:buSzPts val="1400"/>
              <a:buNone/>
              <a:defRPr>
                <a:solidFill>
                  <a:schemeClr val="dk1"/>
                </a:solidFill>
              </a:defRPr>
            </a:lvl5pPr>
            <a:lvl6pPr lvl="5" rtl="0">
              <a:lnSpc>
                <a:spcPct val="115000"/>
              </a:lnSpc>
              <a:spcBef>
                <a:spcPts val="0"/>
              </a:spcBef>
              <a:spcAft>
                <a:spcPts val="0"/>
              </a:spcAft>
              <a:buClr>
                <a:schemeClr val="dk1"/>
              </a:buClr>
              <a:buSzPts val="1400"/>
              <a:buNone/>
              <a:defRPr>
                <a:solidFill>
                  <a:schemeClr val="dk1"/>
                </a:solidFill>
              </a:defRPr>
            </a:lvl6pPr>
            <a:lvl7pPr lvl="6" rtl="0">
              <a:lnSpc>
                <a:spcPct val="115000"/>
              </a:lnSpc>
              <a:spcBef>
                <a:spcPts val="0"/>
              </a:spcBef>
              <a:spcAft>
                <a:spcPts val="0"/>
              </a:spcAft>
              <a:buClr>
                <a:schemeClr val="dk1"/>
              </a:buClr>
              <a:buSzPts val="1400"/>
              <a:buNone/>
              <a:defRPr>
                <a:solidFill>
                  <a:schemeClr val="dk1"/>
                </a:solidFill>
              </a:defRPr>
            </a:lvl7pPr>
            <a:lvl8pPr lvl="7" rtl="0">
              <a:lnSpc>
                <a:spcPct val="115000"/>
              </a:lnSpc>
              <a:spcBef>
                <a:spcPts val="0"/>
              </a:spcBef>
              <a:spcAft>
                <a:spcPts val="0"/>
              </a:spcAft>
              <a:buClr>
                <a:schemeClr val="dk1"/>
              </a:buClr>
              <a:buSzPts val="1400"/>
              <a:buNone/>
              <a:defRPr>
                <a:solidFill>
                  <a:schemeClr val="dk1"/>
                </a:solidFill>
              </a:defRPr>
            </a:lvl8pPr>
            <a:lvl9pPr lvl="8" rtl="0">
              <a:lnSpc>
                <a:spcPct val="115000"/>
              </a:lnSpc>
              <a:spcBef>
                <a:spcPts val="0"/>
              </a:spcBef>
              <a:spcAft>
                <a:spcPts val="0"/>
              </a:spcAft>
              <a:buClr>
                <a:schemeClr val="dk1"/>
              </a:buClr>
              <a:buSzPts val="1400"/>
              <a:buNone/>
              <a:defRPr>
                <a:solidFill>
                  <a:schemeClr val="dk1"/>
                </a:solidFill>
              </a:defRPr>
            </a:lvl9pPr>
          </a:lstStyle>
          <a:p/>
        </p:txBody>
      </p:sp>
    </p:spTree>
  </p:cSld>
  <p:clrMapOvr>
    <a:masterClrMapping/>
  </p:clrMapOvr>
  <p:extLst>
    <p:ext uri="{DCECCB84-F9BA-43D5-87BE-67443E8EF086}">
      <p15:sldGuideLst>
        <p15:guide id="1" pos="357">
          <p15:clr>
            <a:srgbClr val="FA7B17"/>
          </p15:clr>
        </p15:guide>
      </p15:sldGuideLst>
    </p:ext>
  </p:extLst>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debar - list">
  <p:cSld name="CUSTOM_1_2">
    <p:spTree>
      <p:nvGrpSpPr>
        <p:cNvPr id="657" name="Shape 657"/>
        <p:cNvGrpSpPr/>
        <p:nvPr/>
      </p:nvGrpSpPr>
      <p:grpSpPr>
        <a:xfrm>
          <a:off x="0" y="0"/>
          <a:ext cx="0" cy="0"/>
          <a:chOff x="0" y="0"/>
          <a:chExt cx="0" cy="0"/>
        </a:xfrm>
      </p:grpSpPr>
      <p:sp>
        <p:nvSpPr>
          <p:cNvPr id="658" name="Google Shape;658;p134"/>
          <p:cNvSpPr/>
          <p:nvPr/>
        </p:nvSpPr>
        <p:spPr>
          <a:xfrm>
            <a:off x="0" y="0"/>
            <a:ext cx="3573600" cy="5143500"/>
          </a:xfrm>
          <a:prstGeom prst="rect">
            <a:avLst/>
          </a:prstGeom>
          <a:solidFill>
            <a:srgbClr val="2037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59" name="Google Shape;659;p134"/>
          <p:cNvPicPr preferRelativeResize="0"/>
          <p:nvPr/>
        </p:nvPicPr>
        <p:blipFill rotWithShape="1">
          <a:blip r:embed="rId2">
            <a:alphaModFix/>
          </a:blip>
          <a:srcRect b="39423" l="0" r="0" t="0"/>
          <a:stretch/>
        </p:blipFill>
        <p:spPr>
          <a:xfrm>
            <a:off x="2505825" y="4841575"/>
            <a:ext cx="498425" cy="301925"/>
          </a:xfrm>
          <a:prstGeom prst="rect">
            <a:avLst/>
          </a:prstGeom>
          <a:noFill/>
          <a:ln>
            <a:noFill/>
          </a:ln>
        </p:spPr>
      </p:pic>
      <p:sp>
        <p:nvSpPr>
          <p:cNvPr id="660" name="Google Shape;660;p134"/>
          <p:cNvSpPr/>
          <p:nvPr/>
        </p:nvSpPr>
        <p:spPr>
          <a:xfrm>
            <a:off x="0" y="455400"/>
            <a:ext cx="644100" cy="130200"/>
          </a:xfrm>
          <a:prstGeom prst="rect">
            <a:avLst/>
          </a:prstGeom>
          <a:solidFill>
            <a:srgbClr val="F990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134"/>
          <p:cNvSpPr/>
          <p:nvPr/>
        </p:nvSpPr>
        <p:spPr>
          <a:xfrm>
            <a:off x="0" y="795450"/>
            <a:ext cx="912600" cy="130200"/>
          </a:xfrm>
          <a:prstGeom prst="rect">
            <a:avLst/>
          </a:prstGeom>
          <a:solidFill>
            <a:srgbClr val="F04E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134"/>
          <p:cNvSpPr/>
          <p:nvPr/>
        </p:nvSpPr>
        <p:spPr>
          <a:xfrm>
            <a:off x="1028700" y="795450"/>
            <a:ext cx="134400" cy="130200"/>
          </a:xfrm>
          <a:prstGeom prst="rect">
            <a:avLst/>
          </a:prstGeom>
          <a:solidFill>
            <a:srgbClr val="54BC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134"/>
          <p:cNvSpPr txBox="1"/>
          <p:nvPr>
            <p:ph type="title"/>
          </p:nvPr>
        </p:nvSpPr>
        <p:spPr>
          <a:xfrm>
            <a:off x="577925" y="1682400"/>
            <a:ext cx="2581800" cy="1914600"/>
          </a:xfrm>
          <a:prstGeom prst="rect">
            <a:avLst/>
          </a:prstGeom>
        </p:spPr>
        <p:txBody>
          <a:bodyPr anchorCtr="0" anchor="t" bIns="0" lIns="0" spcFirstLastPara="1" rIns="0" wrap="square" tIns="0">
            <a:noAutofit/>
          </a:bodyPr>
          <a:lstStyle>
            <a:lvl1pPr lvl="0" rtl="0">
              <a:spcBef>
                <a:spcPts val="0"/>
              </a:spcBef>
              <a:spcAft>
                <a:spcPts val="0"/>
              </a:spcAft>
              <a:buClr>
                <a:srgbClr val="FFFFFF"/>
              </a:buClr>
              <a:buSzPts val="2400"/>
              <a:buFont typeface="Inter ExtraBold"/>
              <a:buNone/>
              <a:defRPr sz="2400">
                <a:solidFill>
                  <a:srgbClr val="FFFFFF"/>
                </a:solidFill>
                <a:latin typeface="Inter ExtraBold"/>
                <a:ea typeface="Inter ExtraBold"/>
                <a:cs typeface="Inter ExtraBold"/>
                <a:sym typeface="Inter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664" name="Google Shape;664;p134"/>
          <p:cNvPicPr preferRelativeResize="0"/>
          <p:nvPr/>
        </p:nvPicPr>
        <p:blipFill>
          <a:blip r:embed="rId3">
            <a:alphaModFix/>
          </a:blip>
          <a:stretch>
            <a:fillRect/>
          </a:stretch>
        </p:blipFill>
        <p:spPr>
          <a:xfrm>
            <a:off x="8183300" y="4691126"/>
            <a:ext cx="705628" cy="241849"/>
          </a:xfrm>
          <a:prstGeom prst="rect">
            <a:avLst/>
          </a:prstGeom>
          <a:noFill/>
          <a:ln>
            <a:noFill/>
          </a:ln>
        </p:spPr>
      </p:pic>
      <p:sp>
        <p:nvSpPr>
          <p:cNvPr id="665" name="Google Shape;665;p134"/>
          <p:cNvSpPr txBox="1"/>
          <p:nvPr>
            <p:ph idx="1" type="subTitle"/>
          </p:nvPr>
        </p:nvSpPr>
        <p:spPr>
          <a:xfrm>
            <a:off x="5445748" y="795450"/>
            <a:ext cx="3027000" cy="2418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Clr>
                <a:schemeClr val="dk1"/>
              </a:buClr>
              <a:buSzPts val="1200"/>
              <a:buFont typeface="Inter"/>
              <a:buNone/>
              <a:defRPr b="1" sz="1200">
                <a:solidFill>
                  <a:schemeClr val="dk1"/>
                </a:solidFill>
                <a:latin typeface="Inter"/>
                <a:ea typeface="Inter"/>
                <a:cs typeface="Inter"/>
                <a:sym typeface="Inter"/>
              </a:defRPr>
            </a:lvl1pPr>
            <a:lvl2pPr lvl="1" rtl="0">
              <a:lnSpc>
                <a:spcPct val="115000"/>
              </a:lnSpc>
              <a:spcBef>
                <a:spcPts val="800"/>
              </a:spcBef>
              <a:spcAft>
                <a:spcPts val="0"/>
              </a:spcAft>
              <a:buSzPts val="1800"/>
              <a:buNone/>
              <a:defRPr/>
            </a:lvl2pPr>
            <a:lvl3pPr lvl="2" rtl="0">
              <a:lnSpc>
                <a:spcPct val="115000"/>
              </a:lnSpc>
              <a:spcBef>
                <a:spcPts val="800"/>
              </a:spcBef>
              <a:spcAft>
                <a:spcPts val="0"/>
              </a:spcAft>
              <a:buSzPts val="1800"/>
              <a:buNone/>
              <a:defRPr/>
            </a:lvl3pPr>
            <a:lvl4pPr lvl="3" rtl="0">
              <a:lnSpc>
                <a:spcPct val="115000"/>
              </a:lnSpc>
              <a:spcBef>
                <a:spcPts val="800"/>
              </a:spcBef>
              <a:spcAft>
                <a:spcPts val="0"/>
              </a:spcAft>
              <a:buSzPts val="1800"/>
              <a:buNone/>
              <a:defRPr/>
            </a:lvl4pPr>
            <a:lvl5pPr lvl="4" rtl="0">
              <a:lnSpc>
                <a:spcPct val="115000"/>
              </a:lnSpc>
              <a:spcBef>
                <a:spcPts val="800"/>
              </a:spcBef>
              <a:spcAft>
                <a:spcPts val="0"/>
              </a:spcAft>
              <a:buSzPts val="1800"/>
              <a:buNone/>
              <a:defRPr/>
            </a:lvl5pPr>
            <a:lvl6pPr lvl="5" rtl="0">
              <a:lnSpc>
                <a:spcPct val="115000"/>
              </a:lnSpc>
              <a:spcBef>
                <a:spcPts val="800"/>
              </a:spcBef>
              <a:spcAft>
                <a:spcPts val="0"/>
              </a:spcAft>
              <a:buSzPts val="1800"/>
              <a:buNone/>
              <a:defRPr/>
            </a:lvl6pPr>
            <a:lvl7pPr lvl="6" rtl="0">
              <a:lnSpc>
                <a:spcPct val="115000"/>
              </a:lnSpc>
              <a:spcBef>
                <a:spcPts val="800"/>
              </a:spcBef>
              <a:spcAft>
                <a:spcPts val="0"/>
              </a:spcAft>
              <a:buSzPts val="1800"/>
              <a:buNone/>
              <a:defRPr/>
            </a:lvl7pPr>
            <a:lvl8pPr lvl="7" rtl="0">
              <a:lnSpc>
                <a:spcPct val="115000"/>
              </a:lnSpc>
              <a:spcBef>
                <a:spcPts val="800"/>
              </a:spcBef>
              <a:spcAft>
                <a:spcPts val="0"/>
              </a:spcAft>
              <a:buSzPts val="1800"/>
              <a:buNone/>
              <a:defRPr/>
            </a:lvl8pPr>
            <a:lvl9pPr lvl="8" rtl="0">
              <a:lnSpc>
                <a:spcPct val="115000"/>
              </a:lnSpc>
              <a:spcBef>
                <a:spcPts val="800"/>
              </a:spcBef>
              <a:spcAft>
                <a:spcPts val="800"/>
              </a:spcAft>
              <a:buSzPts val="1800"/>
              <a:buNone/>
              <a:defRPr/>
            </a:lvl9pPr>
          </a:lstStyle>
          <a:p/>
        </p:txBody>
      </p:sp>
      <p:sp>
        <p:nvSpPr>
          <p:cNvPr id="666" name="Google Shape;666;p134"/>
          <p:cNvSpPr txBox="1"/>
          <p:nvPr>
            <p:ph idx="2" type="subTitle"/>
          </p:nvPr>
        </p:nvSpPr>
        <p:spPr>
          <a:xfrm>
            <a:off x="5445750" y="1037250"/>
            <a:ext cx="3027000" cy="7881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Clr>
                <a:schemeClr val="dk1"/>
              </a:buClr>
              <a:buSzPts val="1200"/>
              <a:buFont typeface="Inter"/>
              <a:buNone/>
              <a:defRPr sz="1200">
                <a:solidFill>
                  <a:schemeClr val="dk1"/>
                </a:solidFill>
                <a:latin typeface="Inter"/>
                <a:ea typeface="Inter"/>
                <a:cs typeface="Inter"/>
                <a:sym typeface="Inter"/>
              </a:defRPr>
            </a:lvl1pPr>
            <a:lvl2pPr lvl="1" rtl="0">
              <a:lnSpc>
                <a:spcPct val="115000"/>
              </a:lnSpc>
              <a:spcBef>
                <a:spcPts val="800"/>
              </a:spcBef>
              <a:spcAft>
                <a:spcPts val="0"/>
              </a:spcAft>
              <a:buClr>
                <a:schemeClr val="dk1"/>
              </a:buClr>
              <a:buSzPts val="1800"/>
              <a:buNone/>
              <a:defRPr>
                <a:solidFill>
                  <a:schemeClr val="dk1"/>
                </a:solidFill>
              </a:defRPr>
            </a:lvl2pPr>
            <a:lvl3pPr lvl="2" rtl="0">
              <a:lnSpc>
                <a:spcPct val="115000"/>
              </a:lnSpc>
              <a:spcBef>
                <a:spcPts val="800"/>
              </a:spcBef>
              <a:spcAft>
                <a:spcPts val="0"/>
              </a:spcAft>
              <a:buClr>
                <a:schemeClr val="dk1"/>
              </a:buClr>
              <a:buSzPts val="1800"/>
              <a:buNone/>
              <a:defRPr>
                <a:solidFill>
                  <a:schemeClr val="dk1"/>
                </a:solidFill>
              </a:defRPr>
            </a:lvl3pPr>
            <a:lvl4pPr lvl="3" rtl="0">
              <a:lnSpc>
                <a:spcPct val="115000"/>
              </a:lnSpc>
              <a:spcBef>
                <a:spcPts val="800"/>
              </a:spcBef>
              <a:spcAft>
                <a:spcPts val="0"/>
              </a:spcAft>
              <a:buClr>
                <a:schemeClr val="dk1"/>
              </a:buClr>
              <a:buSzPts val="1800"/>
              <a:buNone/>
              <a:defRPr>
                <a:solidFill>
                  <a:schemeClr val="dk1"/>
                </a:solidFill>
              </a:defRPr>
            </a:lvl4pPr>
            <a:lvl5pPr lvl="4" rtl="0">
              <a:lnSpc>
                <a:spcPct val="115000"/>
              </a:lnSpc>
              <a:spcBef>
                <a:spcPts val="800"/>
              </a:spcBef>
              <a:spcAft>
                <a:spcPts val="0"/>
              </a:spcAft>
              <a:buClr>
                <a:schemeClr val="dk1"/>
              </a:buClr>
              <a:buSzPts val="1800"/>
              <a:buNone/>
              <a:defRPr>
                <a:solidFill>
                  <a:schemeClr val="dk1"/>
                </a:solidFill>
              </a:defRPr>
            </a:lvl5pPr>
            <a:lvl6pPr lvl="5" rtl="0">
              <a:lnSpc>
                <a:spcPct val="115000"/>
              </a:lnSpc>
              <a:spcBef>
                <a:spcPts val="800"/>
              </a:spcBef>
              <a:spcAft>
                <a:spcPts val="0"/>
              </a:spcAft>
              <a:buClr>
                <a:schemeClr val="dk1"/>
              </a:buClr>
              <a:buSzPts val="1800"/>
              <a:buNone/>
              <a:defRPr>
                <a:solidFill>
                  <a:schemeClr val="dk1"/>
                </a:solidFill>
              </a:defRPr>
            </a:lvl6pPr>
            <a:lvl7pPr lvl="6" rtl="0">
              <a:lnSpc>
                <a:spcPct val="115000"/>
              </a:lnSpc>
              <a:spcBef>
                <a:spcPts val="800"/>
              </a:spcBef>
              <a:spcAft>
                <a:spcPts val="0"/>
              </a:spcAft>
              <a:buClr>
                <a:schemeClr val="dk1"/>
              </a:buClr>
              <a:buSzPts val="1800"/>
              <a:buNone/>
              <a:defRPr>
                <a:solidFill>
                  <a:schemeClr val="dk1"/>
                </a:solidFill>
              </a:defRPr>
            </a:lvl7pPr>
            <a:lvl8pPr lvl="7" rtl="0">
              <a:lnSpc>
                <a:spcPct val="115000"/>
              </a:lnSpc>
              <a:spcBef>
                <a:spcPts val="800"/>
              </a:spcBef>
              <a:spcAft>
                <a:spcPts val="0"/>
              </a:spcAft>
              <a:buClr>
                <a:schemeClr val="dk1"/>
              </a:buClr>
              <a:buSzPts val="1800"/>
              <a:buNone/>
              <a:defRPr>
                <a:solidFill>
                  <a:schemeClr val="dk1"/>
                </a:solidFill>
              </a:defRPr>
            </a:lvl8pPr>
            <a:lvl9pPr lvl="8" rtl="0">
              <a:lnSpc>
                <a:spcPct val="115000"/>
              </a:lnSpc>
              <a:spcBef>
                <a:spcPts val="800"/>
              </a:spcBef>
              <a:spcAft>
                <a:spcPts val="800"/>
              </a:spcAft>
              <a:buClr>
                <a:schemeClr val="dk1"/>
              </a:buClr>
              <a:buSzPts val="1800"/>
              <a:buNone/>
              <a:defRPr>
                <a:solidFill>
                  <a:schemeClr val="dk1"/>
                </a:solidFill>
              </a:defRPr>
            </a:lvl9pPr>
          </a:lstStyle>
          <a:p/>
        </p:txBody>
      </p:sp>
      <p:sp>
        <p:nvSpPr>
          <p:cNvPr id="667" name="Google Shape;667;p134"/>
          <p:cNvSpPr txBox="1"/>
          <p:nvPr>
            <p:ph idx="3" type="subTitle"/>
          </p:nvPr>
        </p:nvSpPr>
        <p:spPr>
          <a:xfrm>
            <a:off x="5445748" y="2056800"/>
            <a:ext cx="3027000" cy="2418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Clr>
                <a:schemeClr val="dk1"/>
              </a:buClr>
              <a:buSzPts val="1200"/>
              <a:buFont typeface="Inter"/>
              <a:buNone/>
              <a:defRPr b="1" sz="1200">
                <a:solidFill>
                  <a:schemeClr val="dk1"/>
                </a:solidFill>
                <a:latin typeface="Inter"/>
                <a:ea typeface="Inter"/>
                <a:cs typeface="Inter"/>
                <a:sym typeface="Inter"/>
              </a:defRPr>
            </a:lvl1pPr>
            <a:lvl2pPr lvl="1" rtl="0">
              <a:lnSpc>
                <a:spcPct val="115000"/>
              </a:lnSpc>
              <a:spcBef>
                <a:spcPts val="800"/>
              </a:spcBef>
              <a:spcAft>
                <a:spcPts val="0"/>
              </a:spcAft>
              <a:buSzPts val="1800"/>
              <a:buNone/>
              <a:defRPr/>
            </a:lvl2pPr>
            <a:lvl3pPr lvl="2" rtl="0">
              <a:lnSpc>
                <a:spcPct val="115000"/>
              </a:lnSpc>
              <a:spcBef>
                <a:spcPts val="800"/>
              </a:spcBef>
              <a:spcAft>
                <a:spcPts val="0"/>
              </a:spcAft>
              <a:buSzPts val="1800"/>
              <a:buNone/>
              <a:defRPr/>
            </a:lvl3pPr>
            <a:lvl4pPr lvl="3" rtl="0">
              <a:lnSpc>
                <a:spcPct val="115000"/>
              </a:lnSpc>
              <a:spcBef>
                <a:spcPts val="800"/>
              </a:spcBef>
              <a:spcAft>
                <a:spcPts val="0"/>
              </a:spcAft>
              <a:buSzPts val="1800"/>
              <a:buNone/>
              <a:defRPr/>
            </a:lvl4pPr>
            <a:lvl5pPr lvl="4" rtl="0">
              <a:lnSpc>
                <a:spcPct val="115000"/>
              </a:lnSpc>
              <a:spcBef>
                <a:spcPts val="800"/>
              </a:spcBef>
              <a:spcAft>
                <a:spcPts val="0"/>
              </a:spcAft>
              <a:buSzPts val="1800"/>
              <a:buNone/>
              <a:defRPr/>
            </a:lvl5pPr>
            <a:lvl6pPr lvl="5" rtl="0">
              <a:lnSpc>
                <a:spcPct val="115000"/>
              </a:lnSpc>
              <a:spcBef>
                <a:spcPts val="800"/>
              </a:spcBef>
              <a:spcAft>
                <a:spcPts val="0"/>
              </a:spcAft>
              <a:buSzPts val="1800"/>
              <a:buNone/>
              <a:defRPr/>
            </a:lvl6pPr>
            <a:lvl7pPr lvl="6" rtl="0">
              <a:lnSpc>
                <a:spcPct val="115000"/>
              </a:lnSpc>
              <a:spcBef>
                <a:spcPts val="800"/>
              </a:spcBef>
              <a:spcAft>
                <a:spcPts val="0"/>
              </a:spcAft>
              <a:buSzPts val="1800"/>
              <a:buNone/>
              <a:defRPr/>
            </a:lvl7pPr>
            <a:lvl8pPr lvl="7" rtl="0">
              <a:lnSpc>
                <a:spcPct val="115000"/>
              </a:lnSpc>
              <a:spcBef>
                <a:spcPts val="800"/>
              </a:spcBef>
              <a:spcAft>
                <a:spcPts val="0"/>
              </a:spcAft>
              <a:buSzPts val="1800"/>
              <a:buNone/>
              <a:defRPr/>
            </a:lvl8pPr>
            <a:lvl9pPr lvl="8" rtl="0">
              <a:lnSpc>
                <a:spcPct val="115000"/>
              </a:lnSpc>
              <a:spcBef>
                <a:spcPts val="800"/>
              </a:spcBef>
              <a:spcAft>
                <a:spcPts val="800"/>
              </a:spcAft>
              <a:buSzPts val="1800"/>
              <a:buNone/>
              <a:defRPr/>
            </a:lvl9pPr>
          </a:lstStyle>
          <a:p/>
        </p:txBody>
      </p:sp>
      <p:sp>
        <p:nvSpPr>
          <p:cNvPr id="668" name="Google Shape;668;p134"/>
          <p:cNvSpPr txBox="1"/>
          <p:nvPr>
            <p:ph idx="4" type="subTitle"/>
          </p:nvPr>
        </p:nvSpPr>
        <p:spPr>
          <a:xfrm>
            <a:off x="5445750" y="2298600"/>
            <a:ext cx="3027000" cy="7881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Clr>
                <a:schemeClr val="dk1"/>
              </a:buClr>
              <a:buSzPts val="1200"/>
              <a:buFont typeface="Inter"/>
              <a:buNone/>
              <a:defRPr sz="1200">
                <a:solidFill>
                  <a:schemeClr val="dk1"/>
                </a:solidFill>
                <a:latin typeface="Inter"/>
                <a:ea typeface="Inter"/>
                <a:cs typeface="Inter"/>
                <a:sym typeface="Inter"/>
              </a:defRPr>
            </a:lvl1pPr>
            <a:lvl2pPr lvl="1" rtl="0">
              <a:lnSpc>
                <a:spcPct val="115000"/>
              </a:lnSpc>
              <a:spcBef>
                <a:spcPts val="800"/>
              </a:spcBef>
              <a:spcAft>
                <a:spcPts val="0"/>
              </a:spcAft>
              <a:buClr>
                <a:schemeClr val="dk1"/>
              </a:buClr>
              <a:buSzPts val="1800"/>
              <a:buNone/>
              <a:defRPr>
                <a:solidFill>
                  <a:schemeClr val="dk1"/>
                </a:solidFill>
              </a:defRPr>
            </a:lvl2pPr>
            <a:lvl3pPr lvl="2" rtl="0">
              <a:lnSpc>
                <a:spcPct val="115000"/>
              </a:lnSpc>
              <a:spcBef>
                <a:spcPts val="800"/>
              </a:spcBef>
              <a:spcAft>
                <a:spcPts val="0"/>
              </a:spcAft>
              <a:buClr>
                <a:schemeClr val="dk1"/>
              </a:buClr>
              <a:buSzPts val="1800"/>
              <a:buNone/>
              <a:defRPr>
                <a:solidFill>
                  <a:schemeClr val="dk1"/>
                </a:solidFill>
              </a:defRPr>
            </a:lvl3pPr>
            <a:lvl4pPr lvl="3" rtl="0">
              <a:lnSpc>
                <a:spcPct val="115000"/>
              </a:lnSpc>
              <a:spcBef>
                <a:spcPts val="800"/>
              </a:spcBef>
              <a:spcAft>
                <a:spcPts val="0"/>
              </a:spcAft>
              <a:buClr>
                <a:schemeClr val="dk1"/>
              </a:buClr>
              <a:buSzPts val="1800"/>
              <a:buNone/>
              <a:defRPr>
                <a:solidFill>
                  <a:schemeClr val="dk1"/>
                </a:solidFill>
              </a:defRPr>
            </a:lvl4pPr>
            <a:lvl5pPr lvl="4" rtl="0">
              <a:lnSpc>
                <a:spcPct val="115000"/>
              </a:lnSpc>
              <a:spcBef>
                <a:spcPts val="800"/>
              </a:spcBef>
              <a:spcAft>
                <a:spcPts val="0"/>
              </a:spcAft>
              <a:buClr>
                <a:schemeClr val="dk1"/>
              </a:buClr>
              <a:buSzPts val="1800"/>
              <a:buNone/>
              <a:defRPr>
                <a:solidFill>
                  <a:schemeClr val="dk1"/>
                </a:solidFill>
              </a:defRPr>
            </a:lvl5pPr>
            <a:lvl6pPr lvl="5" rtl="0">
              <a:lnSpc>
                <a:spcPct val="115000"/>
              </a:lnSpc>
              <a:spcBef>
                <a:spcPts val="800"/>
              </a:spcBef>
              <a:spcAft>
                <a:spcPts val="0"/>
              </a:spcAft>
              <a:buClr>
                <a:schemeClr val="dk1"/>
              </a:buClr>
              <a:buSzPts val="1800"/>
              <a:buNone/>
              <a:defRPr>
                <a:solidFill>
                  <a:schemeClr val="dk1"/>
                </a:solidFill>
              </a:defRPr>
            </a:lvl6pPr>
            <a:lvl7pPr lvl="6" rtl="0">
              <a:lnSpc>
                <a:spcPct val="115000"/>
              </a:lnSpc>
              <a:spcBef>
                <a:spcPts val="800"/>
              </a:spcBef>
              <a:spcAft>
                <a:spcPts val="0"/>
              </a:spcAft>
              <a:buClr>
                <a:schemeClr val="dk1"/>
              </a:buClr>
              <a:buSzPts val="1800"/>
              <a:buNone/>
              <a:defRPr>
                <a:solidFill>
                  <a:schemeClr val="dk1"/>
                </a:solidFill>
              </a:defRPr>
            </a:lvl7pPr>
            <a:lvl8pPr lvl="7" rtl="0">
              <a:lnSpc>
                <a:spcPct val="115000"/>
              </a:lnSpc>
              <a:spcBef>
                <a:spcPts val="800"/>
              </a:spcBef>
              <a:spcAft>
                <a:spcPts val="0"/>
              </a:spcAft>
              <a:buClr>
                <a:schemeClr val="dk1"/>
              </a:buClr>
              <a:buSzPts val="1800"/>
              <a:buNone/>
              <a:defRPr>
                <a:solidFill>
                  <a:schemeClr val="dk1"/>
                </a:solidFill>
              </a:defRPr>
            </a:lvl8pPr>
            <a:lvl9pPr lvl="8" rtl="0">
              <a:lnSpc>
                <a:spcPct val="115000"/>
              </a:lnSpc>
              <a:spcBef>
                <a:spcPts val="800"/>
              </a:spcBef>
              <a:spcAft>
                <a:spcPts val="800"/>
              </a:spcAft>
              <a:buClr>
                <a:schemeClr val="dk1"/>
              </a:buClr>
              <a:buSzPts val="1800"/>
              <a:buNone/>
              <a:defRPr>
                <a:solidFill>
                  <a:schemeClr val="dk1"/>
                </a:solidFill>
              </a:defRPr>
            </a:lvl9pPr>
          </a:lstStyle>
          <a:p/>
        </p:txBody>
      </p:sp>
      <p:sp>
        <p:nvSpPr>
          <p:cNvPr id="669" name="Google Shape;669;p134"/>
          <p:cNvSpPr txBox="1"/>
          <p:nvPr>
            <p:ph idx="5" type="subTitle"/>
          </p:nvPr>
        </p:nvSpPr>
        <p:spPr>
          <a:xfrm>
            <a:off x="5445748" y="3318150"/>
            <a:ext cx="3027000" cy="2418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Clr>
                <a:schemeClr val="dk1"/>
              </a:buClr>
              <a:buSzPts val="1200"/>
              <a:buFont typeface="Inter"/>
              <a:buNone/>
              <a:defRPr b="1" sz="1200">
                <a:solidFill>
                  <a:schemeClr val="dk1"/>
                </a:solidFill>
                <a:latin typeface="Inter"/>
                <a:ea typeface="Inter"/>
                <a:cs typeface="Inter"/>
                <a:sym typeface="Inter"/>
              </a:defRPr>
            </a:lvl1pPr>
            <a:lvl2pPr lvl="1" rtl="0">
              <a:lnSpc>
                <a:spcPct val="115000"/>
              </a:lnSpc>
              <a:spcBef>
                <a:spcPts val="800"/>
              </a:spcBef>
              <a:spcAft>
                <a:spcPts val="0"/>
              </a:spcAft>
              <a:buSzPts val="1800"/>
              <a:buNone/>
              <a:defRPr/>
            </a:lvl2pPr>
            <a:lvl3pPr lvl="2" rtl="0">
              <a:lnSpc>
                <a:spcPct val="115000"/>
              </a:lnSpc>
              <a:spcBef>
                <a:spcPts val="800"/>
              </a:spcBef>
              <a:spcAft>
                <a:spcPts val="0"/>
              </a:spcAft>
              <a:buSzPts val="1800"/>
              <a:buNone/>
              <a:defRPr/>
            </a:lvl3pPr>
            <a:lvl4pPr lvl="3" rtl="0">
              <a:lnSpc>
                <a:spcPct val="115000"/>
              </a:lnSpc>
              <a:spcBef>
                <a:spcPts val="800"/>
              </a:spcBef>
              <a:spcAft>
                <a:spcPts val="0"/>
              </a:spcAft>
              <a:buSzPts val="1800"/>
              <a:buNone/>
              <a:defRPr/>
            </a:lvl4pPr>
            <a:lvl5pPr lvl="4" rtl="0">
              <a:lnSpc>
                <a:spcPct val="115000"/>
              </a:lnSpc>
              <a:spcBef>
                <a:spcPts val="800"/>
              </a:spcBef>
              <a:spcAft>
                <a:spcPts val="0"/>
              </a:spcAft>
              <a:buSzPts val="1800"/>
              <a:buNone/>
              <a:defRPr/>
            </a:lvl5pPr>
            <a:lvl6pPr lvl="5" rtl="0">
              <a:lnSpc>
                <a:spcPct val="115000"/>
              </a:lnSpc>
              <a:spcBef>
                <a:spcPts val="800"/>
              </a:spcBef>
              <a:spcAft>
                <a:spcPts val="0"/>
              </a:spcAft>
              <a:buSzPts val="1800"/>
              <a:buNone/>
              <a:defRPr/>
            </a:lvl6pPr>
            <a:lvl7pPr lvl="6" rtl="0">
              <a:lnSpc>
                <a:spcPct val="115000"/>
              </a:lnSpc>
              <a:spcBef>
                <a:spcPts val="800"/>
              </a:spcBef>
              <a:spcAft>
                <a:spcPts val="0"/>
              </a:spcAft>
              <a:buSzPts val="1800"/>
              <a:buNone/>
              <a:defRPr/>
            </a:lvl7pPr>
            <a:lvl8pPr lvl="7" rtl="0">
              <a:lnSpc>
                <a:spcPct val="115000"/>
              </a:lnSpc>
              <a:spcBef>
                <a:spcPts val="800"/>
              </a:spcBef>
              <a:spcAft>
                <a:spcPts val="0"/>
              </a:spcAft>
              <a:buSzPts val="1800"/>
              <a:buNone/>
              <a:defRPr/>
            </a:lvl8pPr>
            <a:lvl9pPr lvl="8" rtl="0">
              <a:lnSpc>
                <a:spcPct val="115000"/>
              </a:lnSpc>
              <a:spcBef>
                <a:spcPts val="800"/>
              </a:spcBef>
              <a:spcAft>
                <a:spcPts val="800"/>
              </a:spcAft>
              <a:buSzPts val="1800"/>
              <a:buNone/>
              <a:defRPr/>
            </a:lvl9pPr>
          </a:lstStyle>
          <a:p/>
        </p:txBody>
      </p:sp>
      <p:sp>
        <p:nvSpPr>
          <p:cNvPr id="670" name="Google Shape;670;p134"/>
          <p:cNvSpPr txBox="1"/>
          <p:nvPr>
            <p:ph idx="6" type="subTitle"/>
          </p:nvPr>
        </p:nvSpPr>
        <p:spPr>
          <a:xfrm>
            <a:off x="5445750" y="3559950"/>
            <a:ext cx="3027000" cy="7881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Clr>
                <a:schemeClr val="dk1"/>
              </a:buClr>
              <a:buSzPts val="1200"/>
              <a:buFont typeface="Inter"/>
              <a:buNone/>
              <a:defRPr sz="1200">
                <a:solidFill>
                  <a:schemeClr val="dk1"/>
                </a:solidFill>
                <a:latin typeface="Inter"/>
                <a:ea typeface="Inter"/>
                <a:cs typeface="Inter"/>
                <a:sym typeface="Inter"/>
              </a:defRPr>
            </a:lvl1pPr>
            <a:lvl2pPr lvl="1" rtl="0">
              <a:lnSpc>
                <a:spcPct val="115000"/>
              </a:lnSpc>
              <a:spcBef>
                <a:spcPts val="800"/>
              </a:spcBef>
              <a:spcAft>
                <a:spcPts val="0"/>
              </a:spcAft>
              <a:buClr>
                <a:schemeClr val="dk1"/>
              </a:buClr>
              <a:buSzPts val="1800"/>
              <a:buNone/>
              <a:defRPr>
                <a:solidFill>
                  <a:schemeClr val="dk1"/>
                </a:solidFill>
              </a:defRPr>
            </a:lvl2pPr>
            <a:lvl3pPr lvl="2" rtl="0">
              <a:lnSpc>
                <a:spcPct val="115000"/>
              </a:lnSpc>
              <a:spcBef>
                <a:spcPts val="800"/>
              </a:spcBef>
              <a:spcAft>
                <a:spcPts val="0"/>
              </a:spcAft>
              <a:buClr>
                <a:schemeClr val="dk1"/>
              </a:buClr>
              <a:buSzPts val="1800"/>
              <a:buNone/>
              <a:defRPr>
                <a:solidFill>
                  <a:schemeClr val="dk1"/>
                </a:solidFill>
              </a:defRPr>
            </a:lvl3pPr>
            <a:lvl4pPr lvl="3" rtl="0">
              <a:lnSpc>
                <a:spcPct val="115000"/>
              </a:lnSpc>
              <a:spcBef>
                <a:spcPts val="800"/>
              </a:spcBef>
              <a:spcAft>
                <a:spcPts val="0"/>
              </a:spcAft>
              <a:buClr>
                <a:schemeClr val="dk1"/>
              </a:buClr>
              <a:buSzPts val="1800"/>
              <a:buNone/>
              <a:defRPr>
                <a:solidFill>
                  <a:schemeClr val="dk1"/>
                </a:solidFill>
              </a:defRPr>
            </a:lvl4pPr>
            <a:lvl5pPr lvl="4" rtl="0">
              <a:lnSpc>
                <a:spcPct val="115000"/>
              </a:lnSpc>
              <a:spcBef>
                <a:spcPts val="800"/>
              </a:spcBef>
              <a:spcAft>
                <a:spcPts val="0"/>
              </a:spcAft>
              <a:buClr>
                <a:schemeClr val="dk1"/>
              </a:buClr>
              <a:buSzPts val="1800"/>
              <a:buNone/>
              <a:defRPr>
                <a:solidFill>
                  <a:schemeClr val="dk1"/>
                </a:solidFill>
              </a:defRPr>
            </a:lvl5pPr>
            <a:lvl6pPr lvl="5" rtl="0">
              <a:lnSpc>
                <a:spcPct val="115000"/>
              </a:lnSpc>
              <a:spcBef>
                <a:spcPts val="800"/>
              </a:spcBef>
              <a:spcAft>
                <a:spcPts val="0"/>
              </a:spcAft>
              <a:buClr>
                <a:schemeClr val="dk1"/>
              </a:buClr>
              <a:buSzPts val="1800"/>
              <a:buNone/>
              <a:defRPr>
                <a:solidFill>
                  <a:schemeClr val="dk1"/>
                </a:solidFill>
              </a:defRPr>
            </a:lvl6pPr>
            <a:lvl7pPr lvl="6" rtl="0">
              <a:lnSpc>
                <a:spcPct val="115000"/>
              </a:lnSpc>
              <a:spcBef>
                <a:spcPts val="800"/>
              </a:spcBef>
              <a:spcAft>
                <a:spcPts val="0"/>
              </a:spcAft>
              <a:buClr>
                <a:schemeClr val="dk1"/>
              </a:buClr>
              <a:buSzPts val="1800"/>
              <a:buNone/>
              <a:defRPr>
                <a:solidFill>
                  <a:schemeClr val="dk1"/>
                </a:solidFill>
              </a:defRPr>
            </a:lvl7pPr>
            <a:lvl8pPr lvl="7" rtl="0">
              <a:lnSpc>
                <a:spcPct val="115000"/>
              </a:lnSpc>
              <a:spcBef>
                <a:spcPts val="800"/>
              </a:spcBef>
              <a:spcAft>
                <a:spcPts val="0"/>
              </a:spcAft>
              <a:buClr>
                <a:schemeClr val="dk1"/>
              </a:buClr>
              <a:buSzPts val="1800"/>
              <a:buNone/>
              <a:defRPr>
                <a:solidFill>
                  <a:schemeClr val="dk1"/>
                </a:solidFill>
              </a:defRPr>
            </a:lvl8pPr>
            <a:lvl9pPr lvl="8" rtl="0">
              <a:lnSpc>
                <a:spcPct val="115000"/>
              </a:lnSpc>
              <a:spcBef>
                <a:spcPts val="800"/>
              </a:spcBef>
              <a:spcAft>
                <a:spcPts val="800"/>
              </a:spcAft>
              <a:buClr>
                <a:schemeClr val="dk1"/>
              </a:buClr>
              <a:buSzPts val="1800"/>
              <a:buNone/>
              <a:defRPr>
                <a:solidFill>
                  <a:schemeClr val="dk1"/>
                </a:solidFill>
              </a:defRPr>
            </a:lvl9pPr>
          </a:lstStyle>
          <a:p/>
        </p:txBody>
      </p:sp>
    </p:spTree>
  </p:cSld>
  <p:clrMapOvr>
    <a:masterClrMapping/>
  </p:clrMapOvr>
  <p:extLst>
    <p:ext uri="{DCECCB84-F9BA-43D5-87BE-67443E8EF086}">
      <p15:sldGuideLst>
        <p15:guide id="1" pos="357">
          <p15:clr>
            <a:srgbClr val="FA7B17"/>
          </p15:clr>
        </p15:guide>
      </p15:sldGuideLst>
    </p:ext>
  </p:extLst>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eaker - bio">
  <p:cSld name="CUSTOM_2">
    <p:spTree>
      <p:nvGrpSpPr>
        <p:cNvPr id="671" name="Shape 671"/>
        <p:cNvGrpSpPr/>
        <p:nvPr/>
      </p:nvGrpSpPr>
      <p:grpSpPr>
        <a:xfrm>
          <a:off x="0" y="0"/>
          <a:ext cx="0" cy="0"/>
          <a:chOff x="0" y="0"/>
          <a:chExt cx="0" cy="0"/>
        </a:xfrm>
      </p:grpSpPr>
      <p:sp>
        <p:nvSpPr>
          <p:cNvPr id="672" name="Google Shape;672;p135"/>
          <p:cNvSpPr/>
          <p:nvPr/>
        </p:nvSpPr>
        <p:spPr>
          <a:xfrm>
            <a:off x="0" y="0"/>
            <a:ext cx="3573600" cy="5143500"/>
          </a:xfrm>
          <a:prstGeom prst="rect">
            <a:avLst/>
          </a:prstGeom>
          <a:solidFill>
            <a:srgbClr val="2037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135"/>
          <p:cNvSpPr/>
          <p:nvPr/>
        </p:nvSpPr>
        <p:spPr>
          <a:xfrm>
            <a:off x="0" y="379200"/>
            <a:ext cx="644100" cy="130200"/>
          </a:xfrm>
          <a:prstGeom prst="rect">
            <a:avLst/>
          </a:prstGeom>
          <a:solidFill>
            <a:srgbClr val="2944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135"/>
          <p:cNvSpPr/>
          <p:nvPr/>
        </p:nvSpPr>
        <p:spPr>
          <a:xfrm>
            <a:off x="0" y="719250"/>
            <a:ext cx="912600" cy="130200"/>
          </a:xfrm>
          <a:prstGeom prst="rect">
            <a:avLst/>
          </a:prstGeom>
          <a:solidFill>
            <a:srgbClr val="182C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135"/>
          <p:cNvSpPr/>
          <p:nvPr/>
        </p:nvSpPr>
        <p:spPr>
          <a:xfrm>
            <a:off x="1028700" y="719250"/>
            <a:ext cx="134400" cy="130200"/>
          </a:xfrm>
          <a:prstGeom prst="rect">
            <a:avLst/>
          </a:prstGeom>
          <a:solidFill>
            <a:srgbClr val="2944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76" name="Google Shape;676;p135"/>
          <p:cNvPicPr preferRelativeResize="0"/>
          <p:nvPr/>
        </p:nvPicPr>
        <p:blipFill rotWithShape="1">
          <a:blip r:embed="rId2">
            <a:alphaModFix/>
          </a:blip>
          <a:srcRect b="0" l="0" r="0" t="50174"/>
          <a:stretch/>
        </p:blipFill>
        <p:spPr>
          <a:xfrm rot="10800000">
            <a:off x="2276649" y="4845488"/>
            <a:ext cx="590251" cy="294100"/>
          </a:xfrm>
          <a:prstGeom prst="rect">
            <a:avLst/>
          </a:prstGeom>
          <a:noFill/>
          <a:ln>
            <a:noFill/>
          </a:ln>
        </p:spPr>
      </p:pic>
      <p:sp>
        <p:nvSpPr>
          <p:cNvPr id="677" name="Google Shape;677;p135"/>
          <p:cNvSpPr txBox="1"/>
          <p:nvPr>
            <p:ph type="title"/>
          </p:nvPr>
        </p:nvSpPr>
        <p:spPr>
          <a:xfrm>
            <a:off x="495900" y="1266750"/>
            <a:ext cx="2581800" cy="517500"/>
          </a:xfrm>
          <a:prstGeom prst="rect">
            <a:avLst/>
          </a:prstGeom>
        </p:spPr>
        <p:txBody>
          <a:bodyPr anchorCtr="0" anchor="b" bIns="0" lIns="0" spcFirstLastPara="1" rIns="0" wrap="square" tIns="0">
            <a:noAutofit/>
          </a:bodyPr>
          <a:lstStyle>
            <a:lvl1pPr lvl="0" rtl="0" algn="ctr">
              <a:lnSpc>
                <a:spcPct val="100000"/>
              </a:lnSpc>
              <a:spcBef>
                <a:spcPts val="0"/>
              </a:spcBef>
              <a:spcAft>
                <a:spcPts val="0"/>
              </a:spcAft>
              <a:buClr>
                <a:srgbClr val="FFFFFF"/>
              </a:buClr>
              <a:buSzPts val="2400"/>
              <a:buFont typeface="Inter ExtraBold"/>
              <a:buNone/>
              <a:defRPr sz="2400">
                <a:solidFill>
                  <a:srgbClr val="FFFFFF"/>
                </a:solidFill>
                <a:latin typeface="Inter ExtraBold"/>
                <a:ea typeface="Inter ExtraBold"/>
                <a:cs typeface="Inter ExtraBold"/>
                <a:sym typeface="Inter ExtraBold"/>
              </a:defRPr>
            </a:lvl1pPr>
            <a:lvl2pPr lvl="1" rtl="0">
              <a:lnSpc>
                <a:spcPct val="115000"/>
              </a:lnSpc>
              <a:spcBef>
                <a:spcPts val="0"/>
              </a:spcBef>
              <a:spcAft>
                <a:spcPts val="0"/>
              </a:spcAft>
              <a:buSzPts val="2800"/>
              <a:buNone/>
              <a:defRPr/>
            </a:lvl2pPr>
            <a:lvl3pPr lvl="2" rtl="0">
              <a:lnSpc>
                <a:spcPct val="115000"/>
              </a:lnSpc>
              <a:spcBef>
                <a:spcPts val="0"/>
              </a:spcBef>
              <a:spcAft>
                <a:spcPts val="0"/>
              </a:spcAft>
              <a:buSzPts val="2800"/>
              <a:buNone/>
              <a:defRPr/>
            </a:lvl3pPr>
            <a:lvl4pPr lvl="3" rtl="0">
              <a:lnSpc>
                <a:spcPct val="115000"/>
              </a:lnSpc>
              <a:spcBef>
                <a:spcPts val="0"/>
              </a:spcBef>
              <a:spcAft>
                <a:spcPts val="0"/>
              </a:spcAft>
              <a:buSzPts val="2800"/>
              <a:buNone/>
              <a:defRPr/>
            </a:lvl4pPr>
            <a:lvl5pPr lvl="4" rtl="0">
              <a:lnSpc>
                <a:spcPct val="115000"/>
              </a:lnSpc>
              <a:spcBef>
                <a:spcPts val="0"/>
              </a:spcBef>
              <a:spcAft>
                <a:spcPts val="0"/>
              </a:spcAft>
              <a:buSzPts val="2800"/>
              <a:buNone/>
              <a:defRPr/>
            </a:lvl5pPr>
            <a:lvl6pPr lvl="5" rtl="0">
              <a:lnSpc>
                <a:spcPct val="115000"/>
              </a:lnSpc>
              <a:spcBef>
                <a:spcPts val="0"/>
              </a:spcBef>
              <a:spcAft>
                <a:spcPts val="0"/>
              </a:spcAft>
              <a:buSzPts val="2800"/>
              <a:buNone/>
              <a:defRPr/>
            </a:lvl6pPr>
            <a:lvl7pPr lvl="6" rtl="0">
              <a:lnSpc>
                <a:spcPct val="115000"/>
              </a:lnSpc>
              <a:spcBef>
                <a:spcPts val="0"/>
              </a:spcBef>
              <a:spcAft>
                <a:spcPts val="0"/>
              </a:spcAft>
              <a:buSzPts val="2800"/>
              <a:buNone/>
              <a:defRPr/>
            </a:lvl7pPr>
            <a:lvl8pPr lvl="7" rtl="0">
              <a:lnSpc>
                <a:spcPct val="115000"/>
              </a:lnSpc>
              <a:spcBef>
                <a:spcPts val="0"/>
              </a:spcBef>
              <a:spcAft>
                <a:spcPts val="0"/>
              </a:spcAft>
              <a:buSzPts val="2800"/>
              <a:buNone/>
              <a:defRPr/>
            </a:lvl8pPr>
            <a:lvl9pPr lvl="8" rtl="0">
              <a:lnSpc>
                <a:spcPct val="115000"/>
              </a:lnSpc>
              <a:spcBef>
                <a:spcPts val="0"/>
              </a:spcBef>
              <a:spcAft>
                <a:spcPts val="0"/>
              </a:spcAft>
              <a:buSzPts val="2800"/>
              <a:buNone/>
              <a:defRPr/>
            </a:lvl9pPr>
          </a:lstStyle>
          <a:p/>
        </p:txBody>
      </p:sp>
      <p:sp>
        <p:nvSpPr>
          <p:cNvPr id="678" name="Google Shape;678;p135"/>
          <p:cNvSpPr txBox="1"/>
          <p:nvPr>
            <p:ph idx="1" type="subTitle"/>
          </p:nvPr>
        </p:nvSpPr>
        <p:spPr>
          <a:xfrm>
            <a:off x="492750" y="3373850"/>
            <a:ext cx="2493900" cy="517500"/>
          </a:xfrm>
          <a:prstGeom prst="rect">
            <a:avLst/>
          </a:prstGeom>
        </p:spPr>
        <p:txBody>
          <a:bodyPr anchorCtr="0" anchor="t" bIns="0" lIns="0" spcFirstLastPara="1" rIns="0" wrap="square" tIns="0">
            <a:noAutofit/>
          </a:bodyPr>
          <a:lstStyle>
            <a:lvl1pPr lvl="0" rtl="0" algn="ctr">
              <a:lnSpc>
                <a:spcPct val="115000"/>
              </a:lnSpc>
              <a:spcBef>
                <a:spcPts val="0"/>
              </a:spcBef>
              <a:spcAft>
                <a:spcPts val="0"/>
              </a:spcAft>
              <a:buClr>
                <a:srgbClr val="FFFFFF"/>
              </a:buClr>
              <a:buSzPts val="1100"/>
              <a:buFont typeface="Inter SemiBold"/>
              <a:buNone/>
              <a:defRPr sz="1100">
                <a:solidFill>
                  <a:srgbClr val="FFFFFF"/>
                </a:solidFill>
                <a:latin typeface="Inter SemiBold"/>
                <a:ea typeface="Inter SemiBold"/>
                <a:cs typeface="Inter SemiBold"/>
                <a:sym typeface="Inter SemiBold"/>
              </a:defRPr>
            </a:lvl1pPr>
            <a:lvl2pPr lvl="1" rtl="0">
              <a:lnSpc>
                <a:spcPct val="115000"/>
              </a:lnSpc>
              <a:spcBef>
                <a:spcPts val="800"/>
              </a:spcBef>
              <a:spcAft>
                <a:spcPts val="0"/>
              </a:spcAft>
              <a:buSzPts val="1800"/>
              <a:buNone/>
              <a:defRPr/>
            </a:lvl2pPr>
            <a:lvl3pPr lvl="2" rtl="0">
              <a:lnSpc>
                <a:spcPct val="115000"/>
              </a:lnSpc>
              <a:spcBef>
                <a:spcPts val="800"/>
              </a:spcBef>
              <a:spcAft>
                <a:spcPts val="0"/>
              </a:spcAft>
              <a:buSzPts val="1800"/>
              <a:buNone/>
              <a:defRPr/>
            </a:lvl3pPr>
            <a:lvl4pPr lvl="3" rtl="0">
              <a:lnSpc>
                <a:spcPct val="115000"/>
              </a:lnSpc>
              <a:spcBef>
                <a:spcPts val="800"/>
              </a:spcBef>
              <a:spcAft>
                <a:spcPts val="0"/>
              </a:spcAft>
              <a:buSzPts val="1800"/>
              <a:buNone/>
              <a:defRPr/>
            </a:lvl4pPr>
            <a:lvl5pPr lvl="4" rtl="0">
              <a:lnSpc>
                <a:spcPct val="115000"/>
              </a:lnSpc>
              <a:spcBef>
                <a:spcPts val="800"/>
              </a:spcBef>
              <a:spcAft>
                <a:spcPts val="0"/>
              </a:spcAft>
              <a:buSzPts val="1800"/>
              <a:buNone/>
              <a:defRPr/>
            </a:lvl5pPr>
            <a:lvl6pPr lvl="5" rtl="0">
              <a:lnSpc>
                <a:spcPct val="115000"/>
              </a:lnSpc>
              <a:spcBef>
                <a:spcPts val="800"/>
              </a:spcBef>
              <a:spcAft>
                <a:spcPts val="0"/>
              </a:spcAft>
              <a:buSzPts val="1800"/>
              <a:buNone/>
              <a:defRPr/>
            </a:lvl6pPr>
            <a:lvl7pPr lvl="6" rtl="0">
              <a:lnSpc>
                <a:spcPct val="115000"/>
              </a:lnSpc>
              <a:spcBef>
                <a:spcPts val="800"/>
              </a:spcBef>
              <a:spcAft>
                <a:spcPts val="0"/>
              </a:spcAft>
              <a:buSzPts val="1800"/>
              <a:buNone/>
              <a:defRPr/>
            </a:lvl7pPr>
            <a:lvl8pPr lvl="7" rtl="0">
              <a:lnSpc>
                <a:spcPct val="115000"/>
              </a:lnSpc>
              <a:spcBef>
                <a:spcPts val="800"/>
              </a:spcBef>
              <a:spcAft>
                <a:spcPts val="0"/>
              </a:spcAft>
              <a:buSzPts val="1800"/>
              <a:buNone/>
              <a:defRPr/>
            </a:lvl8pPr>
            <a:lvl9pPr lvl="8" rtl="0">
              <a:lnSpc>
                <a:spcPct val="115000"/>
              </a:lnSpc>
              <a:spcBef>
                <a:spcPts val="800"/>
              </a:spcBef>
              <a:spcAft>
                <a:spcPts val="800"/>
              </a:spcAft>
              <a:buSzPts val="1800"/>
              <a:buNone/>
              <a:defRPr/>
            </a:lvl9pPr>
          </a:lstStyle>
          <a:p/>
        </p:txBody>
      </p:sp>
      <p:sp>
        <p:nvSpPr>
          <p:cNvPr id="679" name="Google Shape;679;p135"/>
          <p:cNvSpPr txBox="1"/>
          <p:nvPr>
            <p:ph idx="2" type="subTitle"/>
          </p:nvPr>
        </p:nvSpPr>
        <p:spPr>
          <a:xfrm>
            <a:off x="4320075" y="904025"/>
            <a:ext cx="4104300" cy="33165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Clr>
                <a:schemeClr val="dk1"/>
              </a:buClr>
              <a:buSzPts val="1400"/>
              <a:buFont typeface="Inter"/>
              <a:buNone/>
              <a:defRPr sz="1400">
                <a:solidFill>
                  <a:schemeClr val="dk1"/>
                </a:solidFill>
                <a:latin typeface="Inter"/>
                <a:ea typeface="Inter"/>
                <a:cs typeface="Inter"/>
                <a:sym typeface="Inter"/>
              </a:defRPr>
            </a:lvl1pPr>
            <a:lvl2pPr lvl="1" rtl="0">
              <a:lnSpc>
                <a:spcPct val="115000"/>
              </a:lnSpc>
              <a:spcBef>
                <a:spcPts val="800"/>
              </a:spcBef>
              <a:spcAft>
                <a:spcPts val="0"/>
              </a:spcAft>
              <a:buSzPts val="1800"/>
              <a:buNone/>
              <a:defRPr/>
            </a:lvl2pPr>
            <a:lvl3pPr lvl="2" rtl="0">
              <a:lnSpc>
                <a:spcPct val="115000"/>
              </a:lnSpc>
              <a:spcBef>
                <a:spcPts val="800"/>
              </a:spcBef>
              <a:spcAft>
                <a:spcPts val="0"/>
              </a:spcAft>
              <a:buSzPts val="1800"/>
              <a:buNone/>
              <a:defRPr/>
            </a:lvl3pPr>
            <a:lvl4pPr lvl="3" rtl="0">
              <a:lnSpc>
                <a:spcPct val="115000"/>
              </a:lnSpc>
              <a:spcBef>
                <a:spcPts val="800"/>
              </a:spcBef>
              <a:spcAft>
                <a:spcPts val="0"/>
              </a:spcAft>
              <a:buSzPts val="1800"/>
              <a:buNone/>
              <a:defRPr/>
            </a:lvl4pPr>
            <a:lvl5pPr lvl="4" rtl="0">
              <a:lnSpc>
                <a:spcPct val="115000"/>
              </a:lnSpc>
              <a:spcBef>
                <a:spcPts val="800"/>
              </a:spcBef>
              <a:spcAft>
                <a:spcPts val="0"/>
              </a:spcAft>
              <a:buSzPts val="1800"/>
              <a:buNone/>
              <a:defRPr/>
            </a:lvl5pPr>
            <a:lvl6pPr lvl="5" rtl="0">
              <a:lnSpc>
                <a:spcPct val="115000"/>
              </a:lnSpc>
              <a:spcBef>
                <a:spcPts val="800"/>
              </a:spcBef>
              <a:spcAft>
                <a:spcPts val="0"/>
              </a:spcAft>
              <a:buSzPts val="1800"/>
              <a:buNone/>
              <a:defRPr/>
            </a:lvl6pPr>
            <a:lvl7pPr lvl="6" rtl="0">
              <a:lnSpc>
                <a:spcPct val="115000"/>
              </a:lnSpc>
              <a:spcBef>
                <a:spcPts val="800"/>
              </a:spcBef>
              <a:spcAft>
                <a:spcPts val="0"/>
              </a:spcAft>
              <a:buSzPts val="1800"/>
              <a:buNone/>
              <a:defRPr/>
            </a:lvl7pPr>
            <a:lvl8pPr lvl="7" rtl="0">
              <a:lnSpc>
                <a:spcPct val="115000"/>
              </a:lnSpc>
              <a:spcBef>
                <a:spcPts val="800"/>
              </a:spcBef>
              <a:spcAft>
                <a:spcPts val="0"/>
              </a:spcAft>
              <a:buSzPts val="1800"/>
              <a:buNone/>
              <a:defRPr/>
            </a:lvl8pPr>
            <a:lvl9pPr lvl="8" rtl="0">
              <a:lnSpc>
                <a:spcPct val="115000"/>
              </a:lnSpc>
              <a:spcBef>
                <a:spcPts val="800"/>
              </a:spcBef>
              <a:spcAft>
                <a:spcPts val="800"/>
              </a:spcAft>
              <a:buSzPts val="1800"/>
              <a:buNone/>
              <a:defRPr/>
            </a:lvl9pPr>
          </a:lstStyle>
          <a:p/>
        </p:txBody>
      </p:sp>
      <p:pic>
        <p:nvPicPr>
          <p:cNvPr id="680" name="Google Shape;680;p135"/>
          <p:cNvPicPr preferRelativeResize="0"/>
          <p:nvPr/>
        </p:nvPicPr>
        <p:blipFill>
          <a:blip r:embed="rId3">
            <a:alphaModFix/>
          </a:blip>
          <a:stretch>
            <a:fillRect/>
          </a:stretch>
        </p:blipFill>
        <p:spPr>
          <a:xfrm>
            <a:off x="8183300" y="4691126"/>
            <a:ext cx="705628" cy="241849"/>
          </a:xfrm>
          <a:prstGeom prst="rect">
            <a:avLst/>
          </a:prstGeom>
          <a:noFill/>
          <a:ln>
            <a:noFill/>
          </a:ln>
        </p:spPr>
      </p:pic>
      <p:sp>
        <p:nvSpPr>
          <p:cNvPr id="681" name="Google Shape;681;p135"/>
          <p:cNvSpPr/>
          <p:nvPr/>
        </p:nvSpPr>
        <p:spPr>
          <a:xfrm>
            <a:off x="1168800" y="1961050"/>
            <a:ext cx="1236000" cy="1236000"/>
          </a:xfrm>
          <a:prstGeom prst="ellipse">
            <a:avLst/>
          </a:prstGeom>
          <a:solidFill>
            <a:schemeClr val="lt2"/>
          </a:solidFill>
          <a:ln>
            <a:noFill/>
          </a:ln>
          <a:effectLst>
            <a:outerShdw blurRad="757238" rotWithShape="0" algn="bl" dist="38100">
              <a:srgbClr val="0D1D51">
                <a:alpha val="67000"/>
              </a:srgbClr>
            </a:outerShdw>
          </a:effectLst>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eaker slide - left aligned - dark theme">
  <p:cSld name="Blank White_1_1">
    <p:bg>
      <p:bgPr>
        <a:solidFill>
          <a:srgbClr val="20377D"/>
        </a:solidFill>
      </p:bgPr>
    </p:bg>
    <p:spTree>
      <p:nvGrpSpPr>
        <p:cNvPr id="682" name="Shape 682"/>
        <p:cNvGrpSpPr/>
        <p:nvPr/>
      </p:nvGrpSpPr>
      <p:grpSpPr>
        <a:xfrm>
          <a:off x="0" y="0"/>
          <a:ext cx="0" cy="0"/>
          <a:chOff x="0" y="0"/>
          <a:chExt cx="0" cy="0"/>
        </a:xfrm>
      </p:grpSpPr>
      <p:pic>
        <p:nvPicPr>
          <p:cNvPr id="683" name="Google Shape;683;p136"/>
          <p:cNvPicPr preferRelativeResize="0"/>
          <p:nvPr/>
        </p:nvPicPr>
        <p:blipFill>
          <a:blip r:embed="rId2">
            <a:alphaModFix/>
          </a:blip>
          <a:stretch>
            <a:fillRect/>
          </a:stretch>
        </p:blipFill>
        <p:spPr>
          <a:xfrm>
            <a:off x="-4388" y="2"/>
            <a:ext cx="9144003" cy="5143499"/>
          </a:xfrm>
          <a:prstGeom prst="rect">
            <a:avLst/>
          </a:prstGeom>
          <a:noFill/>
          <a:ln>
            <a:noFill/>
          </a:ln>
        </p:spPr>
      </p:pic>
      <p:pic>
        <p:nvPicPr>
          <p:cNvPr descr="Google Shape;31;p5" id="684" name="Google Shape;684;p136"/>
          <p:cNvPicPr preferRelativeResize="0"/>
          <p:nvPr/>
        </p:nvPicPr>
        <p:blipFill rotWithShape="1">
          <a:blip r:embed="rId3">
            <a:alphaModFix/>
          </a:blip>
          <a:srcRect b="0" l="0" r="0" t="0"/>
          <a:stretch/>
        </p:blipFill>
        <p:spPr>
          <a:xfrm>
            <a:off x="8183300" y="4691125"/>
            <a:ext cx="703444" cy="241849"/>
          </a:xfrm>
          <a:prstGeom prst="rect">
            <a:avLst/>
          </a:prstGeom>
          <a:noFill/>
          <a:ln>
            <a:noFill/>
          </a:ln>
        </p:spPr>
      </p:pic>
      <p:sp>
        <p:nvSpPr>
          <p:cNvPr id="685" name="Google Shape;685;p136"/>
          <p:cNvSpPr txBox="1"/>
          <p:nvPr>
            <p:ph type="title"/>
          </p:nvPr>
        </p:nvSpPr>
        <p:spPr>
          <a:xfrm>
            <a:off x="1371600" y="1765000"/>
            <a:ext cx="2730600" cy="852900"/>
          </a:xfrm>
          <a:prstGeom prst="rect">
            <a:avLst/>
          </a:prstGeom>
        </p:spPr>
        <p:txBody>
          <a:bodyPr anchorCtr="0" anchor="b" bIns="0" lIns="0" spcFirstLastPara="1" rIns="0" wrap="square" tIns="0">
            <a:noAutofit/>
          </a:bodyPr>
          <a:lstStyle>
            <a:lvl1pPr lvl="0" rtl="0">
              <a:spcBef>
                <a:spcPts val="0"/>
              </a:spcBef>
              <a:spcAft>
                <a:spcPts val="0"/>
              </a:spcAft>
              <a:buClr>
                <a:srgbClr val="FFFFFF"/>
              </a:buClr>
              <a:buSzPts val="2400"/>
              <a:buFont typeface="Inter ExtraBold"/>
              <a:buNone/>
              <a:defRPr sz="2400">
                <a:solidFill>
                  <a:srgbClr val="FFFFFF"/>
                </a:solidFill>
                <a:latin typeface="Inter ExtraBold"/>
                <a:ea typeface="Inter ExtraBold"/>
                <a:cs typeface="Inter ExtraBold"/>
                <a:sym typeface="Inter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86" name="Google Shape;686;p136"/>
          <p:cNvSpPr txBox="1"/>
          <p:nvPr>
            <p:ph idx="1" type="subTitle"/>
          </p:nvPr>
        </p:nvSpPr>
        <p:spPr>
          <a:xfrm>
            <a:off x="1371600" y="2694350"/>
            <a:ext cx="2493900" cy="5175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Clr>
                <a:srgbClr val="FFFFFF"/>
              </a:buClr>
              <a:buSzPts val="1100"/>
              <a:buFont typeface="Inter SemiBold"/>
              <a:buNone/>
              <a:defRPr sz="1100">
                <a:solidFill>
                  <a:srgbClr val="FFFFFF"/>
                </a:solidFill>
                <a:latin typeface="Inter SemiBold"/>
                <a:ea typeface="Inter SemiBold"/>
                <a:cs typeface="Inter SemiBold"/>
                <a:sym typeface="Inter SemiBold"/>
              </a:defRPr>
            </a:lvl1pPr>
            <a:lvl2pPr lvl="1" rtl="0">
              <a:lnSpc>
                <a:spcPct val="115000"/>
              </a:lnSpc>
              <a:spcBef>
                <a:spcPts val="800"/>
              </a:spcBef>
              <a:spcAft>
                <a:spcPts val="0"/>
              </a:spcAft>
              <a:buSzPts val="1800"/>
              <a:buNone/>
              <a:defRPr/>
            </a:lvl2pPr>
            <a:lvl3pPr lvl="2" rtl="0">
              <a:lnSpc>
                <a:spcPct val="115000"/>
              </a:lnSpc>
              <a:spcBef>
                <a:spcPts val="800"/>
              </a:spcBef>
              <a:spcAft>
                <a:spcPts val="0"/>
              </a:spcAft>
              <a:buSzPts val="1800"/>
              <a:buNone/>
              <a:defRPr/>
            </a:lvl3pPr>
            <a:lvl4pPr lvl="3" rtl="0">
              <a:lnSpc>
                <a:spcPct val="115000"/>
              </a:lnSpc>
              <a:spcBef>
                <a:spcPts val="800"/>
              </a:spcBef>
              <a:spcAft>
                <a:spcPts val="0"/>
              </a:spcAft>
              <a:buSzPts val="1800"/>
              <a:buNone/>
              <a:defRPr/>
            </a:lvl4pPr>
            <a:lvl5pPr lvl="4" rtl="0">
              <a:lnSpc>
                <a:spcPct val="115000"/>
              </a:lnSpc>
              <a:spcBef>
                <a:spcPts val="800"/>
              </a:spcBef>
              <a:spcAft>
                <a:spcPts val="0"/>
              </a:spcAft>
              <a:buSzPts val="1800"/>
              <a:buNone/>
              <a:defRPr/>
            </a:lvl5pPr>
            <a:lvl6pPr lvl="5" rtl="0">
              <a:lnSpc>
                <a:spcPct val="115000"/>
              </a:lnSpc>
              <a:spcBef>
                <a:spcPts val="800"/>
              </a:spcBef>
              <a:spcAft>
                <a:spcPts val="0"/>
              </a:spcAft>
              <a:buSzPts val="1800"/>
              <a:buNone/>
              <a:defRPr/>
            </a:lvl6pPr>
            <a:lvl7pPr lvl="6" rtl="0">
              <a:lnSpc>
                <a:spcPct val="115000"/>
              </a:lnSpc>
              <a:spcBef>
                <a:spcPts val="800"/>
              </a:spcBef>
              <a:spcAft>
                <a:spcPts val="0"/>
              </a:spcAft>
              <a:buSzPts val="1800"/>
              <a:buNone/>
              <a:defRPr/>
            </a:lvl7pPr>
            <a:lvl8pPr lvl="7" rtl="0">
              <a:lnSpc>
                <a:spcPct val="115000"/>
              </a:lnSpc>
              <a:spcBef>
                <a:spcPts val="800"/>
              </a:spcBef>
              <a:spcAft>
                <a:spcPts val="0"/>
              </a:spcAft>
              <a:buSzPts val="1800"/>
              <a:buNone/>
              <a:defRPr/>
            </a:lvl8pPr>
            <a:lvl9pPr lvl="8" rtl="0">
              <a:lnSpc>
                <a:spcPct val="115000"/>
              </a:lnSpc>
              <a:spcBef>
                <a:spcPts val="800"/>
              </a:spcBef>
              <a:spcAft>
                <a:spcPts val="800"/>
              </a:spcAft>
              <a:buSzPts val="1800"/>
              <a:buNone/>
              <a:defRPr/>
            </a:lvl9pPr>
          </a:lstStyle>
          <a:p/>
        </p:txBody>
      </p:sp>
    </p:spTree>
  </p:cSld>
  <p:clrMapOvr>
    <a:masterClrMapping/>
  </p:clrMapOvr>
  <p:extLst>
    <p:ext uri="{DCECCB84-F9BA-43D5-87BE-67443E8EF086}">
      <p15:sldGuideLst>
        <p15:guide id="1" pos="864">
          <p15:clr>
            <a:srgbClr val="FA7B17"/>
          </p15:clr>
        </p15:guide>
        <p15:guide id="2" orient="horz" pos="1368">
          <p15:clr>
            <a:srgbClr val="FA7B17"/>
          </p15:clr>
        </p15:guide>
      </p15:sldGuideLst>
    </p:ext>
  </p:extLst>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eaker slide - color">
  <p:cSld name="Blank White_1_1_2">
    <p:spTree>
      <p:nvGrpSpPr>
        <p:cNvPr id="687" name="Shape 687"/>
        <p:cNvGrpSpPr/>
        <p:nvPr/>
      </p:nvGrpSpPr>
      <p:grpSpPr>
        <a:xfrm>
          <a:off x="0" y="0"/>
          <a:ext cx="0" cy="0"/>
          <a:chOff x="0" y="0"/>
          <a:chExt cx="0" cy="0"/>
        </a:xfrm>
      </p:grpSpPr>
      <p:pic>
        <p:nvPicPr>
          <p:cNvPr id="688" name="Google Shape;688;p137"/>
          <p:cNvPicPr preferRelativeResize="0"/>
          <p:nvPr/>
        </p:nvPicPr>
        <p:blipFill>
          <a:blip r:embed="rId2">
            <a:alphaModFix/>
          </a:blip>
          <a:stretch>
            <a:fillRect/>
          </a:stretch>
        </p:blipFill>
        <p:spPr>
          <a:xfrm>
            <a:off x="0" y="0"/>
            <a:ext cx="9144003" cy="5143501"/>
          </a:xfrm>
          <a:prstGeom prst="rect">
            <a:avLst/>
          </a:prstGeom>
          <a:noFill/>
          <a:ln>
            <a:noFill/>
          </a:ln>
        </p:spPr>
      </p:pic>
      <p:sp>
        <p:nvSpPr>
          <p:cNvPr id="689" name="Google Shape;689;p137"/>
          <p:cNvSpPr txBox="1"/>
          <p:nvPr>
            <p:ph type="title"/>
          </p:nvPr>
        </p:nvSpPr>
        <p:spPr>
          <a:xfrm>
            <a:off x="1371600" y="1765000"/>
            <a:ext cx="2730600" cy="852900"/>
          </a:xfrm>
          <a:prstGeom prst="rect">
            <a:avLst/>
          </a:prstGeom>
        </p:spPr>
        <p:txBody>
          <a:bodyPr anchorCtr="0" anchor="b" bIns="0" lIns="0" spcFirstLastPara="1" rIns="0" wrap="square" tIns="0">
            <a:noAutofit/>
          </a:bodyPr>
          <a:lstStyle>
            <a:lvl1pPr lvl="0" rtl="0">
              <a:spcBef>
                <a:spcPts val="0"/>
              </a:spcBef>
              <a:spcAft>
                <a:spcPts val="0"/>
              </a:spcAft>
              <a:buClr>
                <a:srgbClr val="FFFFFF"/>
              </a:buClr>
              <a:buSzPts val="2400"/>
              <a:buFont typeface="Inter ExtraBold"/>
              <a:buNone/>
              <a:defRPr sz="2400">
                <a:solidFill>
                  <a:srgbClr val="FFFFFF"/>
                </a:solidFill>
                <a:latin typeface="Inter ExtraBold"/>
                <a:ea typeface="Inter ExtraBold"/>
                <a:cs typeface="Inter ExtraBold"/>
                <a:sym typeface="Inter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90" name="Google Shape;690;p137"/>
          <p:cNvSpPr txBox="1"/>
          <p:nvPr>
            <p:ph idx="1" type="subTitle"/>
          </p:nvPr>
        </p:nvSpPr>
        <p:spPr>
          <a:xfrm>
            <a:off x="1371600" y="2694350"/>
            <a:ext cx="2493900" cy="5175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Clr>
                <a:srgbClr val="FFFFFF"/>
              </a:buClr>
              <a:buSzPts val="1100"/>
              <a:buFont typeface="Inter SemiBold"/>
              <a:buNone/>
              <a:defRPr sz="1100">
                <a:solidFill>
                  <a:srgbClr val="FFFFFF"/>
                </a:solidFill>
                <a:latin typeface="Inter SemiBold"/>
                <a:ea typeface="Inter SemiBold"/>
                <a:cs typeface="Inter SemiBold"/>
                <a:sym typeface="Inter SemiBold"/>
              </a:defRPr>
            </a:lvl1pPr>
            <a:lvl2pPr lvl="1" rtl="0">
              <a:lnSpc>
                <a:spcPct val="115000"/>
              </a:lnSpc>
              <a:spcBef>
                <a:spcPts val="800"/>
              </a:spcBef>
              <a:spcAft>
                <a:spcPts val="0"/>
              </a:spcAft>
              <a:buSzPts val="1800"/>
              <a:buNone/>
              <a:defRPr/>
            </a:lvl2pPr>
            <a:lvl3pPr lvl="2" rtl="0">
              <a:lnSpc>
                <a:spcPct val="115000"/>
              </a:lnSpc>
              <a:spcBef>
                <a:spcPts val="800"/>
              </a:spcBef>
              <a:spcAft>
                <a:spcPts val="0"/>
              </a:spcAft>
              <a:buSzPts val="1800"/>
              <a:buNone/>
              <a:defRPr/>
            </a:lvl3pPr>
            <a:lvl4pPr lvl="3" rtl="0">
              <a:lnSpc>
                <a:spcPct val="115000"/>
              </a:lnSpc>
              <a:spcBef>
                <a:spcPts val="800"/>
              </a:spcBef>
              <a:spcAft>
                <a:spcPts val="0"/>
              </a:spcAft>
              <a:buSzPts val="1800"/>
              <a:buNone/>
              <a:defRPr/>
            </a:lvl4pPr>
            <a:lvl5pPr lvl="4" rtl="0">
              <a:lnSpc>
                <a:spcPct val="115000"/>
              </a:lnSpc>
              <a:spcBef>
                <a:spcPts val="800"/>
              </a:spcBef>
              <a:spcAft>
                <a:spcPts val="0"/>
              </a:spcAft>
              <a:buSzPts val="1800"/>
              <a:buNone/>
              <a:defRPr/>
            </a:lvl5pPr>
            <a:lvl6pPr lvl="5" rtl="0">
              <a:lnSpc>
                <a:spcPct val="115000"/>
              </a:lnSpc>
              <a:spcBef>
                <a:spcPts val="800"/>
              </a:spcBef>
              <a:spcAft>
                <a:spcPts val="0"/>
              </a:spcAft>
              <a:buSzPts val="1800"/>
              <a:buNone/>
              <a:defRPr/>
            </a:lvl6pPr>
            <a:lvl7pPr lvl="6" rtl="0">
              <a:lnSpc>
                <a:spcPct val="115000"/>
              </a:lnSpc>
              <a:spcBef>
                <a:spcPts val="800"/>
              </a:spcBef>
              <a:spcAft>
                <a:spcPts val="0"/>
              </a:spcAft>
              <a:buSzPts val="1800"/>
              <a:buNone/>
              <a:defRPr/>
            </a:lvl7pPr>
            <a:lvl8pPr lvl="7" rtl="0">
              <a:lnSpc>
                <a:spcPct val="115000"/>
              </a:lnSpc>
              <a:spcBef>
                <a:spcPts val="800"/>
              </a:spcBef>
              <a:spcAft>
                <a:spcPts val="0"/>
              </a:spcAft>
              <a:buSzPts val="1800"/>
              <a:buNone/>
              <a:defRPr/>
            </a:lvl8pPr>
            <a:lvl9pPr lvl="8" rtl="0">
              <a:lnSpc>
                <a:spcPct val="115000"/>
              </a:lnSpc>
              <a:spcBef>
                <a:spcPts val="800"/>
              </a:spcBef>
              <a:spcAft>
                <a:spcPts val="800"/>
              </a:spcAft>
              <a:buSzPts val="1800"/>
              <a:buNone/>
              <a:defRPr/>
            </a:lvl9pPr>
          </a:lstStyle>
          <a:p/>
        </p:txBody>
      </p:sp>
      <p:pic>
        <p:nvPicPr>
          <p:cNvPr id="691" name="Google Shape;691;p137"/>
          <p:cNvPicPr preferRelativeResize="0"/>
          <p:nvPr/>
        </p:nvPicPr>
        <p:blipFill>
          <a:blip r:embed="rId3">
            <a:alphaModFix/>
          </a:blip>
          <a:stretch>
            <a:fillRect/>
          </a:stretch>
        </p:blipFill>
        <p:spPr>
          <a:xfrm>
            <a:off x="8183300" y="4691126"/>
            <a:ext cx="705628" cy="241849"/>
          </a:xfrm>
          <a:prstGeom prst="rect">
            <a:avLst/>
          </a:prstGeom>
          <a:noFill/>
          <a:ln>
            <a:noFill/>
          </a:ln>
        </p:spPr>
      </p:pic>
    </p:spTree>
  </p:cSld>
  <p:clrMapOvr>
    <a:masterClrMapping/>
  </p:clrMapOvr>
  <p:extLst>
    <p:ext uri="{DCECCB84-F9BA-43D5-87BE-67443E8EF086}">
      <p15:sldGuideLst>
        <p15:guide id="1" pos="864">
          <p15:clr>
            <a:srgbClr val="FA7B17"/>
          </p15:clr>
        </p15:guide>
        <p15:guide id="2" orient="horz" pos="1368">
          <p15:clr>
            <a:srgbClr val="FA7B17"/>
          </p15:clr>
        </p15:guide>
      </p15:sldGuideLst>
    </p:ext>
  </p:extLst>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eaker slide - blue">
  <p:cSld name="Blank White_1_1_1_1">
    <p:spTree>
      <p:nvGrpSpPr>
        <p:cNvPr id="692" name="Shape 692"/>
        <p:cNvGrpSpPr/>
        <p:nvPr/>
      </p:nvGrpSpPr>
      <p:grpSpPr>
        <a:xfrm>
          <a:off x="0" y="0"/>
          <a:ext cx="0" cy="0"/>
          <a:chOff x="0" y="0"/>
          <a:chExt cx="0" cy="0"/>
        </a:xfrm>
      </p:grpSpPr>
      <p:pic>
        <p:nvPicPr>
          <p:cNvPr id="693" name="Google Shape;693;p138"/>
          <p:cNvPicPr preferRelativeResize="0"/>
          <p:nvPr/>
        </p:nvPicPr>
        <p:blipFill>
          <a:blip r:embed="rId2">
            <a:alphaModFix/>
          </a:blip>
          <a:stretch>
            <a:fillRect/>
          </a:stretch>
        </p:blipFill>
        <p:spPr>
          <a:xfrm>
            <a:off x="0" y="0"/>
            <a:ext cx="9144003" cy="5143501"/>
          </a:xfrm>
          <a:prstGeom prst="rect">
            <a:avLst/>
          </a:prstGeom>
          <a:noFill/>
          <a:ln>
            <a:noFill/>
          </a:ln>
        </p:spPr>
      </p:pic>
      <p:sp>
        <p:nvSpPr>
          <p:cNvPr id="694" name="Google Shape;694;p138"/>
          <p:cNvSpPr txBox="1"/>
          <p:nvPr>
            <p:ph type="title"/>
          </p:nvPr>
        </p:nvSpPr>
        <p:spPr>
          <a:xfrm>
            <a:off x="1371600" y="1765000"/>
            <a:ext cx="2730600" cy="852900"/>
          </a:xfrm>
          <a:prstGeom prst="rect">
            <a:avLst/>
          </a:prstGeom>
        </p:spPr>
        <p:txBody>
          <a:bodyPr anchorCtr="0" anchor="b" bIns="0" lIns="0" spcFirstLastPara="1" rIns="0" wrap="square" tIns="0">
            <a:noAutofit/>
          </a:bodyPr>
          <a:lstStyle>
            <a:lvl1pPr lvl="0" rtl="0">
              <a:spcBef>
                <a:spcPts val="0"/>
              </a:spcBef>
              <a:spcAft>
                <a:spcPts val="0"/>
              </a:spcAft>
              <a:buClr>
                <a:srgbClr val="FFFFFF"/>
              </a:buClr>
              <a:buSzPts val="2400"/>
              <a:buFont typeface="Inter ExtraBold"/>
              <a:buNone/>
              <a:defRPr sz="2400">
                <a:solidFill>
                  <a:srgbClr val="FFFFFF"/>
                </a:solidFill>
                <a:latin typeface="Inter ExtraBold"/>
                <a:ea typeface="Inter ExtraBold"/>
                <a:cs typeface="Inter ExtraBold"/>
                <a:sym typeface="Inter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95" name="Google Shape;695;p138"/>
          <p:cNvSpPr txBox="1"/>
          <p:nvPr>
            <p:ph idx="1" type="subTitle"/>
          </p:nvPr>
        </p:nvSpPr>
        <p:spPr>
          <a:xfrm>
            <a:off x="1371600" y="2694350"/>
            <a:ext cx="2493900" cy="5175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Clr>
                <a:srgbClr val="FFFFFF"/>
              </a:buClr>
              <a:buSzPts val="1100"/>
              <a:buFont typeface="Inter SemiBold"/>
              <a:buNone/>
              <a:defRPr sz="1100">
                <a:solidFill>
                  <a:srgbClr val="FFFFFF"/>
                </a:solidFill>
                <a:latin typeface="Inter SemiBold"/>
                <a:ea typeface="Inter SemiBold"/>
                <a:cs typeface="Inter SemiBold"/>
                <a:sym typeface="Inter SemiBold"/>
              </a:defRPr>
            </a:lvl1pPr>
            <a:lvl2pPr lvl="1" rtl="0">
              <a:lnSpc>
                <a:spcPct val="115000"/>
              </a:lnSpc>
              <a:spcBef>
                <a:spcPts val="800"/>
              </a:spcBef>
              <a:spcAft>
                <a:spcPts val="0"/>
              </a:spcAft>
              <a:buSzPts val="1800"/>
              <a:buNone/>
              <a:defRPr/>
            </a:lvl2pPr>
            <a:lvl3pPr lvl="2" rtl="0">
              <a:lnSpc>
                <a:spcPct val="115000"/>
              </a:lnSpc>
              <a:spcBef>
                <a:spcPts val="800"/>
              </a:spcBef>
              <a:spcAft>
                <a:spcPts val="0"/>
              </a:spcAft>
              <a:buSzPts val="1800"/>
              <a:buNone/>
              <a:defRPr/>
            </a:lvl3pPr>
            <a:lvl4pPr lvl="3" rtl="0">
              <a:lnSpc>
                <a:spcPct val="115000"/>
              </a:lnSpc>
              <a:spcBef>
                <a:spcPts val="800"/>
              </a:spcBef>
              <a:spcAft>
                <a:spcPts val="0"/>
              </a:spcAft>
              <a:buSzPts val="1800"/>
              <a:buNone/>
              <a:defRPr/>
            </a:lvl4pPr>
            <a:lvl5pPr lvl="4" rtl="0">
              <a:lnSpc>
                <a:spcPct val="115000"/>
              </a:lnSpc>
              <a:spcBef>
                <a:spcPts val="800"/>
              </a:spcBef>
              <a:spcAft>
                <a:spcPts val="0"/>
              </a:spcAft>
              <a:buSzPts val="1800"/>
              <a:buNone/>
              <a:defRPr/>
            </a:lvl5pPr>
            <a:lvl6pPr lvl="5" rtl="0">
              <a:lnSpc>
                <a:spcPct val="115000"/>
              </a:lnSpc>
              <a:spcBef>
                <a:spcPts val="800"/>
              </a:spcBef>
              <a:spcAft>
                <a:spcPts val="0"/>
              </a:spcAft>
              <a:buSzPts val="1800"/>
              <a:buNone/>
              <a:defRPr/>
            </a:lvl6pPr>
            <a:lvl7pPr lvl="6" rtl="0">
              <a:lnSpc>
                <a:spcPct val="115000"/>
              </a:lnSpc>
              <a:spcBef>
                <a:spcPts val="800"/>
              </a:spcBef>
              <a:spcAft>
                <a:spcPts val="0"/>
              </a:spcAft>
              <a:buSzPts val="1800"/>
              <a:buNone/>
              <a:defRPr/>
            </a:lvl7pPr>
            <a:lvl8pPr lvl="7" rtl="0">
              <a:lnSpc>
                <a:spcPct val="115000"/>
              </a:lnSpc>
              <a:spcBef>
                <a:spcPts val="800"/>
              </a:spcBef>
              <a:spcAft>
                <a:spcPts val="0"/>
              </a:spcAft>
              <a:buSzPts val="1800"/>
              <a:buNone/>
              <a:defRPr/>
            </a:lvl8pPr>
            <a:lvl9pPr lvl="8" rtl="0">
              <a:lnSpc>
                <a:spcPct val="115000"/>
              </a:lnSpc>
              <a:spcBef>
                <a:spcPts val="800"/>
              </a:spcBef>
              <a:spcAft>
                <a:spcPts val="800"/>
              </a:spcAft>
              <a:buSzPts val="1800"/>
              <a:buNone/>
              <a:defRPr/>
            </a:lvl9pPr>
          </a:lstStyle>
          <a:p/>
        </p:txBody>
      </p:sp>
      <p:pic>
        <p:nvPicPr>
          <p:cNvPr id="696" name="Google Shape;696;p138"/>
          <p:cNvPicPr preferRelativeResize="0"/>
          <p:nvPr/>
        </p:nvPicPr>
        <p:blipFill>
          <a:blip r:embed="rId3">
            <a:alphaModFix/>
          </a:blip>
          <a:stretch>
            <a:fillRect/>
          </a:stretch>
        </p:blipFill>
        <p:spPr>
          <a:xfrm>
            <a:off x="8183300" y="4691126"/>
            <a:ext cx="705628" cy="241849"/>
          </a:xfrm>
          <a:prstGeom prst="rect">
            <a:avLst/>
          </a:prstGeom>
          <a:noFill/>
          <a:ln>
            <a:noFill/>
          </a:ln>
        </p:spPr>
      </p:pic>
    </p:spTree>
  </p:cSld>
  <p:clrMapOvr>
    <a:masterClrMapping/>
  </p:clrMapOvr>
  <p:extLst>
    <p:ext uri="{DCECCB84-F9BA-43D5-87BE-67443E8EF086}">
      <p15:sldGuideLst>
        <p15:guide id="1" pos="864">
          <p15:clr>
            <a:srgbClr val="FA7B17"/>
          </p15:clr>
        </p15:guide>
        <p15:guide id="2" orient="horz" pos="1368">
          <p15:clr>
            <a:srgbClr val="FA7B17"/>
          </p15:clr>
        </p15:guide>
        <p15:guide id="3" orient="horz" pos="1793">
          <p15:clr>
            <a:srgbClr val="FA7B17"/>
          </p15:clr>
        </p15:guide>
      </p15:sldGuideLst>
    </p:ext>
  </p:extLst>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arch Transition slide - left aligned - dark">
  <p:cSld name="Blank White_1_1_1_1_1_1_2">
    <p:spTree>
      <p:nvGrpSpPr>
        <p:cNvPr id="697" name="Shape 697"/>
        <p:cNvGrpSpPr/>
        <p:nvPr/>
      </p:nvGrpSpPr>
      <p:grpSpPr>
        <a:xfrm>
          <a:off x="0" y="0"/>
          <a:ext cx="0" cy="0"/>
          <a:chOff x="0" y="0"/>
          <a:chExt cx="0" cy="0"/>
        </a:xfrm>
      </p:grpSpPr>
      <p:pic>
        <p:nvPicPr>
          <p:cNvPr id="698" name="Google Shape;698;p139"/>
          <p:cNvPicPr preferRelativeResize="0"/>
          <p:nvPr/>
        </p:nvPicPr>
        <p:blipFill rotWithShape="1">
          <a:blip r:embed="rId2">
            <a:alphaModFix/>
          </a:blip>
          <a:srcRect b="0" l="0" r="0" t="0"/>
          <a:stretch/>
        </p:blipFill>
        <p:spPr>
          <a:xfrm>
            <a:off x="-10150" y="-13475"/>
            <a:ext cx="9167980" cy="5156974"/>
          </a:xfrm>
          <a:prstGeom prst="rect">
            <a:avLst/>
          </a:prstGeom>
          <a:noFill/>
          <a:ln>
            <a:noFill/>
          </a:ln>
        </p:spPr>
      </p:pic>
      <p:sp>
        <p:nvSpPr>
          <p:cNvPr id="699" name="Google Shape;699;p139"/>
          <p:cNvSpPr txBox="1"/>
          <p:nvPr>
            <p:ph type="title"/>
          </p:nvPr>
        </p:nvSpPr>
        <p:spPr>
          <a:xfrm>
            <a:off x="1371600" y="1765000"/>
            <a:ext cx="2730600" cy="852900"/>
          </a:xfrm>
          <a:prstGeom prst="rect">
            <a:avLst/>
          </a:prstGeom>
        </p:spPr>
        <p:txBody>
          <a:bodyPr anchorCtr="0" anchor="b" bIns="0" lIns="0" spcFirstLastPara="1" rIns="0" wrap="square" tIns="0">
            <a:noAutofit/>
          </a:bodyPr>
          <a:lstStyle>
            <a:lvl1pPr lvl="0" rtl="0">
              <a:spcBef>
                <a:spcPts val="0"/>
              </a:spcBef>
              <a:spcAft>
                <a:spcPts val="0"/>
              </a:spcAft>
              <a:buClr>
                <a:srgbClr val="FFFFFF"/>
              </a:buClr>
              <a:buSzPts val="2400"/>
              <a:buFont typeface="Inter ExtraBold"/>
              <a:buNone/>
              <a:defRPr sz="2400">
                <a:solidFill>
                  <a:srgbClr val="FFFFFF"/>
                </a:solidFill>
                <a:latin typeface="Inter ExtraBold"/>
                <a:ea typeface="Inter ExtraBold"/>
                <a:cs typeface="Inter ExtraBold"/>
                <a:sym typeface="Inter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00" name="Google Shape;700;p139"/>
          <p:cNvSpPr txBox="1"/>
          <p:nvPr>
            <p:ph idx="1" type="subTitle"/>
          </p:nvPr>
        </p:nvSpPr>
        <p:spPr>
          <a:xfrm>
            <a:off x="1371600" y="2694350"/>
            <a:ext cx="2493900" cy="5175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Clr>
                <a:srgbClr val="FFFFFF"/>
              </a:buClr>
              <a:buSzPts val="1100"/>
              <a:buFont typeface="Inter SemiBold"/>
              <a:buNone/>
              <a:defRPr sz="1100">
                <a:solidFill>
                  <a:srgbClr val="FFFFFF"/>
                </a:solidFill>
                <a:latin typeface="Inter SemiBold"/>
                <a:ea typeface="Inter SemiBold"/>
                <a:cs typeface="Inter SemiBold"/>
                <a:sym typeface="Inter SemiBold"/>
              </a:defRPr>
            </a:lvl1pPr>
            <a:lvl2pPr lvl="1" rtl="0">
              <a:lnSpc>
                <a:spcPct val="115000"/>
              </a:lnSpc>
              <a:spcBef>
                <a:spcPts val="800"/>
              </a:spcBef>
              <a:spcAft>
                <a:spcPts val="0"/>
              </a:spcAft>
              <a:buSzPts val="1800"/>
              <a:buNone/>
              <a:defRPr/>
            </a:lvl2pPr>
            <a:lvl3pPr lvl="2" rtl="0">
              <a:lnSpc>
                <a:spcPct val="115000"/>
              </a:lnSpc>
              <a:spcBef>
                <a:spcPts val="800"/>
              </a:spcBef>
              <a:spcAft>
                <a:spcPts val="0"/>
              </a:spcAft>
              <a:buSzPts val="1800"/>
              <a:buNone/>
              <a:defRPr/>
            </a:lvl3pPr>
            <a:lvl4pPr lvl="3" rtl="0">
              <a:lnSpc>
                <a:spcPct val="115000"/>
              </a:lnSpc>
              <a:spcBef>
                <a:spcPts val="800"/>
              </a:spcBef>
              <a:spcAft>
                <a:spcPts val="0"/>
              </a:spcAft>
              <a:buSzPts val="1800"/>
              <a:buNone/>
              <a:defRPr/>
            </a:lvl4pPr>
            <a:lvl5pPr lvl="4" rtl="0">
              <a:lnSpc>
                <a:spcPct val="115000"/>
              </a:lnSpc>
              <a:spcBef>
                <a:spcPts val="800"/>
              </a:spcBef>
              <a:spcAft>
                <a:spcPts val="0"/>
              </a:spcAft>
              <a:buSzPts val="1800"/>
              <a:buNone/>
              <a:defRPr/>
            </a:lvl5pPr>
            <a:lvl6pPr lvl="5" rtl="0">
              <a:lnSpc>
                <a:spcPct val="115000"/>
              </a:lnSpc>
              <a:spcBef>
                <a:spcPts val="800"/>
              </a:spcBef>
              <a:spcAft>
                <a:spcPts val="0"/>
              </a:spcAft>
              <a:buSzPts val="1800"/>
              <a:buNone/>
              <a:defRPr/>
            </a:lvl6pPr>
            <a:lvl7pPr lvl="6" rtl="0">
              <a:lnSpc>
                <a:spcPct val="115000"/>
              </a:lnSpc>
              <a:spcBef>
                <a:spcPts val="800"/>
              </a:spcBef>
              <a:spcAft>
                <a:spcPts val="0"/>
              </a:spcAft>
              <a:buSzPts val="1800"/>
              <a:buNone/>
              <a:defRPr/>
            </a:lvl7pPr>
            <a:lvl8pPr lvl="7" rtl="0">
              <a:lnSpc>
                <a:spcPct val="115000"/>
              </a:lnSpc>
              <a:spcBef>
                <a:spcPts val="800"/>
              </a:spcBef>
              <a:spcAft>
                <a:spcPts val="0"/>
              </a:spcAft>
              <a:buSzPts val="1800"/>
              <a:buNone/>
              <a:defRPr/>
            </a:lvl8pPr>
            <a:lvl9pPr lvl="8" rtl="0">
              <a:lnSpc>
                <a:spcPct val="115000"/>
              </a:lnSpc>
              <a:spcBef>
                <a:spcPts val="800"/>
              </a:spcBef>
              <a:spcAft>
                <a:spcPts val="800"/>
              </a:spcAft>
              <a:buSzPts val="1800"/>
              <a:buNone/>
              <a:defRPr/>
            </a:lvl9pPr>
          </a:lstStyle>
          <a:p/>
        </p:txBody>
      </p:sp>
      <p:pic>
        <p:nvPicPr>
          <p:cNvPr descr="Google Shape;31;p5" id="701" name="Google Shape;701;p139"/>
          <p:cNvPicPr preferRelativeResize="0"/>
          <p:nvPr/>
        </p:nvPicPr>
        <p:blipFill rotWithShape="1">
          <a:blip r:embed="rId3">
            <a:alphaModFix/>
          </a:blip>
          <a:srcRect b="0" l="0" r="0" t="0"/>
          <a:stretch/>
        </p:blipFill>
        <p:spPr>
          <a:xfrm>
            <a:off x="8183300" y="4691125"/>
            <a:ext cx="703444" cy="241849"/>
          </a:xfrm>
          <a:prstGeom prst="rect">
            <a:avLst/>
          </a:prstGeom>
          <a:noFill/>
          <a:ln>
            <a:noFill/>
          </a:ln>
        </p:spPr>
      </p:pic>
    </p:spTree>
  </p:cSld>
  <p:clrMapOvr>
    <a:masterClrMapping/>
  </p:clrMapOvr>
  <p:extLst>
    <p:ext uri="{DCECCB84-F9BA-43D5-87BE-67443E8EF086}">
      <p15:sldGuideLst>
        <p15:guide id="1" pos="864">
          <p15:clr>
            <a:srgbClr val="FA7B17"/>
          </p15:clr>
        </p15:guide>
        <p15:guide id="2" orient="horz" pos="1368">
          <p15:clr>
            <a:srgbClr val="FA7B17"/>
          </p15:clr>
        </p15:guide>
      </p15:sldGuideLst>
    </p:ext>
  </p:extLst>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arch Transition slide - left aligned - blue">
  <p:cSld name="Blank White_1_1_1_1_1_1_2_1">
    <p:spTree>
      <p:nvGrpSpPr>
        <p:cNvPr id="702" name="Shape 702"/>
        <p:cNvGrpSpPr/>
        <p:nvPr/>
      </p:nvGrpSpPr>
      <p:grpSpPr>
        <a:xfrm>
          <a:off x="0" y="0"/>
          <a:ext cx="0" cy="0"/>
          <a:chOff x="0" y="0"/>
          <a:chExt cx="0" cy="0"/>
        </a:xfrm>
      </p:grpSpPr>
      <p:pic>
        <p:nvPicPr>
          <p:cNvPr id="703" name="Google Shape;703;p140"/>
          <p:cNvPicPr preferRelativeResize="0"/>
          <p:nvPr/>
        </p:nvPicPr>
        <p:blipFill rotWithShape="1">
          <a:blip r:embed="rId2">
            <a:alphaModFix/>
          </a:blip>
          <a:srcRect b="0" l="0" r="0" t="0"/>
          <a:stretch/>
        </p:blipFill>
        <p:spPr>
          <a:xfrm>
            <a:off x="0" y="0"/>
            <a:ext cx="9144003" cy="5143501"/>
          </a:xfrm>
          <a:prstGeom prst="rect">
            <a:avLst/>
          </a:prstGeom>
          <a:noFill/>
          <a:ln>
            <a:noFill/>
          </a:ln>
        </p:spPr>
      </p:pic>
      <p:sp>
        <p:nvSpPr>
          <p:cNvPr id="704" name="Google Shape;704;p140"/>
          <p:cNvSpPr txBox="1"/>
          <p:nvPr>
            <p:ph type="title"/>
          </p:nvPr>
        </p:nvSpPr>
        <p:spPr>
          <a:xfrm>
            <a:off x="1371600" y="1765000"/>
            <a:ext cx="2730600" cy="852900"/>
          </a:xfrm>
          <a:prstGeom prst="rect">
            <a:avLst/>
          </a:prstGeom>
        </p:spPr>
        <p:txBody>
          <a:bodyPr anchorCtr="0" anchor="b" bIns="0" lIns="0" spcFirstLastPara="1" rIns="0" wrap="square" tIns="0">
            <a:noAutofit/>
          </a:bodyPr>
          <a:lstStyle>
            <a:lvl1pPr lvl="0" rtl="0">
              <a:spcBef>
                <a:spcPts val="0"/>
              </a:spcBef>
              <a:spcAft>
                <a:spcPts val="0"/>
              </a:spcAft>
              <a:buClr>
                <a:srgbClr val="FFFFFF"/>
              </a:buClr>
              <a:buSzPts val="2400"/>
              <a:buFont typeface="Inter ExtraBold"/>
              <a:buNone/>
              <a:defRPr sz="2400">
                <a:solidFill>
                  <a:srgbClr val="FFFFFF"/>
                </a:solidFill>
                <a:latin typeface="Inter ExtraBold"/>
                <a:ea typeface="Inter ExtraBold"/>
                <a:cs typeface="Inter ExtraBold"/>
                <a:sym typeface="Inter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05" name="Google Shape;705;p140"/>
          <p:cNvSpPr txBox="1"/>
          <p:nvPr>
            <p:ph idx="1" type="subTitle"/>
          </p:nvPr>
        </p:nvSpPr>
        <p:spPr>
          <a:xfrm>
            <a:off x="1371600" y="2694350"/>
            <a:ext cx="2493900" cy="5175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Clr>
                <a:srgbClr val="FFFFFF"/>
              </a:buClr>
              <a:buSzPts val="1100"/>
              <a:buFont typeface="Inter SemiBold"/>
              <a:buNone/>
              <a:defRPr sz="1100">
                <a:solidFill>
                  <a:srgbClr val="FFFFFF"/>
                </a:solidFill>
                <a:latin typeface="Inter SemiBold"/>
                <a:ea typeface="Inter SemiBold"/>
                <a:cs typeface="Inter SemiBold"/>
                <a:sym typeface="Inter SemiBold"/>
              </a:defRPr>
            </a:lvl1pPr>
            <a:lvl2pPr lvl="1" rtl="0">
              <a:lnSpc>
                <a:spcPct val="115000"/>
              </a:lnSpc>
              <a:spcBef>
                <a:spcPts val="800"/>
              </a:spcBef>
              <a:spcAft>
                <a:spcPts val="0"/>
              </a:spcAft>
              <a:buSzPts val="1800"/>
              <a:buNone/>
              <a:defRPr/>
            </a:lvl2pPr>
            <a:lvl3pPr lvl="2" rtl="0">
              <a:lnSpc>
                <a:spcPct val="115000"/>
              </a:lnSpc>
              <a:spcBef>
                <a:spcPts val="800"/>
              </a:spcBef>
              <a:spcAft>
                <a:spcPts val="0"/>
              </a:spcAft>
              <a:buSzPts val="1800"/>
              <a:buNone/>
              <a:defRPr/>
            </a:lvl3pPr>
            <a:lvl4pPr lvl="3" rtl="0">
              <a:lnSpc>
                <a:spcPct val="115000"/>
              </a:lnSpc>
              <a:spcBef>
                <a:spcPts val="800"/>
              </a:spcBef>
              <a:spcAft>
                <a:spcPts val="0"/>
              </a:spcAft>
              <a:buSzPts val="1800"/>
              <a:buNone/>
              <a:defRPr/>
            </a:lvl4pPr>
            <a:lvl5pPr lvl="4" rtl="0">
              <a:lnSpc>
                <a:spcPct val="115000"/>
              </a:lnSpc>
              <a:spcBef>
                <a:spcPts val="800"/>
              </a:spcBef>
              <a:spcAft>
                <a:spcPts val="0"/>
              </a:spcAft>
              <a:buSzPts val="1800"/>
              <a:buNone/>
              <a:defRPr/>
            </a:lvl5pPr>
            <a:lvl6pPr lvl="5" rtl="0">
              <a:lnSpc>
                <a:spcPct val="115000"/>
              </a:lnSpc>
              <a:spcBef>
                <a:spcPts val="800"/>
              </a:spcBef>
              <a:spcAft>
                <a:spcPts val="0"/>
              </a:spcAft>
              <a:buSzPts val="1800"/>
              <a:buNone/>
              <a:defRPr/>
            </a:lvl6pPr>
            <a:lvl7pPr lvl="6" rtl="0">
              <a:lnSpc>
                <a:spcPct val="115000"/>
              </a:lnSpc>
              <a:spcBef>
                <a:spcPts val="800"/>
              </a:spcBef>
              <a:spcAft>
                <a:spcPts val="0"/>
              </a:spcAft>
              <a:buSzPts val="1800"/>
              <a:buNone/>
              <a:defRPr/>
            </a:lvl7pPr>
            <a:lvl8pPr lvl="7" rtl="0">
              <a:lnSpc>
                <a:spcPct val="115000"/>
              </a:lnSpc>
              <a:spcBef>
                <a:spcPts val="800"/>
              </a:spcBef>
              <a:spcAft>
                <a:spcPts val="0"/>
              </a:spcAft>
              <a:buSzPts val="1800"/>
              <a:buNone/>
              <a:defRPr/>
            </a:lvl8pPr>
            <a:lvl9pPr lvl="8" rtl="0">
              <a:lnSpc>
                <a:spcPct val="115000"/>
              </a:lnSpc>
              <a:spcBef>
                <a:spcPts val="800"/>
              </a:spcBef>
              <a:spcAft>
                <a:spcPts val="800"/>
              </a:spcAft>
              <a:buSzPts val="1800"/>
              <a:buNone/>
              <a:defRPr/>
            </a:lvl9pPr>
          </a:lstStyle>
          <a:p/>
        </p:txBody>
      </p:sp>
      <p:pic>
        <p:nvPicPr>
          <p:cNvPr descr="Google Shape;31;p5" id="706" name="Google Shape;706;p140"/>
          <p:cNvPicPr preferRelativeResize="0"/>
          <p:nvPr/>
        </p:nvPicPr>
        <p:blipFill rotWithShape="1">
          <a:blip r:embed="rId3">
            <a:alphaModFix/>
          </a:blip>
          <a:srcRect b="0" l="0" r="0" t="0"/>
          <a:stretch/>
        </p:blipFill>
        <p:spPr>
          <a:xfrm>
            <a:off x="8183300" y="4691125"/>
            <a:ext cx="703444" cy="241849"/>
          </a:xfrm>
          <a:prstGeom prst="rect">
            <a:avLst/>
          </a:prstGeom>
          <a:noFill/>
          <a:ln>
            <a:noFill/>
          </a:ln>
        </p:spPr>
      </p:pic>
    </p:spTree>
  </p:cSld>
  <p:clrMapOvr>
    <a:masterClrMapping/>
  </p:clrMapOvr>
  <p:extLst>
    <p:ext uri="{DCECCB84-F9BA-43D5-87BE-67443E8EF086}">
      <p15:sldGuideLst>
        <p15:guide id="1" pos="864">
          <p15:clr>
            <a:srgbClr val="FA7B17"/>
          </p15:clr>
        </p15:guide>
        <p15:guide id="2" orient="horz" pos="1368">
          <p15:clr>
            <a:srgbClr val="FA7B17"/>
          </p15:clr>
        </p15:guide>
      </p15:sldGuideLst>
    </p:ext>
  </p:extLst>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arch body slide - left aligned - white">
  <p:cSld name="Blank White_1_1_1_1_1_1_2_1_1_1">
    <p:spTree>
      <p:nvGrpSpPr>
        <p:cNvPr id="707" name="Shape 707"/>
        <p:cNvGrpSpPr/>
        <p:nvPr/>
      </p:nvGrpSpPr>
      <p:grpSpPr>
        <a:xfrm>
          <a:off x="0" y="0"/>
          <a:ext cx="0" cy="0"/>
          <a:chOff x="0" y="0"/>
          <a:chExt cx="0" cy="0"/>
        </a:xfrm>
      </p:grpSpPr>
      <p:pic>
        <p:nvPicPr>
          <p:cNvPr id="708" name="Google Shape;708;p141"/>
          <p:cNvPicPr preferRelativeResize="0"/>
          <p:nvPr/>
        </p:nvPicPr>
        <p:blipFill rotWithShape="1">
          <a:blip r:embed="rId2">
            <a:alphaModFix/>
          </a:blip>
          <a:srcRect b="0" l="0" r="0" t="0"/>
          <a:stretch/>
        </p:blipFill>
        <p:spPr>
          <a:xfrm>
            <a:off x="-1" y="9"/>
            <a:ext cx="9144003" cy="5143484"/>
          </a:xfrm>
          <a:prstGeom prst="rect">
            <a:avLst/>
          </a:prstGeom>
          <a:noFill/>
          <a:ln>
            <a:noFill/>
          </a:ln>
        </p:spPr>
      </p:pic>
      <p:sp>
        <p:nvSpPr>
          <p:cNvPr id="709" name="Google Shape;709;p141"/>
          <p:cNvSpPr txBox="1"/>
          <p:nvPr>
            <p:ph type="title"/>
          </p:nvPr>
        </p:nvSpPr>
        <p:spPr>
          <a:xfrm>
            <a:off x="571500" y="473749"/>
            <a:ext cx="7236900" cy="448200"/>
          </a:xfrm>
          <a:prstGeom prst="rect">
            <a:avLst/>
          </a:prstGeom>
        </p:spPr>
        <p:txBody>
          <a:bodyPr anchorCtr="0" anchor="t" bIns="0" lIns="0" spcFirstLastPara="1" rIns="0" wrap="square" tIns="0">
            <a:noAutofit/>
          </a:bodyPr>
          <a:lstStyle>
            <a:lvl1pPr lvl="0" rtl="0">
              <a:spcBef>
                <a:spcPts val="0"/>
              </a:spcBef>
              <a:spcAft>
                <a:spcPts val="0"/>
              </a:spcAft>
              <a:buSzPts val="2400"/>
              <a:buFont typeface="Inter ExtraBold"/>
              <a:buNone/>
              <a:defRPr sz="2400">
                <a:latin typeface="Inter ExtraBold"/>
                <a:ea typeface="Inter ExtraBold"/>
                <a:cs typeface="Inter ExtraBold"/>
                <a:sym typeface="Inter ExtraBold"/>
              </a:defRPr>
            </a:lvl1pPr>
            <a:lvl2pPr lvl="1" rtl="0">
              <a:spcBef>
                <a:spcPts val="0"/>
              </a:spcBef>
              <a:spcAft>
                <a:spcPts val="0"/>
              </a:spcAft>
              <a:buSzPts val="2800"/>
              <a:buFont typeface="Inter"/>
              <a:buNone/>
              <a:defRPr>
                <a:latin typeface="Inter"/>
                <a:ea typeface="Inter"/>
                <a:cs typeface="Inter"/>
                <a:sym typeface="Inter"/>
              </a:defRPr>
            </a:lvl2pPr>
            <a:lvl3pPr lvl="2" rtl="0">
              <a:spcBef>
                <a:spcPts val="0"/>
              </a:spcBef>
              <a:spcAft>
                <a:spcPts val="0"/>
              </a:spcAft>
              <a:buSzPts val="2800"/>
              <a:buFont typeface="Inter"/>
              <a:buNone/>
              <a:defRPr>
                <a:latin typeface="Inter"/>
                <a:ea typeface="Inter"/>
                <a:cs typeface="Inter"/>
                <a:sym typeface="Inter"/>
              </a:defRPr>
            </a:lvl3pPr>
            <a:lvl4pPr lvl="3" rtl="0">
              <a:spcBef>
                <a:spcPts val="0"/>
              </a:spcBef>
              <a:spcAft>
                <a:spcPts val="0"/>
              </a:spcAft>
              <a:buSzPts val="2800"/>
              <a:buFont typeface="Inter"/>
              <a:buNone/>
              <a:defRPr>
                <a:latin typeface="Inter"/>
                <a:ea typeface="Inter"/>
                <a:cs typeface="Inter"/>
                <a:sym typeface="Inter"/>
              </a:defRPr>
            </a:lvl4pPr>
            <a:lvl5pPr lvl="4" rtl="0">
              <a:spcBef>
                <a:spcPts val="0"/>
              </a:spcBef>
              <a:spcAft>
                <a:spcPts val="0"/>
              </a:spcAft>
              <a:buSzPts val="2800"/>
              <a:buFont typeface="Inter"/>
              <a:buNone/>
              <a:defRPr>
                <a:latin typeface="Inter"/>
                <a:ea typeface="Inter"/>
                <a:cs typeface="Inter"/>
                <a:sym typeface="Inter"/>
              </a:defRPr>
            </a:lvl5pPr>
            <a:lvl6pPr lvl="5" rtl="0">
              <a:spcBef>
                <a:spcPts val="0"/>
              </a:spcBef>
              <a:spcAft>
                <a:spcPts val="0"/>
              </a:spcAft>
              <a:buSzPts val="2800"/>
              <a:buFont typeface="Inter"/>
              <a:buNone/>
              <a:defRPr>
                <a:latin typeface="Inter"/>
                <a:ea typeface="Inter"/>
                <a:cs typeface="Inter"/>
                <a:sym typeface="Inter"/>
              </a:defRPr>
            </a:lvl6pPr>
            <a:lvl7pPr lvl="6" rtl="0">
              <a:spcBef>
                <a:spcPts val="0"/>
              </a:spcBef>
              <a:spcAft>
                <a:spcPts val="0"/>
              </a:spcAft>
              <a:buSzPts val="2800"/>
              <a:buFont typeface="Inter"/>
              <a:buNone/>
              <a:defRPr>
                <a:latin typeface="Inter"/>
                <a:ea typeface="Inter"/>
                <a:cs typeface="Inter"/>
                <a:sym typeface="Inter"/>
              </a:defRPr>
            </a:lvl7pPr>
            <a:lvl8pPr lvl="7" rtl="0">
              <a:spcBef>
                <a:spcPts val="0"/>
              </a:spcBef>
              <a:spcAft>
                <a:spcPts val="0"/>
              </a:spcAft>
              <a:buSzPts val="2800"/>
              <a:buFont typeface="Inter"/>
              <a:buNone/>
              <a:defRPr>
                <a:latin typeface="Inter"/>
                <a:ea typeface="Inter"/>
                <a:cs typeface="Inter"/>
                <a:sym typeface="Inter"/>
              </a:defRPr>
            </a:lvl8pPr>
            <a:lvl9pPr lvl="8" rtl="0">
              <a:spcBef>
                <a:spcPts val="0"/>
              </a:spcBef>
              <a:spcAft>
                <a:spcPts val="0"/>
              </a:spcAft>
              <a:buSzPts val="2800"/>
              <a:buFont typeface="Inter"/>
              <a:buNone/>
              <a:defRPr>
                <a:latin typeface="Inter"/>
                <a:ea typeface="Inter"/>
                <a:cs typeface="Inter"/>
                <a:sym typeface="Inter"/>
              </a:defRPr>
            </a:lvl9pPr>
          </a:lstStyle>
          <a:p/>
        </p:txBody>
      </p:sp>
      <p:sp>
        <p:nvSpPr>
          <p:cNvPr id="710" name="Google Shape;710;p141"/>
          <p:cNvSpPr txBox="1"/>
          <p:nvPr>
            <p:ph idx="1" type="subTitle"/>
          </p:nvPr>
        </p:nvSpPr>
        <p:spPr>
          <a:xfrm>
            <a:off x="571500" y="922031"/>
            <a:ext cx="6192000" cy="3621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SzPts val="1800"/>
              <a:buFont typeface="Inter"/>
              <a:buNone/>
              <a:defRPr>
                <a:latin typeface="Inter"/>
                <a:ea typeface="Inter"/>
                <a:cs typeface="Inter"/>
                <a:sym typeface="Inter"/>
              </a:defRPr>
            </a:lvl1pPr>
            <a:lvl2pPr lvl="1" rtl="0">
              <a:lnSpc>
                <a:spcPct val="115000"/>
              </a:lnSpc>
              <a:spcBef>
                <a:spcPts val="800"/>
              </a:spcBef>
              <a:spcAft>
                <a:spcPts val="0"/>
              </a:spcAft>
              <a:buClr>
                <a:schemeClr val="dk1"/>
              </a:buClr>
              <a:buSzPts val="1800"/>
              <a:buFont typeface="Inter"/>
              <a:buNone/>
              <a:defRPr>
                <a:solidFill>
                  <a:schemeClr val="dk1"/>
                </a:solidFill>
                <a:latin typeface="Inter"/>
                <a:ea typeface="Inter"/>
                <a:cs typeface="Inter"/>
                <a:sym typeface="Inter"/>
              </a:defRPr>
            </a:lvl2pPr>
            <a:lvl3pPr lvl="2" rtl="0">
              <a:lnSpc>
                <a:spcPct val="115000"/>
              </a:lnSpc>
              <a:spcBef>
                <a:spcPts val="800"/>
              </a:spcBef>
              <a:spcAft>
                <a:spcPts val="0"/>
              </a:spcAft>
              <a:buClr>
                <a:schemeClr val="dk1"/>
              </a:buClr>
              <a:buSzPts val="1800"/>
              <a:buFont typeface="Inter"/>
              <a:buNone/>
              <a:defRPr>
                <a:solidFill>
                  <a:schemeClr val="dk1"/>
                </a:solidFill>
                <a:latin typeface="Inter"/>
                <a:ea typeface="Inter"/>
                <a:cs typeface="Inter"/>
                <a:sym typeface="Inter"/>
              </a:defRPr>
            </a:lvl3pPr>
            <a:lvl4pPr lvl="3" rtl="0">
              <a:lnSpc>
                <a:spcPct val="115000"/>
              </a:lnSpc>
              <a:spcBef>
                <a:spcPts val="800"/>
              </a:spcBef>
              <a:spcAft>
                <a:spcPts val="0"/>
              </a:spcAft>
              <a:buClr>
                <a:schemeClr val="dk1"/>
              </a:buClr>
              <a:buSzPts val="1800"/>
              <a:buFont typeface="Inter"/>
              <a:buNone/>
              <a:defRPr>
                <a:solidFill>
                  <a:schemeClr val="dk1"/>
                </a:solidFill>
                <a:latin typeface="Inter"/>
                <a:ea typeface="Inter"/>
                <a:cs typeface="Inter"/>
                <a:sym typeface="Inter"/>
              </a:defRPr>
            </a:lvl4pPr>
            <a:lvl5pPr lvl="4" rtl="0">
              <a:lnSpc>
                <a:spcPct val="115000"/>
              </a:lnSpc>
              <a:spcBef>
                <a:spcPts val="800"/>
              </a:spcBef>
              <a:spcAft>
                <a:spcPts val="0"/>
              </a:spcAft>
              <a:buClr>
                <a:schemeClr val="dk1"/>
              </a:buClr>
              <a:buSzPts val="1800"/>
              <a:buFont typeface="Inter"/>
              <a:buNone/>
              <a:defRPr>
                <a:solidFill>
                  <a:schemeClr val="dk1"/>
                </a:solidFill>
                <a:latin typeface="Inter"/>
                <a:ea typeface="Inter"/>
                <a:cs typeface="Inter"/>
                <a:sym typeface="Inter"/>
              </a:defRPr>
            </a:lvl5pPr>
            <a:lvl6pPr lvl="5" rtl="0">
              <a:lnSpc>
                <a:spcPct val="115000"/>
              </a:lnSpc>
              <a:spcBef>
                <a:spcPts val="800"/>
              </a:spcBef>
              <a:spcAft>
                <a:spcPts val="0"/>
              </a:spcAft>
              <a:buClr>
                <a:schemeClr val="dk1"/>
              </a:buClr>
              <a:buSzPts val="1800"/>
              <a:buFont typeface="Inter"/>
              <a:buNone/>
              <a:defRPr>
                <a:solidFill>
                  <a:schemeClr val="dk1"/>
                </a:solidFill>
                <a:latin typeface="Inter"/>
                <a:ea typeface="Inter"/>
                <a:cs typeface="Inter"/>
                <a:sym typeface="Inter"/>
              </a:defRPr>
            </a:lvl6pPr>
            <a:lvl7pPr lvl="6" rtl="0">
              <a:lnSpc>
                <a:spcPct val="115000"/>
              </a:lnSpc>
              <a:spcBef>
                <a:spcPts val="800"/>
              </a:spcBef>
              <a:spcAft>
                <a:spcPts val="0"/>
              </a:spcAft>
              <a:buClr>
                <a:schemeClr val="dk1"/>
              </a:buClr>
              <a:buSzPts val="1800"/>
              <a:buFont typeface="Inter"/>
              <a:buNone/>
              <a:defRPr>
                <a:solidFill>
                  <a:schemeClr val="dk1"/>
                </a:solidFill>
                <a:latin typeface="Inter"/>
                <a:ea typeface="Inter"/>
                <a:cs typeface="Inter"/>
                <a:sym typeface="Inter"/>
              </a:defRPr>
            </a:lvl7pPr>
            <a:lvl8pPr lvl="7" rtl="0">
              <a:lnSpc>
                <a:spcPct val="115000"/>
              </a:lnSpc>
              <a:spcBef>
                <a:spcPts val="800"/>
              </a:spcBef>
              <a:spcAft>
                <a:spcPts val="0"/>
              </a:spcAft>
              <a:buClr>
                <a:schemeClr val="dk1"/>
              </a:buClr>
              <a:buSzPts val="1800"/>
              <a:buFont typeface="Inter"/>
              <a:buNone/>
              <a:defRPr>
                <a:solidFill>
                  <a:schemeClr val="dk1"/>
                </a:solidFill>
                <a:latin typeface="Inter"/>
                <a:ea typeface="Inter"/>
                <a:cs typeface="Inter"/>
                <a:sym typeface="Inter"/>
              </a:defRPr>
            </a:lvl8pPr>
            <a:lvl9pPr lvl="8" rtl="0">
              <a:lnSpc>
                <a:spcPct val="115000"/>
              </a:lnSpc>
              <a:spcBef>
                <a:spcPts val="800"/>
              </a:spcBef>
              <a:spcAft>
                <a:spcPts val="800"/>
              </a:spcAft>
              <a:buClr>
                <a:schemeClr val="dk1"/>
              </a:buClr>
              <a:buSzPts val="1800"/>
              <a:buFont typeface="Inter"/>
              <a:buNone/>
              <a:defRPr>
                <a:solidFill>
                  <a:schemeClr val="dk1"/>
                </a:solidFill>
                <a:latin typeface="Inter"/>
                <a:ea typeface="Inter"/>
                <a:cs typeface="Inter"/>
                <a:sym typeface="Inter"/>
              </a:defRPr>
            </a:lvl9pPr>
          </a:lstStyle>
          <a:p/>
        </p:txBody>
      </p:sp>
      <p:sp>
        <p:nvSpPr>
          <p:cNvPr id="711" name="Google Shape;711;p141"/>
          <p:cNvSpPr txBox="1"/>
          <p:nvPr>
            <p:ph idx="2" type="body"/>
          </p:nvPr>
        </p:nvSpPr>
        <p:spPr>
          <a:xfrm>
            <a:off x="571500" y="1284199"/>
            <a:ext cx="4678200" cy="2896800"/>
          </a:xfrm>
          <a:prstGeom prst="rect">
            <a:avLst/>
          </a:prstGeom>
        </p:spPr>
        <p:txBody>
          <a:bodyPr anchorCtr="0" anchor="t" bIns="0" lIns="0" spcFirstLastPara="1" rIns="0" wrap="square" tIns="0">
            <a:noAutofit/>
          </a:bodyPr>
          <a:lstStyle>
            <a:lvl1pPr indent="-330200" lvl="0" marL="457200" rtl="0">
              <a:lnSpc>
                <a:spcPct val="115000"/>
              </a:lnSpc>
              <a:spcBef>
                <a:spcPts val="0"/>
              </a:spcBef>
              <a:spcAft>
                <a:spcPts val="0"/>
              </a:spcAft>
              <a:buSzPts val="1600"/>
              <a:buFont typeface="Inter"/>
              <a:buChar char="●"/>
              <a:defRPr>
                <a:solidFill>
                  <a:schemeClr val="dk1"/>
                </a:solidFill>
                <a:latin typeface="Inter"/>
                <a:ea typeface="Inter"/>
                <a:cs typeface="Inter"/>
                <a:sym typeface="Inter"/>
              </a:defRPr>
            </a:lvl1pPr>
            <a:lvl2pPr indent="-342900" lvl="1" marL="914400" rtl="0">
              <a:lnSpc>
                <a:spcPct val="115000"/>
              </a:lnSpc>
              <a:spcBef>
                <a:spcPts val="800"/>
              </a:spcBef>
              <a:spcAft>
                <a:spcPts val="0"/>
              </a:spcAft>
              <a:buClr>
                <a:schemeClr val="dk1"/>
              </a:buClr>
              <a:buSzPts val="1800"/>
              <a:buFont typeface="Inter"/>
              <a:buChar char="○"/>
              <a:defRPr>
                <a:solidFill>
                  <a:schemeClr val="dk1"/>
                </a:solidFill>
                <a:latin typeface="Inter"/>
                <a:ea typeface="Inter"/>
                <a:cs typeface="Inter"/>
                <a:sym typeface="Inter"/>
              </a:defRPr>
            </a:lvl2pPr>
            <a:lvl3pPr indent="-342900" lvl="2" marL="1371600" rtl="0">
              <a:lnSpc>
                <a:spcPct val="115000"/>
              </a:lnSpc>
              <a:spcBef>
                <a:spcPts val="800"/>
              </a:spcBef>
              <a:spcAft>
                <a:spcPts val="0"/>
              </a:spcAft>
              <a:buClr>
                <a:schemeClr val="dk1"/>
              </a:buClr>
              <a:buSzPts val="1800"/>
              <a:buFont typeface="Inter"/>
              <a:buChar char="ᐨ"/>
              <a:defRPr>
                <a:solidFill>
                  <a:schemeClr val="dk1"/>
                </a:solidFill>
                <a:latin typeface="Inter"/>
                <a:ea typeface="Inter"/>
                <a:cs typeface="Inter"/>
                <a:sym typeface="Inter"/>
              </a:defRPr>
            </a:lvl3pPr>
            <a:lvl4pPr indent="-342900" lvl="3" marL="1828800" rtl="0">
              <a:lnSpc>
                <a:spcPct val="115000"/>
              </a:lnSpc>
              <a:spcBef>
                <a:spcPts val="800"/>
              </a:spcBef>
              <a:spcAft>
                <a:spcPts val="0"/>
              </a:spcAft>
              <a:buClr>
                <a:schemeClr val="dk1"/>
              </a:buClr>
              <a:buSzPts val="1800"/>
              <a:buFont typeface="Inter"/>
              <a:buChar char="ᐨ"/>
              <a:defRPr>
                <a:solidFill>
                  <a:schemeClr val="dk1"/>
                </a:solidFill>
                <a:latin typeface="Inter"/>
                <a:ea typeface="Inter"/>
                <a:cs typeface="Inter"/>
                <a:sym typeface="Inter"/>
              </a:defRPr>
            </a:lvl4pPr>
            <a:lvl5pPr indent="-342900" lvl="4" marL="2286000" rtl="0">
              <a:lnSpc>
                <a:spcPct val="115000"/>
              </a:lnSpc>
              <a:spcBef>
                <a:spcPts val="800"/>
              </a:spcBef>
              <a:spcAft>
                <a:spcPts val="0"/>
              </a:spcAft>
              <a:buClr>
                <a:schemeClr val="dk1"/>
              </a:buClr>
              <a:buSzPts val="1800"/>
              <a:buFont typeface="Inter"/>
              <a:buChar char="ᐨ"/>
              <a:defRPr>
                <a:solidFill>
                  <a:schemeClr val="dk1"/>
                </a:solidFill>
                <a:latin typeface="Inter"/>
                <a:ea typeface="Inter"/>
                <a:cs typeface="Inter"/>
                <a:sym typeface="Inter"/>
              </a:defRPr>
            </a:lvl5pPr>
            <a:lvl6pPr indent="-342900" lvl="5" marL="2743200" rtl="0">
              <a:lnSpc>
                <a:spcPct val="115000"/>
              </a:lnSpc>
              <a:spcBef>
                <a:spcPts val="800"/>
              </a:spcBef>
              <a:spcAft>
                <a:spcPts val="0"/>
              </a:spcAft>
              <a:buClr>
                <a:schemeClr val="dk1"/>
              </a:buClr>
              <a:buSzPts val="1800"/>
              <a:buFont typeface="Inter"/>
              <a:buChar char="ᐨ"/>
              <a:defRPr>
                <a:solidFill>
                  <a:schemeClr val="dk1"/>
                </a:solidFill>
                <a:latin typeface="Inter"/>
                <a:ea typeface="Inter"/>
                <a:cs typeface="Inter"/>
                <a:sym typeface="Inter"/>
              </a:defRPr>
            </a:lvl6pPr>
            <a:lvl7pPr indent="-342900" lvl="6" marL="3200400" rtl="0">
              <a:lnSpc>
                <a:spcPct val="115000"/>
              </a:lnSpc>
              <a:spcBef>
                <a:spcPts val="800"/>
              </a:spcBef>
              <a:spcAft>
                <a:spcPts val="0"/>
              </a:spcAft>
              <a:buClr>
                <a:schemeClr val="dk1"/>
              </a:buClr>
              <a:buSzPts val="1800"/>
              <a:buFont typeface="Inter"/>
              <a:buChar char="ᐨ"/>
              <a:defRPr>
                <a:solidFill>
                  <a:schemeClr val="dk1"/>
                </a:solidFill>
                <a:latin typeface="Inter"/>
                <a:ea typeface="Inter"/>
                <a:cs typeface="Inter"/>
                <a:sym typeface="Inter"/>
              </a:defRPr>
            </a:lvl7pPr>
            <a:lvl8pPr indent="-342900" lvl="7" marL="3657600" rtl="0">
              <a:lnSpc>
                <a:spcPct val="115000"/>
              </a:lnSpc>
              <a:spcBef>
                <a:spcPts val="800"/>
              </a:spcBef>
              <a:spcAft>
                <a:spcPts val="0"/>
              </a:spcAft>
              <a:buClr>
                <a:schemeClr val="dk1"/>
              </a:buClr>
              <a:buSzPts val="1800"/>
              <a:buFont typeface="Inter"/>
              <a:buChar char="ᐨ"/>
              <a:defRPr>
                <a:solidFill>
                  <a:schemeClr val="dk1"/>
                </a:solidFill>
                <a:latin typeface="Inter"/>
                <a:ea typeface="Inter"/>
                <a:cs typeface="Inter"/>
                <a:sym typeface="Inter"/>
              </a:defRPr>
            </a:lvl8pPr>
            <a:lvl9pPr indent="-342900" lvl="8" marL="4114800" rtl="0">
              <a:lnSpc>
                <a:spcPct val="115000"/>
              </a:lnSpc>
              <a:spcBef>
                <a:spcPts val="800"/>
              </a:spcBef>
              <a:spcAft>
                <a:spcPts val="800"/>
              </a:spcAft>
              <a:buClr>
                <a:schemeClr val="dk1"/>
              </a:buClr>
              <a:buSzPts val="1800"/>
              <a:buFont typeface="Inter"/>
              <a:buChar char="ᐨ"/>
              <a:defRPr>
                <a:solidFill>
                  <a:schemeClr val="dk1"/>
                </a:solidFill>
                <a:latin typeface="Inter"/>
                <a:ea typeface="Inter"/>
                <a:cs typeface="Inter"/>
                <a:sym typeface="Inter"/>
              </a:defRPr>
            </a:lvl9pPr>
          </a:lstStyle>
          <a:p/>
        </p:txBody>
      </p:sp>
      <p:pic>
        <p:nvPicPr>
          <p:cNvPr id="712" name="Google Shape;712;p141"/>
          <p:cNvPicPr preferRelativeResize="0"/>
          <p:nvPr/>
        </p:nvPicPr>
        <p:blipFill>
          <a:blip r:embed="rId3">
            <a:alphaModFix/>
          </a:blip>
          <a:stretch>
            <a:fillRect/>
          </a:stretch>
        </p:blipFill>
        <p:spPr>
          <a:xfrm>
            <a:off x="8183300" y="4691126"/>
            <a:ext cx="705628" cy="241849"/>
          </a:xfrm>
          <a:prstGeom prst="rect">
            <a:avLst/>
          </a:prstGeom>
          <a:noFill/>
          <a:ln>
            <a:noFill/>
          </a:ln>
        </p:spPr>
      </p:pic>
    </p:spTree>
  </p:cSld>
  <p:clrMapOvr>
    <a:masterClrMapping/>
  </p:clrMapOvr>
  <p:extLst>
    <p:ext uri="{DCECCB84-F9BA-43D5-87BE-67443E8EF086}">
      <p15:sldGuideLst>
        <p15:guide id="1" orient="horz" pos="482">
          <p15:clr>
            <a:srgbClr val="FA7B17"/>
          </p15:clr>
        </p15:guide>
        <p15:guide id="2" orient="horz" pos="750">
          <p15:clr>
            <a:srgbClr val="FA7B17"/>
          </p15:clr>
        </p15:guide>
        <p15:guide id="3" orient="horz" pos="978">
          <p15:clr>
            <a:srgbClr val="FA7B17"/>
          </p15:clr>
        </p15:guide>
      </p15:sldGuideLst>
    </p:ext>
  </p:extLst>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servability Transition slide - left aligned -dark">
  <p:cSld name="Blank White_1_1_1_1_1_1">
    <p:spTree>
      <p:nvGrpSpPr>
        <p:cNvPr id="713" name="Shape 713"/>
        <p:cNvGrpSpPr/>
        <p:nvPr/>
      </p:nvGrpSpPr>
      <p:grpSpPr>
        <a:xfrm>
          <a:off x="0" y="0"/>
          <a:ext cx="0" cy="0"/>
          <a:chOff x="0" y="0"/>
          <a:chExt cx="0" cy="0"/>
        </a:xfrm>
      </p:grpSpPr>
      <p:pic>
        <p:nvPicPr>
          <p:cNvPr id="714" name="Google Shape;714;p142"/>
          <p:cNvPicPr preferRelativeResize="0"/>
          <p:nvPr/>
        </p:nvPicPr>
        <p:blipFill>
          <a:blip r:embed="rId2">
            <a:alphaModFix/>
          </a:blip>
          <a:stretch>
            <a:fillRect/>
          </a:stretch>
        </p:blipFill>
        <p:spPr>
          <a:xfrm>
            <a:off x="-15862" y="-46800"/>
            <a:ext cx="9260488" cy="5209024"/>
          </a:xfrm>
          <a:prstGeom prst="rect">
            <a:avLst/>
          </a:prstGeom>
          <a:noFill/>
          <a:ln>
            <a:noFill/>
          </a:ln>
        </p:spPr>
      </p:pic>
      <p:sp>
        <p:nvSpPr>
          <p:cNvPr id="715" name="Google Shape;715;p142"/>
          <p:cNvSpPr txBox="1"/>
          <p:nvPr>
            <p:ph type="title"/>
          </p:nvPr>
        </p:nvSpPr>
        <p:spPr>
          <a:xfrm>
            <a:off x="1371600" y="1765000"/>
            <a:ext cx="2730600" cy="852900"/>
          </a:xfrm>
          <a:prstGeom prst="rect">
            <a:avLst/>
          </a:prstGeom>
        </p:spPr>
        <p:txBody>
          <a:bodyPr anchorCtr="0" anchor="b" bIns="0" lIns="0" spcFirstLastPara="1" rIns="0" wrap="square" tIns="0">
            <a:noAutofit/>
          </a:bodyPr>
          <a:lstStyle>
            <a:lvl1pPr lvl="0" rtl="0">
              <a:spcBef>
                <a:spcPts val="0"/>
              </a:spcBef>
              <a:spcAft>
                <a:spcPts val="0"/>
              </a:spcAft>
              <a:buClr>
                <a:srgbClr val="FFFFFF"/>
              </a:buClr>
              <a:buSzPts val="2400"/>
              <a:buFont typeface="Inter ExtraBold"/>
              <a:buNone/>
              <a:defRPr sz="2400">
                <a:solidFill>
                  <a:srgbClr val="FFFFFF"/>
                </a:solidFill>
                <a:latin typeface="Inter ExtraBold"/>
                <a:ea typeface="Inter ExtraBold"/>
                <a:cs typeface="Inter ExtraBold"/>
                <a:sym typeface="Inter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16" name="Google Shape;716;p142"/>
          <p:cNvSpPr txBox="1"/>
          <p:nvPr>
            <p:ph idx="1" type="subTitle"/>
          </p:nvPr>
        </p:nvSpPr>
        <p:spPr>
          <a:xfrm>
            <a:off x="1371600" y="2694350"/>
            <a:ext cx="2493900" cy="5175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Clr>
                <a:srgbClr val="FFFFFF"/>
              </a:buClr>
              <a:buSzPts val="1100"/>
              <a:buFont typeface="Inter SemiBold"/>
              <a:buNone/>
              <a:defRPr sz="1100">
                <a:solidFill>
                  <a:srgbClr val="FFFFFF"/>
                </a:solidFill>
                <a:latin typeface="Inter SemiBold"/>
                <a:ea typeface="Inter SemiBold"/>
                <a:cs typeface="Inter SemiBold"/>
                <a:sym typeface="Inter SemiBold"/>
              </a:defRPr>
            </a:lvl1pPr>
            <a:lvl2pPr lvl="1" rtl="0">
              <a:lnSpc>
                <a:spcPct val="115000"/>
              </a:lnSpc>
              <a:spcBef>
                <a:spcPts val="800"/>
              </a:spcBef>
              <a:spcAft>
                <a:spcPts val="0"/>
              </a:spcAft>
              <a:buSzPts val="1800"/>
              <a:buNone/>
              <a:defRPr/>
            </a:lvl2pPr>
            <a:lvl3pPr lvl="2" rtl="0">
              <a:lnSpc>
                <a:spcPct val="115000"/>
              </a:lnSpc>
              <a:spcBef>
                <a:spcPts val="800"/>
              </a:spcBef>
              <a:spcAft>
                <a:spcPts val="0"/>
              </a:spcAft>
              <a:buSzPts val="1800"/>
              <a:buNone/>
              <a:defRPr/>
            </a:lvl3pPr>
            <a:lvl4pPr lvl="3" rtl="0">
              <a:lnSpc>
                <a:spcPct val="115000"/>
              </a:lnSpc>
              <a:spcBef>
                <a:spcPts val="800"/>
              </a:spcBef>
              <a:spcAft>
                <a:spcPts val="0"/>
              </a:spcAft>
              <a:buSzPts val="1800"/>
              <a:buNone/>
              <a:defRPr/>
            </a:lvl4pPr>
            <a:lvl5pPr lvl="4" rtl="0">
              <a:lnSpc>
                <a:spcPct val="115000"/>
              </a:lnSpc>
              <a:spcBef>
                <a:spcPts val="800"/>
              </a:spcBef>
              <a:spcAft>
                <a:spcPts val="0"/>
              </a:spcAft>
              <a:buSzPts val="1800"/>
              <a:buNone/>
              <a:defRPr/>
            </a:lvl5pPr>
            <a:lvl6pPr lvl="5" rtl="0">
              <a:lnSpc>
                <a:spcPct val="115000"/>
              </a:lnSpc>
              <a:spcBef>
                <a:spcPts val="800"/>
              </a:spcBef>
              <a:spcAft>
                <a:spcPts val="0"/>
              </a:spcAft>
              <a:buSzPts val="1800"/>
              <a:buNone/>
              <a:defRPr/>
            </a:lvl6pPr>
            <a:lvl7pPr lvl="6" rtl="0">
              <a:lnSpc>
                <a:spcPct val="115000"/>
              </a:lnSpc>
              <a:spcBef>
                <a:spcPts val="800"/>
              </a:spcBef>
              <a:spcAft>
                <a:spcPts val="0"/>
              </a:spcAft>
              <a:buSzPts val="1800"/>
              <a:buNone/>
              <a:defRPr/>
            </a:lvl7pPr>
            <a:lvl8pPr lvl="7" rtl="0">
              <a:lnSpc>
                <a:spcPct val="115000"/>
              </a:lnSpc>
              <a:spcBef>
                <a:spcPts val="800"/>
              </a:spcBef>
              <a:spcAft>
                <a:spcPts val="0"/>
              </a:spcAft>
              <a:buSzPts val="1800"/>
              <a:buNone/>
              <a:defRPr/>
            </a:lvl8pPr>
            <a:lvl9pPr lvl="8" rtl="0">
              <a:lnSpc>
                <a:spcPct val="115000"/>
              </a:lnSpc>
              <a:spcBef>
                <a:spcPts val="800"/>
              </a:spcBef>
              <a:spcAft>
                <a:spcPts val="800"/>
              </a:spcAft>
              <a:buSzPts val="1800"/>
              <a:buNone/>
              <a:defRPr/>
            </a:lvl9pPr>
          </a:lstStyle>
          <a:p/>
        </p:txBody>
      </p:sp>
      <p:pic>
        <p:nvPicPr>
          <p:cNvPr descr="Google Shape;31;p5" id="717" name="Google Shape;717;p142"/>
          <p:cNvPicPr preferRelativeResize="0"/>
          <p:nvPr/>
        </p:nvPicPr>
        <p:blipFill rotWithShape="1">
          <a:blip r:embed="rId3">
            <a:alphaModFix/>
          </a:blip>
          <a:srcRect b="0" l="0" r="0" t="0"/>
          <a:stretch/>
        </p:blipFill>
        <p:spPr>
          <a:xfrm>
            <a:off x="8183300" y="4691125"/>
            <a:ext cx="703444" cy="241849"/>
          </a:xfrm>
          <a:prstGeom prst="rect">
            <a:avLst/>
          </a:prstGeom>
          <a:noFill/>
          <a:ln>
            <a:noFill/>
          </a:ln>
        </p:spPr>
      </p:pic>
    </p:spTree>
  </p:cSld>
  <p:clrMapOvr>
    <a:masterClrMapping/>
  </p:clrMapOvr>
  <p:extLst>
    <p:ext uri="{DCECCB84-F9BA-43D5-87BE-67443E8EF086}">
      <p15:sldGuideLst>
        <p15:guide id="1" pos="864">
          <p15:clr>
            <a:srgbClr val="FA7B17"/>
          </p15:clr>
        </p15:guide>
        <p15:guide id="2" orient="horz" pos="1368">
          <p15:clr>
            <a:srgbClr val="FA7B17"/>
          </p15:clr>
        </p15:guide>
      </p15:sldGuideLst>
    </p:ext>
  </p:extLst>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servability Transition slide - left aligned -blue">
  <p:cSld name="Blank White_1_1_1_1_1_1_1">
    <p:spTree>
      <p:nvGrpSpPr>
        <p:cNvPr id="718" name="Shape 718"/>
        <p:cNvGrpSpPr/>
        <p:nvPr/>
      </p:nvGrpSpPr>
      <p:grpSpPr>
        <a:xfrm>
          <a:off x="0" y="0"/>
          <a:ext cx="0" cy="0"/>
          <a:chOff x="0" y="0"/>
          <a:chExt cx="0" cy="0"/>
        </a:xfrm>
      </p:grpSpPr>
      <p:pic>
        <p:nvPicPr>
          <p:cNvPr id="719" name="Google Shape;719;p143"/>
          <p:cNvPicPr preferRelativeResize="0"/>
          <p:nvPr/>
        </p:nvPicPr>
        <p:blipFill>
          <a:blip r:embed="rId2">
            <a:alphaModFix/>
          </a:blip>
          <a:stretch>
            <a:fillRect/>
          </a:stretch>
        </p:blipFill>
        <p:spPr>
          <a:xfrm>
            <a:off x="-76780" y="-12338"/>
            <a:ext cx="9257800" cy="5207512"/>
          </a:xfrm>
          <a:prstGeom prst="rect">
            <a:avLst/>
          </a:prstGeom>
          <a:noFill/>
          <a:ln>
            <a:noFill/>
          </a:ln>
        </p:spPr>
      </p:pic>
      <p:sp>
        <p:nvSpPr>
          <p:cNvPr id="720" name="Google Shape;720;p143"/>
          <p:cNvSpPr txBox="1"/>
          <p:nvPr>
            <p:ph type="title"/>
          </p:nvPr>
        </p:nvSpPr>
        <p:spPr>
          <a:xfrm>
            <a:off x="1371600" y="1765000"/>
            <a:ext cx="2730600" cy="852900"/>
          </a:xfrm>
          <a:prstGeom prst="rect">
            <a:avLst/>
          </a:prstGeom>
        </p:spPr>
        <p:txBody>
          <a:bodyPr anchorCtr="0" anchor="b" bIns="0" lIns="0" spcFirstLastPara="1" rIns="0" wrap="square" tIns="0">
            <a:noAutofit/>
          </a:bodyPr>
          <a:lstStyle>
            <a:lvl1pPr lvl="0" rtl="0">
              <a:spcBef>
                <a:spcPts val="0"/>
              </a:spcBef>
              <a:spcAft>
                <a:spcPts val="0"/>
              </a:spcAft>
              <a:buClr>
                <a:srgbClr val="FFFFFF"/>
              </a:buClr>
              <a:buSzPts val="2400"/>
              <a:buFont typeface="Inter ExtraBold"/>
              <a:buNone/>
              <a:defRPr sz="2400">
                <a:solidFill>
                  <a:srgbClr val="FFFFFF"/>
                </a:solidFill>
                <a:latin typeface="Inter ExtraBold"/>
                <a:ea typeface="Inter ExtraBold"/>
                <a:cs typeface="Inter ExtraBold"/>
                <a:sym typeface="Inter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21" name="Google Shape;721;p143"/>
          <p:cNvSpPr txBox="1"/>
          <p:nvPr>
            <p:ph idx="1" type="subTitle"/>
          </p:nvPr>
        </p:nvSpPr>
        <p:spPr>
          <a:xfrm>
            <a:off x="1371600" y="2694350"/>
            <a:ext cx="2493900" cy="5175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Clr>
                <a:srgbClr val="FFFFFF"/>
              </a:buClr>
              <a:buSzPts val="1100"/>
              <a:buFont typeface="Inter SemiBold"/>
              <a:buNone/>
              <a:defRPr sz="1100">
                <a:solidFill>
                  <a:srgbClr val="FFFFFF"/>
                </a:solidFill>
                <a:latin typeface="Inter SemiBold"/>
                <a:ea typeface="Inter SemiBold"/>
                <a:cs typeface="Inter SemiBold"/>
                <a:sym typeface="Inter SemiBold"/>
              </a:defRPr>
            </a:lvl1pPr>
            <a:lvl2pPr lvl="1" rtl="0">
              <a:lnSpc>
                <a:spcPct val="115000"/>
              </a:lnSpc>
              <a:spcBef>
                <a:spcPts val="800"/>
              </a:spcBef>
              <a:spcAft>
                <a:spcPts val="0"/>
              </a:spcAft>
              <a:buSzPts val="1800"/>
              <a:buNone/>
              <a:defRPr/>
            </a:lvl2pPr>
            <a:lvl3pPr lvl="2" rtl="0">
              <a:lnSpc>
                <a:spcPct val="115000"/>
              </a:lnSpc>
              <a:spcBef>
                <a:spcPts val="800"/>
              </a:spcBef>
              <a:spcAft>
                <a:spcPts val="0"/>
              </a:spcAft>
              <a:buSzPts val="1800"/>
              <a:buNone/>
              <a:defRPr/>
            </a:lvl3pPr>
            <a:lvl4pPr lvl="3" rtl="0">
              <a:lnSpc>
                <a:spcPct val="115000"/>
              </a:lnSpc>
              <a:spcBef>
                <a:spcPts val="800"/>
              </a:spcBef>
              <a:spcAft>
                <a:spcPts val="0"/>
              </a:spcAft>
              <a:buSzPts val="1800"/>
              <a:buNone/>
              <a:defRPr/>
            </a:lvl4pPr>
            <a:lvl5pPr lvl="4" rtl="0">
              <a:lnSpc>
                <a:spcPct val="115000"/>
              </a:lnSpc>
              <a:spcBef>
                <a:spcPts val="800"/>
              </a:spcBef>
              <a:spcAft>
                <a:spcPts val="0"/>
              </a:spcAft>
              <a:buSzPts val="1800"/>
              <a:buNone/>
              <a:defRPr/>
            </a:lvl5pPr>
            <a:lvl6pPr lvl="5" rtl="0">
              <a:lnSpc>
                <a:spcPct val="115000"/>
              </a:lnSpc>
              <a:spcBef>
                <a:spcPts val="800"/>
              </a:spcBef>
              <a:spcAft>
                <a:spcPts val="0"/>
              </a:spcAft>
              <a:buSzPts val="1800"/>
              <a:buNone/>
              <a:defRPr/>
            </a:lvl6pPr>
            <a:lvl7pPr lvl="6" rtl="0">
              <a:lnSpc>
                <a:spcPct val="115000"/>
              </a:lnSpc>
              <a:spcBef>
                <a:spcPts val="800"/>
              </a:spcBef>
              <a:spcAft>
                <a:spcPts val="0"/>
              </a:spcAft>
              <a:buSzPts val="1800"/>
              <a:buNone/>
              <a:defRPr/>
            </a:lvl7pPr>
            <a:lvl8pPr lvl="7" rtl="0">
              <a:lnSpc>
                <a:spcPct val="115000"/>
              </a:lnSpc>
              <a:spcBef>
                <a:spcPts val="800"/>
              </a:spcBef>
              <a:spcAft>
                <a:spcPts val="0"/>
              </a:spcAft>
              <a:buSzPts val="1800"/>
              <a:buNone/>
              <a:defRPr/>
            </a:lvl8pPr>
            <a:lvl9pPr lvl="8" rtl="0">
              <a:lnSpc>
                <a:spcPct val="115000"/>
              </a:lnSpc>
              <a:spcBef>
                <a:spcPts val="800"/>
              </a:spcBef>
              <a:spcAft>
                <a:spcPts val="800"/>
              </a:spcAft>
              <a:buSzPts val="1800"/>
              <a:buNone/>
              <a:defRPr/>
            </a:lvl9pPr>
          </a:lstStyle>
          <a:p/>
        </p:txBody>
      </p:sp>
      <p:pic>
        <p:nvPicPr>
          <p:cNvPr descr="Google Shape;31;p5" id="722" name="Google Shape;722;p143"/>
          <p:cNvPicPr preferRelativeResize="0"/>
          <p:nvPr/>
        </p:nvPicPr>
        <p:blipFill rotWithShape="1">
          <a:blip r:embed="rId3">
            <a:alphaModFix/>
          </a:blip>
          <a:srcRect b="0" l="0" r="0" t="0"/>
          <a:stretch/>
        </p:blipFill>
        <p:spPr>
          <a:xfrm>
            <a:off x="8183300" y="4691125"/>
            <a:ext cx="703444" cy="241849"/>
          </a:xfrm>
          <a:prstGeom prst="rect">
            <a:avLst/>
          </a:prstGeom>
          <a:noFill/>
          <a:ln>
            <a:noFill/>
          </a:ln>
        </p:spPr>
      </p:pic>
    </p:spTree>
  </p:cSld>
  <p:clrMapOvr>
    <a:masterClrMapping/>
  </p:clrMapOvr>
  <p:extLst>
    <p:ext uri="{DCECCB84-F9BA-43D5-87BE-67443E8EF086}">
      <p15:sldGuideLst>
        <p15:guide id="1" pos="864">
          <p15:clr>
            <a:srgbClr val="FA7B17"/>
          </p15:clr>
        </p15:guide>
        <p15:guide id="2" orient="horz" pos="1368">
          <p15:clr>
            <a:srgbClr val="FA7B17"/>
          </p15:clr>
        </p15:guide>
      </p15:sldGuideLst>
    </p:ext>
  </p:extLst>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white">
  <p:cSld name="CUSTOM_1">
    <p:spTree>
      <p:nvGrpSpPr>
        <p:cNvPr id="75" name="Shape 75"/>
        <p:cNvGrpSpPr/>
        <p:nvPr/>
      </p:nvGrpSpPr>
      <p:grpSpPr>
        <a:xfrm>
          <a:off x="0" y="0"/>
          <a:ext cx="0" cy="0"/>
          <a:chOff x="0" y="0"/>
          <a:chExt cx="0" cy="0"/>
        </a:xfrm>
      </p:grpSpPr>
      <p:pic>
        <p:nvPicPr>
          <p:cNvPr id="76" name="Google Shape;76;p16"/>
          <p:cNvPicPr preferRelativeResize="0"/>
          <p:nvPr/>
        </p:nvPicPr>
        <p:blipFill>
          <a:blip r:embed="rId2">
            <a:alphaModFix/>
          </a:blip>
          <a:stretch>
            <a:fillRect/>
          </a:stretch>
        </p:blipFill>
        <p:spPr>
          <a:xfrm>
            <a:off x="-16300" y="-22775"/>
            <a:ext cx="9224974" cy="5189048"/>
          </a:xfrm>
          <a:prstGeom prst="rect">
            <a:avLst/>
          </a:prstGeom>
          <a:noFill/>
          <a:ln>
            <a:noFill/>
          </a:ln>
        </p:spPr>
      </p:pic>
      <p:pic>
        <p:nvPicPr>
          <p:cNvPr id="77" name="Google Shape;77;p16"/>
          <p:cNvPicPr preferRelativeResize="0"/>
          <p:nvPr/>
        </p:nvPicPr>
        <p:blipFill>
          <a:blip r:embed="rId3">
            <a:alphaModFix/>
          </a:blip>
          <a:stretch>
            <a:fillRect/>
          </a:stretch>
        </p:blipFill>
        <p:spPr>
          <a:xfrm>
            <a:off x="1489725" y="1800475"/>
            <a:ext cx="1251024" cy="428800"/>
          </a:xfrm>
          <a:prstGeom prst="rect">
            <a:avLst/>
          </a:prstGeom>
          <a:noFill/>
          <a:ln>
            <a:noFill/>
          </a:ln>
        </p:spPr>
      </p:pic>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servability body slide - left aligned -white">
  <p:cSld name="Blank White_1_1_1_1_1_1_1_2">
    <p:spTree>
      <p:nvGrpSpPr>
        <p:cNvPr id="723" name="Shape 723"/>
        <p:cNvGrpSpPr/>
        <p:nvPr/>
      </p:nvGrpSpPr>
      <p:grpSpPr>
        <a:xfrm>
          <a:off x="0" y="0"/>
          <a:ext cx="0" cy="0"/>
          <a:chOff x="0" y="0"/>
          <a:chExt cx="0" cy="0"/>
        </a:xfrm>
      </p:grpSpPr>
      <p:pic>
        <p:nvPicPr>
          <p:cNvPr id="724" name="Google Shape;724;p144"/>
          <p:cNvPicPr preferRelativeResize="0"/>
          <p:nvPr/>
        </p:nvPicPr>
        <p:blipFill>
          <a:blip r:embed="rId2">
            <a:alphaModFix/>
          </a:blip>
          <a:stretch>
            <a:fillRect/>
          </a:stretch>
        </p:blipFill>
        <p:spPr>
          <a:xfrm>
            <a:off x="-28" y="-12334"/>
            <a:ext cx="9144028" cy="5143501"/>
          </a:xfrm>
          <a:prstGeom prst="rect">
            <a:avLst/>
          </a:prstGeom>
          <a:noFill/>
          <a:ln>
            <a:noFill/>
          </a:ln>
        </p:spPr>
      </p:pic>
      <p:sp>
        <p:nvSpPr>
          <p:cNvPr id="725" name="Google Shape;725;p144"/>
          <p:cNvSpPr txBox="1"/>
          <p:nvPr>
            <p:ph type="title"/>
          </p:nvPr>
        </p:nvSpPr>
        <p:spPr>
          <a:xfrm>
            <a:off x="571500" y="475954"/>
            <a:ext cx="7236900" cy="448200"/>
          </a:xfrm>
          <a:prstGeom prst="rect">
            <a:avLst/>
          </a:prstGeom>
        </p:spPr>
        <p:txBody>
          <a:bodyPr anchorCtr="0" anchor="t" bIns="0" lIns="0" spcFirstLastPara="1" rIns="0" wrap="square" tIns="0">
            <a:noAutofit/>
          </a:bodyPr>
          <a:lstStyle>
            <a:lvl1pPr lvl="0" rtl="0">
              <a:spcBef>
                <a:spcPts val="0"/>
              </a:spcBef>
              <a:spcAft>
                <a:spcPts val="0"/>
              </a:spcAft>
              <a:buSzPts val="2400"/>
              <a:buFont typeface="Inter ExtraBold"/>
              <a:buNone/>
              <a:defRPr sz="2400">
                <a:latin typeface="Inter ExtraBold"/>
                <a:ea typeface="Inter ExtraBold"/>
                <a:cs typeface="Inter ExtraBold"/>
                <a:sym typeface="Inter ExtraBold"/>
              </a:defRPr>
            </a:lvl1pPr>
            <a:lvl2pPr lvl="1" rtl="0">
              <a:spcBef>
                <a:spcPts val="0"/>
              </a:spcBef>
              <a:spcAft>
                <a:spcPts val="0"/>
              </a:spcAft>
              <a:buSzPts val="2800"/>
              <a:buFont typeface="Inter"/>
              <a:buNone/>
              <a:defRPr>
                <a:latin typeface="Inter"/>
                <a:ea typeface="Inter"/>
                <a:cs typeface="Inter"/>
                <a:sym typeface="Inter"/>
              </a:defRPr>
            </a:lvl2pPr>
            <a:lvl3pPr lvl="2" rtl="0">
              <a:spcBef>
                <a:spcPts val="0"/>
              </a:spcBef>
              <a:spcAft>
                <a:spcPts val="0"/>
              </a:spcAft>
              <a:buSzPts val="2800"/>
              <a:buFont typeface="Inter"/>
              <a:buNone/>
              <a:defRPr>
                <a:latin typeface="Inter"/>
                <a:ea typeface="Inter"/>
                <a:cs typeface="Inter"/>
                <a:sym typeface="Inter"/>
              </a:defRPr>
            </a:lvl3pPr>
            <a:lvl4pPr lvl="3" rtl="0">
              <a:spcBef>
                <a:spcPts val="0"/>
              </a:spcBef>
              <a:spcAft>
                <a:spcPts val="0"/>
              </a:spcAft>
              <a:buSzPts val="2800"/>
              <a:buFont typeface="Inter"/>
              <a:buNone/>
              <a:defRPr>
                <a:latin typeface="Inter"/>
                <a:ea typeface="Inter"/>
                <a:cs typeface="Inter"/>
                <a:sym typeface="Inter"/>
              </a:defRPr>
            </a:lvl4pPr>
            <a:lvl5pPr lvl="4" rtl="0">
              <a:spcBef>
                <a:spcPts val="0"/>
              </a:spcBef>
              <a:spcAft>
                <a:spcPts val="0"/>
              </a:spcAft>
              <a:buSzPts val="2800"/>
              <a:buFont typeface="Inter"/>
              <a:buNone/>
              <a:defRPr>
                <a:latin typeface="Inter"/>
                <a:ea typeface="Inter"/>
                <a:cs typeface="Inter"/>
                <a:sym typeface="Inter"/>
              </a:defRPr>
            </a:lvl5pPr>
            <a:lvl6pPr lvl="5" rtl="0">
              <a:spcBef>
                <a:spcPts val="0"/>
              </a:spcBef>
              <a:spcAft>
                <a:spcPts val="0"/>
              </a:spcAft>
              <a:buSzPts val="2800"/>
              <a:buFont typeface="Inter"/>
              <a:buNone/>
              <a:defRPr>
                <a:latin typeface="Inter"/>
                <a:ea typeface="Inter"/>
                <a:cs typeface="Inter"/>
                <a:sym typeface="Inter"/>
              </a:defRPr>
            </a:lvl6pPr>
            <a:lvl7pPr lvl="6" rtl="0">
              <a:spcBef>
                <a:spcPts val="0"/>
              </a:spcBef>
              <a:spcAft>
                <a:spcPts val="0"/>
              </a:spcAft>
              <a:buSzPts val="2800"/>
              <a:buFont typeface="Inter"/>
              <a:buNone/>
              <a:defRPr>
                <a:latin typeface="Inter"/>
                <a:ea typeface="Inter"/>
                <a:cs typeface="Inter"/>
                <a:sym typeface="Inter"/>
              </a:defRPr>
            </a:lvl7pPr>
            <a:lvl8pPr lvl="7" rtl="0">
              <a:spcBef>
                <a:spcPts val="0"/>
              </a:spcBef>
              <a:spcAft>
                <a:spcPts val="0"/>
              </a:spcAft>
              <a:buSzPts val="2800"/>
              <a:buFont typeface="Inter"/>
              <a:buNone/>
              <a:defRPr>
                <a:latin typeface="Inter"/>
                <a:ea typeface="Inter"/>
                <a:cs typeface="Inter"/>
                <a:sym typeface="Inter"/>
              </a:defRPr>
            </a:lvl8pPr>
            <a:lvl9pPr lvl="8" rtl="0">
              <a:spcBef>
                <a:spcPts val="0"/>
              </a:spcBef>
              <a:spcAft>
                <a:spcPts val="0"/>
              </a:spcAft>
              <a:buSzPts val="2800"/>
              <a:buFont typeface="Inter"/>
              <a:buNone/>
              <a:defRPr>
                <a:latin typeface="Inter"/>
                <a:ea typeface="Inter"/>
                <a:cs typeface="Inter"/>
                <a:sym typeface="Inter"/>
              </a:defRPr>
            </a:lvl9pPr>
          </a:lstStyle>
          <a:p/>
        </p:txBody>
      </p:sp>
      <p:sp>
        <p:nvSpPr>
          <p:cNvPr id="726" name="Google Shape;726;p144"/>
          <p:cNvSpPr txBox="1"/>
          <p:nvPr>
            <p:ph idx="1" type="subTitle"/>
          </p:nvPr>
        </p:nvSpPr>
        <p:spPr>
          <a:xfrm>
            <a:off x="571500" y="924237"/>
            <a:ext cx="6192000" cy="3621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SzPts val="1800"/>
              <a:buFont typeface="Inter"/>
              <a:buNone/>
              <a:defRPr>
                <a:latin typeface="Inter"/>
                <a:ea typeface="Inter"/>
                <a:cs typeface="Inter"/>
                <a:sym typeface="Inter"/>
              </a:defRPr>
            </a:lvl1pPr>
            <a:lvl2pPr lvl="1" rtl="0">
              <a:lnSpc>
                <a:spcPct val="115000"/>
              </a:lnSpc>
              <a:spcBef>
                <a:spcPts val="800"/>
              </a:spcBef>
              <a:spcAft>
                <a:spcPts val="0"/>
              </a:spcAft>
              <a:buClr>
                <a:schemeClr val="dk1"/>
              </a:buClr>
              <a:buSzPts val="1800"/>
              <a:buFont typeface="Inter"/>
              <a:buNone/>
              <a:defRPr>
                <a:solidFill>
                  <a:schemeClr val="dk1"/>
                </a:solidFill>
                <a:latin typeface="Inter"/>
                <a:ea typeface="Inter"/>
                <a:cs typeface="Inter"/>
                <a:sym typeface="Inter"/>
              </a:defRPr>
            </a:lvl2pPr>
            <a:lvl3pPr lvl="2" rtl="0">
              <a:lnSpc>
                <a:spcPct val="115000"/>
              </a:lnSpc>
              <a:spcBef>
                <a:spcPts val="800"/>
              </a:spcBef>
              <a:spcAft>
                <a:spcPts val="0"/>
              </a:spcAft>
              <a:buClr>
                <a:schemeClr val="dk1"/>
              </a:buClr>
              <a:buSzPts val="1800"/>
              <a:buFont typeface="Inter"/>
              <a:buNone/>
              <a:defRPr>
                <a:solidFill>
                  <a:schemeClr val="dk1"/>
                </a:solidFill>
                <a:latin typeface="Inter"/>
                <a:ea typeface="Inter"/>
                <a:cs typeface="Inter"/>
                <a:sym typeface="Inter"/>
              </a:defRPr>
            </a:lvl3pPr>
            <a:lvl4pPr lvl="3" rtl="0">
              <a:lnSpc>
                <a:spcPct val="115000"/>
              </a:lnSpc>
              <a:spcBef>
                <a:spcPts val="800"/>
              </a:spcBef>
              <a:spcAft>
                <a:spcPts val="0"/>
              </a:spcAft>
              <a:buClr>
                <a:schemeClr val="dk1"/>
              </a:buClr>
              <a:buSzPts val="1800"/>
              <a:buFont typeface="Inter"/>
              <a:buNone/>
              <a:defRPr>
                <a:solidFill>
                  <a:schemeClr val="dk1"/>
                </a:solidFill>
                <a:latin typeface="Inter"/>
                <a:ea typeface="Inter"/>
                <a:cs typeface="Inter"/>
                <a:sym typeface="Inter"/>
              </a:defRPr>
            </a:lvl4pPr>
            <a:lvl5pPr lvl="4" rtl="0">
              <a:lnSpc>
                <a:spcPct val="115000"/>
              </a:lnSpc>
              <a:spcBef>
                <a:spcPts val="800"/>
              </a:spcBef>
              <a:spcAft>
                <a:spcPts val="0"/>
              </a:spcAft>
              <a:buClr>
                <a:schemeClr val="dk1"/>
              </a:buClr>
              <a:buSzPts val="1800"/>
              <a:buFont typeface="Inter"/>
              <a:buNone/>
              <a:defRPr>
                <a:solidFill>
                  <a:schemeClr val="dk1"/>
                </a:solidFill>
                <a:latin typeface="Inter"/>
                <a:ea typeface="Inter"/>
                <a:cs typeface="Inter"/>
                <a:sym typeface="Inter"/>
              </a:defRPr>
            </a:lvl5pPr>
            <a:lvl6pPr lvl="5" rtl="0">
              <a:lnSpc>
                <a:spcPct val="115000"/>
              </a:lnSpc>
              <a:spcBef>
                <a:spcPts val="800"/>
              </a:spcBef>
              <a:spcAft>
                <a:spcPts val="0"/>
              </a:spcAft>
              <a:buClr>
                <a:schemeClr val="dk1"/>
              </a:buClr>
              <a:buSzPts val="1800"/>
              <a:buFont typeface="Inter"/>
              <a:buNone/>
              <a:defRPr>
                <a:solidFill>
                  <a:schemeClr val="dk1"/>
                </a:solidFill>
                <a:latin typeface="Inter"/>
                <a:ea typeface="Inter"/>
                <a:cs typeface="Inter"/>
                <a:sym typeface="Inter"/>
              </a:defRPr>
            </a:lvl6pPr>
            <a:lvl7pPr lvl="6" rtl="0">
              <a:lnSpc>
                <a:spcPct val="115000"/>
              </a:lnSpc>
              <a:spcBef>
                <a:spcPts val="800"/>
              </a:spcBef>
              <a:spcAft>
                <a:spcPts val="0"/>
              </a:spcAft>
              <a:buClr>
                <a:schemeClr val="dk1"/>
              </a:buClr>
              <a:buSzPts val="1800"/>
              <a:buFont typeface="Inter"/>
              <a:buNone/>
              <a:defRPr>
                <a:solidFill>
                  <a:schemeClr val="dk1"/>
                </a:solidFill>
                <a:latin typeface="Inter"/>
                <a:ea typeface="Inter"/>
                <a:cs typeface="Inter"/>
                <a:sym typeface="Inter"/>
              </a:defRPr>
            </a:lvl7pPr>
            <a:lvl8pPr lvl="7" rtl="0">
              <a:lnSpc>
                <a:spcPct val="115000"/>
              </a:lnSpc>
              <a:spcBef>
                <a:spcPts val="800"/>
              </a:spcBef>
              <a:spcAft>
                <a:spcPts val="0"/>
              </a:spcAft>
              <a:buClr>
                <a:schemeClr val="dk1"/>
              </a:buClr>
              <a:buSzPts val="1800"/>
              <a:buFont typeface="Inter"/>
              <a:buNone/>
              <a:defRPr>
                <a:solidFill>
                  <a:schemeClr val="dk1"/>
                </a:solidFill>
                <a:latin typeface="Inter"/>
                <a:ea typeface="Inter"/>
                <a:cs typeface="Inter"/>
                <a:sym typeface="Inter"/>
              </a:defRPr>
            </a:lvl8pPr>
            <a:lvl9pPr lvl="8" rtl="0">
              <a:lnSpc>
                <a:spcPct val="115000"/>
              </a:lnSpc>
              <a:spcBef>
                <a:spcPts val="800"/>
              </a:spcBef>
              <a:spcAft>
                <a:spcPts val="800"/>
              </a:spcAft>
              <a:buClr>
                <a:schemeClr val="dk1"/>
              </a:buClr>
              <a:buSzPts val="1800"/>
              <a:buFont typeface="Inter"/>
              <a:buNone/>
              <a:defRPr>
                <a:solidFill>
                  <a:schemeClr val="dk1"/>
                </a:solidFill>
                <a:latin typeface="Inter"/>
                <a:ea typeface="Inter"/>
                <a:cs typeface="Inter"/>
                <a:sym typeface="Inter"/>
              </a:defRPr>
            </a:lvl9pPr>
          </a:lstStyle>
          <a:p/>
        </p:txBody>
      </p:sp>
      <p:sp>
        <p:nvSpPr>
          <p:cNvPr id="727" name="Google Shape;727;p144"/>
          <p:cNvSpPr txBox="1"/>
          <p:nvPr>
            <p:ph idx="2" type="body"/>
          </p:nvPr>
        </p:nvSpPr>
        <p:spPr>
          <a:xfrm>
            <a:off x="571500" y="1286404"/>
            <a:ext cx="4678200" cy="2896800"/>
          </a:xfrm>
          <a:prstGeom prst="rect">
            <a:avLst/>
          </a:prstGeom>
        </p:spPr>
        <p:txBody>
          <a:bodyPr anchorCtr="0" anchor="t" bIns="0" lIns="0" spcFirstLastPara="1" rIns="0" wrap="square" tIns="0">
            <a:noAutofit/>
          </a:bodyPr>
          <a:lstStyle>
            <a:lvl1pPr indent="-330200" lvl="0" marL="457200" rtl="0">
              <a:lnSpc>
                <a:spcPct val="115000"/>
              </a:lnSpc>
              <a:spcBef>
                <a:spcPts val="0"/>
              </a:spcBef>
              <a:spcAft>
                <a:spcPts val="0"/>
              </a:spcAft>
              <a:buSzPts val="1600"/>
              <a:buFont typeface="Inter"/>
              <a:buChar char="●"/>
              <a:defRPr>
                <a:solidFill>
                  <a:schemeClr val="dk1"/>
                </a:solidFill>
                <a:latin typeface="Inter"/>
                <a:ea typeface="Inter"/>
                <a:cs typeface="Inter"/>
                <a:sym typeface="Inter"/>
              </a:defRPr>
            </a:lvl1pPr>
            <a:lvl2pPr indent="-342900" lvl="1" marL="914400" rtl="0">
              <a:lnSpc>
                <a:spcPct val="115000"/>
              </a:lnSpc>
              <a:spcBef>
                <a:spcPts val="800"/>
              </a:spcBef>
              <a:spcAft>
                <a:spcPts val="0"/>
              </a:spcAft>
              <a:buClr>
                <a:schemeClr val="dk1"/>
              </a:buClr>
              <a:buSzPts val="1800"/>
              <a:buFont typeface="Inter"/>
              <a:buChar char="○"/>
              <a:defRPr>
                <a:solidFill>
                  <a:schemeClr val="dk1"/>
                </a:solidFill>
                <a:latin typeface="Inter"/>
                <a:ea typeface="Inter"/>
                <a:cs typeface="Inter"/>
                <a:sym typeface="Inter"/>
              </a:defRPr>
            </a:lvl2pPr>
            <a:lvl3pPr indent="-342900" lvl="2" marL="1371600" rtl="0">
              <a:lnSpc>
                <a:spcPct val="115000"/>
              </a:lnSpc>
              <a:spcBef>
                <a:spcPts val="800"/>
              </a:spcBef>
              <a:spcAft>
                <a:spcPts val="0"/>
              </a:spcAft>
              <a:buClr>
                <a:schemeClr val="dk1"/>
              </a:buClr>
              <a:buSzPts val="1800"/>
              <a:buFont typeface="Inter"/>
              <a:buChar char="ᐨ"/>
              <a:defRPr>
                <a:solidFill>
                  <a:schemeClr val="dk1"/>
                </a:solidFill>
                <a:latin typeface="Inter"/>
                <a:ea typeface="Inter"/>
                <a:cs typeface="Inter"/>
                <a:sym typeface="Inter"/>
              </a:defRPr>
            </a:lvl3pPr>
            <a:lvl4pPr indent="-342900" lvl="3" marL="1828800" rtl="0">
              <a:lnSpc>
                <a:spcPct val="115000"/>
              </a:lnSpc>
              <a:spcBef>
                <a:spcPts val="800"/>
              </a:spcBef>
              <a:spcAft>
                <a:spcPts val="0"/>
              </a:spcAft>
              <a:buClr>
                <a:schemeClr val="dk1"/>
              </a:buClr>
              <a:buSzPts val="1800"/>
              <a:buFont typeface="Inter"/>
              <a:buChar char="ᐨ"/>
              <a:defRPr>
                <a:solidFill>
                  <a:schemeClr val="dk1"/>
                </a:solidFill>
                <a:latin typeface="Inter"/>
                <a:ea typeface="Inter"/>
                <a:cs typeface="Inter"/>
                <a:sym typeface="Inter"/>
              </a:defRPr>
            </a:lvl4pPr>
            <a:lvl5pPr indent="-342900" lvl="4" marL="2286000" rtl="0">
              <a:lnSpc>
                <a:spcPct val="115000"/>
              </a:lnSpc>
              <a:spcBef>
                <a:spcPts val="800"/>
              </a:spcBef>
              <a:spcAft>
                <a:spcPts val="0"/>
              </a:spcAft>
              <a:buClr>
                <a:schemeClr val="dk1"/>
              </a:buClr>
              <a:buSzPts val="1800"/>
              <a:buFont typeface="Inter"/>
              <a:buChar char="ᐨ"/>
              <a:defRPr>
                <a:solidFill>
                  <a:schemeClr val="dk1"/>
                </a:solidFill>
                <a:latin typeface="Inter"/>
                <a:ea typeface="Inter"/>
                <a:cs typeface="Inter"/>
                <a:sym typeface="Inter"/>
              </a:defRPr>
            </a:lvl5pPr>
            <a:lvl6pPr indent="-342900" lvl="5" marL="2743200" rtl="0">
              <a:lnSpc>
                <a:spcPct val="115000"/>
              </a:lnSpc>
              <a:spcBef>
                <a:spcPts val="800"/>
              </a:spcBef>
              <a:spcAft>
                <a:spcPts val="0"/>
              </a:spcAft>
              <a:buClr>
                <a:schemeClr val="dk1"/>
              </a:buClr>
              <a:buSzPts val="1800"/>
              <a:buFont typeface="Inter"/>
              <a:buChar char="ᐨ"/>
              <a:defRPr>
                <a:solidFill>
                  <a:schemeClr val="dk1"/>
                </a:solidFill>
                <a:latin typeface="Inter"/>
                <a:ea typeface="Inter"/>
                <a:cs typeface="Inter"/>
                <a:sym typeface="Inter"/>
              </a:defRPr>
            </a:lvl6pPr>
            <a:lvl7pPr indent="-342900" lvl="6" marL="3200400" rtl="0">
              <a:lnSpc>
                <a:spcPct val="115000"/>
              </a:lnSpc>
              <a:spcBef>
                <a:spcPts val="800"/>
              </a:spcBef>
              <a:spcAft>
                <a:spcPts val="0"/>
              </a:spcAft>
              <a:buClr>
                <a:schemeClr val="dk1"/>
              </a:buClr>
              <a:buSzPts val="1800"/>
              <a:buFont typeface="Inter"/>
              <a:buChar char="ᐨ"/>
              <a:defRPr>
                <a:solidFill>
                  <a:schemeClr val="dk1"/>
                </a:solidFill>
                <a:latin typeface="Inter"/>
                <a:ea typeface="Inter"/>
                <a:cs typeface="Inter"/>
                <a:sym typeface="Inter"/>
              </a:defRPr>
            </a:lvl7pPr>
            <a:lvl8pPr indent="-342900" lvl="7" marL="3657600" rtl="0">
              <a:lnSpc>
                <a:spcPct val="115000"/>
              </a:lnSpc>
              <a:spcBef>
                <a:spcPts val="800"/>
              </a:spcBef>
              <a:spcAft>
                <a:spcPts val="0"/>
              </a:spcAft>
              <a:buClr>
                <a:schemeClr val="dk1"/>
              </a:buClr>
              <a:buSzPts val="1800"/>
              <a:buFont typeface="Inter"/>
              <a:buChar char="ᐨ"/>
              <a:defRPr>
                <a:solidFill>
                  <a:schemeClr val="dk1"/>
                </a:solidFill>
                <a:latin typeface="Inter"/>
                <a:ea typeface="Inter"/>
                <a:cs typeface="Inter"/>
                <a:sym typeface="Inter"/>
              </a:defRPr>
            </a:lvl8pPr>
            <a:lvl9pPr indent="-342900" lvl="8" marL="4114800" rtl="0">
              <a:lnSpc>
                <a:spcPct val="115000"/>
              </a:lnSpc>
              <a:spcBef>
                <a:spcPts val="800"/>
              </a:spcBef>
              <a:spcAft>
                <a:spcPts val="800"/>
              </a:spcAft>
              <a:buClr>
                <a:schemeClr val="dk1"/>
              </a:buClr>
              <a:buSzPts val="1800"/>
              <a:buFont typeface="Inter"/>
              <a:buChar char="ᐨ"/>
              <a:defRPr>
                <a:solidFill>
                  <a:schemeClr val="dk1"/>
                </a:solidFill>
                <a:latin typeface="Inter"/>
                <a:ea typeface="Inter"/>
                <a:cs typeface="Inter"/>
                <a:sym typeface="Inter"/>
              </a:defRPr>
            </a:lvl9pPr>
          </a:lstStyle>
          <a:p/>
        </p:txBody>
      </p:sp>
      <p:pic>
        <p:nvPicPr>
          <p:cNvPr id="728" name="Google Shape;728;p144"/>
          <p:cNvPicPr preferRelativeResize="0"/>
          <p:nvPr/>
        </p:nvPicPr>
        <p:blipFill>
          <a:blip r:embed="rId3">
            <a:alphaModFix/>
          </a:blip>
          <a:stretch>
            <a:fillRect/>
          </a:stretch>
        </p:blipFill>
        <p:spPr>
          <a:xfrm>
            <a:off x="8183300" y="4691126"/>
            <a:ext cx="705628" cy="241849"/>
          </a:xfrm>
          <a:prstGeom prst="rect">
            <a:avLst/>
          </a:prstGeom>
          <a:noFill/>
          <a:ln>
            <a:noFill/>
          </a:ln>
        </p:spPr>
      </p:pic>
    </p:spTree>
  </p:cSld>
  <p:clrMapOvr>
    <a:masterClrMapping/>
  </p:clrMapOvr>
  <p:extLst>
    <p:ext uri="{DCECCB84-F9BA-43D5-87BE-67443E8EF086}">
      <p15:sldGuideLst>
        <p15:guide id="1" pos="360">
          <p15:clr>
            <a:srgbClr val="FA7B17"/>
          </p15:clr>
        </p15:guide>
        <p15:guide id="2" orient="horz" pos="482">
          <p15:clr>
            <a:srgbClr val="FA7B17"/>
          </p15:clr>
        </p15:guide>
        <p15:guide id="3" orient="horz" pos="978">
          <p15:clr>
            <a:srgbClr val="FA7B17"/>
          </p15:clr>
        </p15:guide>
      </p15:sldGuideLst>
    </p:ext>
  </p:extLst>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ud Transition slide - left aligned -dark">
  <p:cSld name="Blank White_1_1_1_1_1_1_3">
    <p:spTree>
      <p:nvGrpSpPr>
        <p:cNvPr id="729" name="Shape 729"/>
        <p:cNvGrpSpPr/>
        <p:nvPr/>
      </p:nvGrpSpPr>
      <p:grpSpPr>
        <a:xfrm>
          <a:off x="0" y="0"/>
          <a:ext cx="0" cy="0"/>
          <a:chOff x="0" y="0"/>
          <a:chExt cx="0" cy="0"/>
        </a:xfrm>
      </p:grpSpPr>
      <p:pic>
        <p:nvPicPr>
          <p:cNvPr id="730" name="Google Shape;730;p145"/>
          <p:cNvPicPr preferRelativeResize="0"/>
          <p:nvPr/>
        </p:nvPicPr>
        <p:blipFill rotWithShape="1">
          <a:blip r:embed="rId2">
            <a:alphaModFix/>
          </a:blip>
          <a:srcRect b="0" l="0" r="0" t="0"/>
          <a:stretch/>
        </p:blipFill>
        <p:spPr>
          <a:xfrm>
            <a:off x="-111060" y="-12338"/>
            <a:ext cx="9267400" cy="5212912"/>
          </a:xfrm>
          <a:prstGeom prst="rect">
            <a:avLst/>
          </a:prstGeom>
          <a:noFill/>
          <a:ln>
            <a:noFill/>
          </a:ln>
        </p:spPr>
      </p:pic>
      <p:sp>
        <p:nvSpPr>
          <p:cNvPr id="731" name="Google Shape;731;p145"/>
          <p:cNvSpPr txBox="1"/>
          <p:nvPr>
            <p:ph idx="1" type="subTitle"/>
          </p:nvPr>
        </p:nvSpPr>
        <p:spPr>
          <a:xfrm>
            <a:off x="1371600" y="2694350"/>
            <a:ext cx="2493900" cy="5175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Clr>
                <a:srgbClr val="FFFFFF"/>
              </a:buClr>
              <a:buSzPts val="1100"/>
              <a:buFont typeface="Inter SemiBold"/>
              <a:buNone/>
              <a:defRPr sz="1100">
                <a:solidFill>
                  <a:srgbClr val="FFFFFF"/>
                </a:solidFill>
                <a:latin typeface="Inter SemiBold"/>
                <a:ea typeface="Inter SemiBold"/>
                <a:cs typeface="Inter SemiBold"/>
                <a:sym typeface="Inter SemiBold"/>
              </a:defRPr>
            </a:lvl1pPr>
            <a:lvl2pPr lvl="1" rtl="0">
              <a:lnSpc>
                <a:spcPct val="115000"/>
              </a:lnSpc>
              <a:spcBef>
                <a:spcPts val="800"/>
              </a:spcBef>
              <a:spcAft>
                <a:spcPts val="0"/>
              </a:spcAft>
              <a:buSzPts val="1800"/>
              <a:buNone/>
              <a:defRPr/>
            </a:lvl2pPr>
            <a:lvl3pPr lvl="2" rtl="0">
              <a:lnSpc>
                <a:spcPct val="115000"/>
              </a:lnSpc>
              <a:spcBef>
                <a:spcPts val="800"/>
              </a:spcBef>
              <a:spcAft>
                <a:spcPts val="0"/>
              </a:spcAft>
              <a:buSzPts val="1800"/>
              <a:buNone/>
              <a:defRPr/>
            </a:lvl3pPr>
            <a:lvl4pPr lvl="3" rtl="0">
              <a:lnSpc>
                <a:spcPct val="115000"/>
              </a:lnSpc>
              <a:spcBef>
                <a:spcPts val="800"/>
              </a:spcBef>
              <a:spcAft>
                <a:spcPts val="0"/>
              </a:spcAft>
              <a:buSzPts val="1800"/>
              <a:buNone/>
              <a:defRPr/>
            </a:lvl4pPr>
            <a:lvl5pPr lvl="4" rtl="0">
              <a:lnSpc>
                <a:spcPct val="115000"/>
              </a:lnSpc>
              <a:spcBef>
                <a:spcPts val="800"/>
              </a:spcBef>
              <a:spcAft>
                <a:spcPts val="0"/>
              </a:spcAft>
              <a:buSzPts val="1800"/>
              <a:buNone/>
              <a:defRPr/>
            </a:lvl5pPr>
            <a:lvl6pPr lvl="5" rtl="0">
              <a:lnSpc>
                <a:spcPct val="115000"/>
              </a:lnSpc>
              <a:spcBef>
                <a:spcPts val="800"/>
              </a:spcBef>
              <a:spcAft>
                <a:spcPts val="0"/>
              </a:spcAft>
              <a:buSzPts val="1800"/>
              <a:buNone/>
              <a:defRPr/>
            </a:lvl6pPr>
            <a:lvl7pPr lvl="6" rtl="0">
              <a:lnSpc>
                <a:spcPct val="115000"/>
              </a:lnSpc>
              <a:spcBef>
                <a:spcPts val="800"/>
              </a:spcBef>
              <a:spcAft>
                <a:spcPts val="0"/>
              </a:spcAft>
              <a:buSzPts val="1800"/>
              <a:buNone/>
              <a:defRPr/>
            </a:lvl7pPr>
            <a:lvl8pPr lvl="7" rtl="0">
              <a:lnSpc>
                <a:spcPct val="115000"/>
              </a:lnSpc>
              <a:spcBef>
                <a:spcPts val="800"/>
              </a:spcBef>
              <a:spcAft>
                <a:spcPts val="0"/>
              </a:spcAft>
              <a:buSzPts val="1800"/>
              <a:buNone/>
              <a:defRPr/>
            </a:lvl8pPr>
            <a:lvl9pPr lvl="8" rtl="0">
              <a:lnSpc>
                <a:spcPct val="115000"/>
              </a:lnSpc>
              <a:spcBef>
                <a:spcPts val="800"/>
              </a:spcBef>
              <a:spcAft>
                <a:spcPts val="800"/>
              </a:spcAft>
              <a:buSzPts val="1800"/>
              <a:buNone/>
              <a:defRPr/>
            </a:lvl9pPr>
          </a:lstStyle>
          <a:p/>
        </p:txBody>
      </p:sp>
      <p:pic>
        <p:nvPicPr>
          <p:cNvPr descr="Google Shape;31;p5" id="732" name="Google Shape;732;p145"/>
          <p:cNvPicPr preferRelativeResize="0"/>
          <p:nvPr/>
        </p:nvPicPr>
        <p:blipFill rotWithShape="1">
          <a:blip r:embed="rId3">
            <a:alphaModFix/>
          </a:blip>
          <a:srcRect b="0" l="0" r="0" t="0"/>
          <a:stretch/>
        </p:blipFill>
        <p:spPr>
          <a:xfrm>
            <a:off x="8183300" y="4691125"/>
            <a:ext cx="703444" cy="241849"/>
          </a:xfrm>
          <a:prstGeom prst="rect">
            <a:avLst/>
          </a:prstGeom>
          <a:noFill/>
          <a:ln>
            <a:noFill/>
          </a:ln>
        </p:spPr>
      </p:pic>
      <p:sp>
        <p:nvSpPr>
          <p:cNvPr id="733" name="Google Shape;733;p145"/>
          <p:cNvSpPr txBox="1"/>
          <p:nvPr>
            <p:ph type="title"/>
          </p:nvPr>
        </p:nvSpPr>
        <p:spPr>
          <a:xfrm>
            <a:off x="1371600" y="1765000"/>
            <a:ext cx="4181400" cy="852900"/>
          </a:xfrm>
          <a:prstGeom prst="rect">
            <a:avLst/>
          </a:prstGeom>
        </p:spPr>
        <p:txBody>
          <a:bodyPr anchorCtr="0" anchor="b" bIns="0" lIns="0" spcFirstLastPara="1" rIns="0" wrap="square" tIns="0">
            <a:noAutofit/>
          </a:bodyPr>
          <a:lstStyle>
            <a:lvl1pPr lvl="0" rtl="0">
              <a:spcBef>
                <a:spcPts val="0"/>
              </a:spcBef>
              <a:spcAft>
                <a:spcPts val="0"/>
              </a:spcAft>
              <a:buClr>
                <a:srgbClr val="FFFFFF"/>
              </a:buClr>
              <a:buSzPts val="2400"/>
              <a:buFont typeface="Inter ExtraBold"/>
              <a:buNone/>
              <a:defRPr sz="2400">
                <a:solidFill>
                  <a:srgbClr val="FFFFFF"/>
                </a:solidFill>
                <a:latin typeface="Inter ExtraBold"/>
                <a:ea typeface="Inter ExtraBold"/>
                <a:cs typeface="Inter ExtraBold"/>
                <a:sym typeface="Inter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extLst>
    <p:ext uri="{DCECCB84-F9BA-43D5-87BE-67443E8EF086}">
      <p15:sldGuideLst>
        <p15:guide id="1" pos="864">
          <p15:clr>
            <a:srgbClr val="FA7B17"/>
          </p15:clr>
        </p15:guide>
        <p15:guide id="2" orient="horz" pos="1368">
          <p15:clr>
            <a:srgbClr val="FA7B17"/>
          </p15:clr>
        </p15:guide>
      </p15:sldGuideLst>
    </p:ext>
  </p:extLst>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ud  Transition slide - left aligned -dark monochrome">
  <p:cSld name="Blank White_1_1_1_1_1_1_3_1">
    <p:spTree>
      <p:nvGrpSpPr>
        <p:cNvPr id="734" name="Shape 734"/>
        <p:cNvGrpSpPr/>
        <p:nvPr/>
      </p:nvGrpSpPr>
      <p:grpSpPr>
        <a:xfrm>
          <a:off x="0" y="0"/>
          <a:ext cx="0" cy="0"/>
          <a:chOff x="0" y="0"/>
          <a:chExt cx="0" cy="0"/>
        </a:xfrm>
      </p:grpSpPr>
      <p:pic>
        <p:nvPicPr>
          <p:cNvPr id="735" name="Google Shape;735;p146"/>
          <p:cNvPicPr preferRelativeResize="0"/>
          <p:nvPr/>
        </p:nvPicPr>
        <p:blipFill rotWithShape="1">
          <a:blip r:embed="rId2">
            <a:alphaModFix/>
          </a:blip>
          <a:srcRect b="0" l="0" r="0" t="0"/>
          <a:stretch/>
        </p:blipFill>
        <p:spPr>
          <a:xfrm>
            <a:off x="-111060" y="-12338"/>
            <a:ext cx="9267400" cy="5212912"/>
          </a:xfrm>
          <a:prstGeom prst="rect">
            <a:avLst/>
          </a:prstGeom>
          <a:noFill/>
          <a:ln>
            <a:noFill/>
          </a:ln>
        </p:spPr>
      </p:pic>
      <p:sp>
        <p:nvSpPr>
          <p:cNvPr id="736" name="Google Shape;736;p146"/>
          <p:cNvSpPr txBox="1"/>
          <p:nvPr>
            <p:ph idx="1" type="subTitle"/>
          </p:nvPr>
        </p:nvSpPr>
        <p:spPr>
          <a:xfrm>
            <a:off x="1371600" y="2694350"/>
            <a:ext cx="2493900" cy="5175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Clr>
                <a:srgbClr val="FFFFFF"/>
              </a:buClr>
              <a:buSzPts val="1100"/>
              <a:buFont typeface="Inter SemiBold"/>
              <a:buNone/>
              <a:defRPr sz="1100">
                <a:solidFill>
                  <a:srgbClr val="FFFFFF"/>
                </a:solidFill>
                <a:latin typeface="Inter SemiBold"/>
                <a:ea typeface="Inter SemiBold"/>
                <a:cs typeface="Inter SemiBold"/>
                <a:sym typeface="Inter SemiBold"/>
              </a:defRPr>
            </a:lvl1pPr>
            <a:lvl2pPr lvl="1" rtl="0">
              <a:lnSpc>
                <a:spcPct val="115000"/>
              </a:lnSpc>
              <a:spcBef>
                <a:spcPts val="800"/>
              </a:spcBef>
              <a:spcAft>
                <a:spcPts val="0"/>
              </a:spcAft>
              <a:buSzPts val="1800"/>
              <a:buNone/>
              <a:defRPr/>
            </a:lvl2pPr>
            <a:lvl3pPr lvl="2" rtl="0">
              <a:lnSpc>
                <a:spcPct val="115000"/>
              </a:lnSpc>
              <a:spcBef>
                <a:spcPts val="800"/>
              </a:spcBef>
              <a:spcAft>
                <a:spcPts val="0"/>
              </a:spcAft>
              <a:buSzPts val="1800"/>
              <a:buNone/>
              <a:defRPr/>
            </a:lvl3pPr>
            <a:lvl4pPr lvl="3" rtl="0">
              <a:lnSpc>
                <a:spcPct val="115000"/>
              </a:lnSpc>
              <a:spcBef>
                <a:spcPts val="800"/>
              </a:spcBef>
              <a:spcAft>
                <a:spcPts val="0"/>
              </a:spcAft>
              <a:buSzPts val="1800"/>
              <a:buNone/>
              <a:defRPr/>
            </a:lvl4pPr>
            <a:lvl5pPr lvl="4" rtl="0">
              <a:lnSpc>
                <a:spcPct val="115000"/>
              </a:lnSpc>
              <a:spcBef>
                <a:spcPts val="800"/>
              </a:spcBef>
              <a:spcAft>
                <a:spcPts val="0"/>
              </a:spcAft>
              <a:buSzPts val="1800"/>
              <a:buNone/>
              <a:defRPr/>
            </a:lvl5pPr>
            <a:lvl6pPr lvl="5" rtl="0">
              <a:lnSpc>
                <a:spcPct val="115000"/>
              </a:lnSpc>
              <a:spcBef>
                <a:spcPts val="800"/>
              </a:spcBef>
              <a:spcAft>
                <a:spcPts val="0"/>
              </a:spcAft>
              <a:buSzPts val="1800"/>
              <a:buNone/>
              <a:defRPr/>
            </a:lvl6pPr>
            <a:lvl7pPr lvl="6" rtl="0">
              <a:lnSpc>
                <a:spcPct val="115000"/>
              </a:lnSpc>
              <a:spcBef>
                <a:spcPts val="800"/>
              </a:spcBef>
              <a:spcAft>
                <a:spcPts val="0"/>
              </a:spcAft>
              <a:buSzPts val="1800"/>
              <a:buNone/>
              <a:defRPr/>
            </a:lvl7pPr>
            <a:lvl8pPr lvl="7" rtl="0">
              <a:lnSpc>
                <a:spcPct val="115000"/>
              </a:lnSpc>
              <a:spcBef>
                <a:spcPts val="800"/>
              </a:spcBef>
              <a:spcAft>
                <a:spcPts val="0"/>
              </a:spcAft>
              <a:buSzPts val="1800"/>
              <a:buNone/>
              <a:defRPr/>
            </a:lvl8pPr>
            <a:lvl9pPr lvl="8" rtl="0">
              <a:lnSpc>
                <a:spcPct val="115000"/>
              </a:lnSpc>
              <a:spcBef>
                <a:spcPts val="800"/>
              </a:spcBef>
              <a:spcAft>
                <a:spcPts val="800"/>
              </a:spcAft>
              <a:buSzPts val="1800"/>
              <a:buNone/>
              <a:defRPr/>
            </a:lvl9pPr>
          </a:lstStyle>
          <a:p/>
        </p:txBody>
      </p:sp>
      <p:pic>
        <p:nvPicPr>
          <p:cNvPr descr="Google Shape;31;p5" id="737" name="Google Shape;737;p146"/>
          <p:cNvPicPr preferRelativeResize="0"/>
          <p:nvPr/>
        </p:nvPicPr>
        <p:blipFill rotWithShape="1">
          <a:blip r:embed="rId3">
            <a:alphaModFix/>
          </a:blip>
          <a:srcRect b="0" l="0" r="0" t="0"/>
          <a:stretch/>
        </p:blipFill>
        <p:spPr>
          <a:xfrm>
            <a:off x="8183300" y="4691125"/>
            <a:ext cx="703444" cy="241849"/>
          </a:xfrm>
          <a:prstGeom prst="rect">
            <a:avLst/>
          </a:prstGeom>
          <a:noFill/>
          <a:ln>
            <a:noFill/>
          </a:ln>
        </p:spPr>
      </p:pic>
      <p:sp>
        <p:nvSpPr>
          <p:cNvPr id="738" name="Google Shape;738;p146"/>
          <p:cNvSpPr txBox="1"/>
          <p:nvPr>
            <p:ph type="title"/>
          </p:nvPr>
        </p:nvSpPr>
        <p:spPr>
          <a:xfrm>
            <a:off x="1371600" y="1765000"/>
            <a:ext cx="4181400" cy="852900"/>
          </a:xfrm>
          <a:prstGeom prst="rect">
            <a:avLst/>
          </a:prstGeom>
        </p:spPr>
        <p:txBody>
          <a:bodyPr anchorCtr="0" anchor="b" bIns="0" lIns="0" spcFirstLastPara="1" rIns="0" wrap="square" tIns="0">
            <a:noAutofit/>
          </a:bodyPr>
          <a:lstStyle>
            <a:lvl1pPr lvl="0" rtl="0">
              <a:spcBef>
                <a:spcPts val="0"/>
              </a:spcBef>
              <a:spcAft>
                <a:spcPts val="0"/>
              </a:spcAft>
              <a:buClr>
                <a:srgbClr val="FFFFFF"/>
              </a:buClr>
              <a:buSzPts val="2400"/>
              <a:buFont typeface="Inter ExtraBold"/>
              <a:buNone/>
              <a:defRPr sz="2400">
                <a:solidFill>
                  <a:srgbClr val="FFFFFF"/>
                </a:solidFill>
                <a:latin typeface="Inter ExtraBold"/>
                <a:ea typeface="Inter ExtraBold"/>
                <a:cs typeface="Inter ExtraBold"/>
                <a:sym typeface="Inter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extLst>
    <p:ext uri="{DCECCB84-F9BA-43D5-87BE-67443E8EF086}">
      <p15:sldGuideLst>
        <p15:guide id="1" pos="864">
          <p15:clr>
            <a:srgbClr val="FA7B17"/>
          </p15:clr>
        </p15:guide>
        <p15:guide id="2" orient="horz" pos="1368">
          <p15:clr>
            <a:srgbClr val="FA7B17"/>
          </p15:clr>
        </p15:guide>
      </p15:sldGuideLst>
    </p:ext>
  </p:extLst>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ud  Transition slide - left aligned- blue">
  <p:cSld name="Blank White_1_1_1_1_1_1_3_1_1">
    <p:spTree>
      <p:nvGrpSpPr>
        <p:cNvPr id="739" name="Shape 739"/>
        <p:cNvGrpSpPr/>
        <p:nvPr/>
      </p:nvGrpSpPr>
      <p:grpSpPr>
        <a:xfrm>
          <a:off x="0" y="0"/>
          <a:ext cx="0" cy="0"/>
          <a:chOff x="0" y="0"/>
          <a:chExt cx="0" cy="0"/>
        </a:xfrm>
      </p:grpSpPr>
      <p:pic>
        <p:nvPicPr>
          <p:cNvPr id="740" name="Google Shape;740;p147"/>
          <p:cNvPicPr preferRelativeResize="0"/>
          <p:nvPr/>
        </p:nvPicPr>
        <p:blipFill rotWithShape="1">
          <a:blip r:embed="rId2">
            <a:alphaModFix/>
          </a:blip>
          <a:srcRect b="0" l="0" r="0" t="0"/>
          <a:stretch/>
        </p:blipFill>
        <p:spPr>
          <a:xfrm>
            <a:off x="-111060" y="-12338"/>
            <a:ext cx="9267400" cy="5212912"/>
          </a:xfrm>
          <a:prstGeom prst="rect">
            <a:avLst/>
          </a:prstGeom>
          <a:noFill/>
          <a:ln>
            <a:noFill/>
          </a:ln>
        </p:spPr>
      </p:pic>
      <p:sp>
        <p:nvSpPr>
          <p:cNvPr id="741" name="Google Shape;741;p147"/>
          <p:cNvSpPr txBox="1"/>
          <p:nvPr>
            <p:ph idx="1" type="subTitle"/>
          </p:nvPr>
        </p:nvSpPr>
        <p:spPr>
          <a:xfrm>
            <a:off x="1371600" y="2694350"/>
            <a:ext cx="2493900" cy="5175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Clr>
                <a:srgbClr val="FFFFFF"/>
              </a:buClr>
              <a:buSzPts val="1100"/>
              <a:buFont typeface="Inter SemiBold"/>
              <a:buNone/>
              <a:defRPr sz="1100">
                <a:solidFill>
                  <a:srgbClr val="FFFFFF"/>
                </a:solidFill>
                <a:latin typeface="Inter SemiBold"/>
                <a:ea typeface="Inter SemiBold"/>
                <a:cs typeface="Inter SemiBold"/>
                <a:sym typeface="Inter SemiBold"/>
              </a:defRPr>
            </a:lvl1pPr>
            <a:lvl2pPr lvl="1" rtl="0">
              <a:lnSpc>
                <a:spcPct val="115000"/>
              </a:lnSpc>
              <a:spcBef>
                <a:spcPts val="800"/>
              </a:spcBef>
              <a:spcAft>
                <a:spcPts val="0"/>
              </a:spcAft>
              <a:buSzPts val="1800"/>
              <a:buNone/>
              <a:defRPr/>
            </a:lvl2pPr>
            <a:lvl3pPr lvl="2" rtl="0">
              <a:lnSpc>
                <a:spcPct val="115000"/>
              </a:lnSpc>
              <a:spcBef>
                <a:spcPts val="800"/>
              </a:spcBef>
              <a:spcAft>
                <a:spcPts val="0"/>
              </a:spcAft>
              <a:buSzPts val="1800"/>
              <a:buNone/>
              <a:defRPr/>
            </a:lvl3pPr>
            <a:lvl4pPr lvl="3" rtl="0">
              <a:lnSpc>
                <a:spcPct val="115000"/>
              </a:lnSpc>
              <a:spcBef>
                <a:spcPts val="800"/>
              </a:spcBef>
              <a:spcAft>
                <a:spcPts val="0"/>
              </a:spcAft>
              <a:buSzPts val="1800"/>
              <a:buNone/>
              <a:defRPr/>
            </a:lvl4pPr>
            <a:lvl5pPr lvl="4" rtl="0">
              <a:lnSpc>
                <a:spcPct val="115000"/>
              </a:lnSpc>
              <a:spcBef>
                <a:spcPts val="800"/>
              </a:spcBef>
              <a:spcAft>
                <a:spcPts val="0"/>
              </a:spcAft>
              <a:buSzPts val="1800"/>
              <a:buNone/>
              <a:defRPr/>
            </a:lvl5pPr>
            <a:lvl6pPr lvl="5" rtl="0">
              <a:lnSpc>
                <a:spcPct val="115000"/>
              </a:lnSpc>
              <a:spcBef>
                <a:spcPts val="800"/>
              </a:spcBef>
              <a:spcAft>
                <a:spcPts val="0"/>
              </a:spcAft>
              <a:buSzPts val="1800"/>
              <a:buNone/>
              <a:defRPr/>
            </a:lvl6pPr>
            <a:lvl7pPr lvl="6" rtl="0">
              <a:lnSpc>
                <a:spcPct val="115000"/>
              </a:lnSpc>
              <a:spcBef>
                <a:spcPts val="800"/>
              </a:spcBef>
              <a:spcAft>
                <a:spcPts val="0"/>
              </a:spcAft>
              <a:buSzPts val="1800"/>
              <a:buNone/>
              <a:defRPr/>
            </a:lvl7pPr>
            <a:lvl8pPr lvl="7" rtl="0">
              <a:lnSpc>
                <a:spcPct val="115000"/>
              </a:lnSpc>
              <a:spcBef>
                <a:spcPts val="800"/>
              </a:spcBef>
              <a:spcAft>
                <a:spcPts val="0"/>
              </a:spcAft>
              <a:buSzPts val="1800"/>
              <a:buNone/>
              <a:defRPr/>
            </a:lvl8pPr>
            <a:lvl9pPr lvl="8" rtl="0">
              <a:lnSpc>
                <a:spcPct val="115000"/>
              </a:lnSpc>
              <a:spcBef>
                <a:spcPts val="800"/>
              </a:spcBef>
              <a:spcAft>
                <a:spcPts val="800"/>
              </a:spcAft>
              <a:buSzPts val="1800"/>
              <a:buNone/>
              <a:defRPr/>
            </a:lvl9pPr>
          </a:lstStyle>
          <a:p/>
        </p:txBody>
      </p:sp>
      <p:pic>
        <p:nvPicPr>
          <p:cNvPr descr="Google Shape;31;p5" id="742" name="Google Shape;742;p147"/>
          <p:cNvPicPr preferRelativeResize="0"/>
          <p:nvPr/>
        </p:nvPicPr>
        <p:blipFill rotWithShape="1">
          <a:blip r:embed="rId3">
            <a:alphaModFix/>
          </a:blip>
          <a:srcRect b="0" l="0" r="0" t="0"/>
          <a:stretch/>
        </p:blipFill>
        <p:spPr>
          <a:xfrm>
            <a:off x="8183300" y="4691125"/>
            <a:ext cx="703444" cy="241849"/>
          </a:xfrm>
          <a:prstGeom prst="rect">
            <a:avLst/>
          </a:prstGeom>
          <a:noFill/>
          <a:ln>
            <a:noFill/>
          </a:ln>
        </p:spPr>
      </p:pic>
      <p:sp>
        <p:nvSpPr>
          <p:cNvPr id="743" name="Google Shape;743;p147"/>
          <p:cNvSpPr txBox="1"/>
          <p:nvPr>
            <p:ph type="title"/>
          </p:nvPr>
        </p:nvSpPr>
        <p:spPr>
          <a:xfrm>
            <a:off x="1371600" y="1765000"/>
            <a:ext cx="4181400" cy="852900"/>
          </a:xfrm>
          <a:prstGeom prst="rect">
            <a:avLst/>
          </a:prstGeom>
        </p:spPr>
        <p:txBody>
          <a:bodyPr anchorCtr="0" anchor="b" bIns="0" lIns="0" spcFirstLastPara="1" rIns="0" wrap="square" tIns="0">
            <a:noAutofit/>
          </a:bodyPr>
          <a:lstStyle>
            <a:lvl1pPr lvl="0" rtl="0">
              <a:spcBef>
                <a:spcPts val="0"/>
              </a:spcBef>
              <a:spcAft>
                <a:spcPts val="0"/>
              </a:spcAft>
              <a:buClr>
                <a:srgbClr val="FFFFFF"/>
              </a:buClr>
              <a:buSzPts val="2400"/>
              <a:buFont typeface="Inter ExtraBold"/>
              <a:buNone/>
              <a:defRPr sz="2400">
                <a:solidFill>
                  <a:srgbClr val="FFFFFF"/>
                </a:solidFill>
                <a:latin typeface="Inter ExtraBold"/>
                <a:ea typeface="Inter ExtraBold"/>
                <a:cs typeface="Inter ExtraBold"/>
                <a:sym typeface="Inter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extLst>
    <p:ext uri="{DCECCB84-F9BA-43D5-87BE-67443E8EF086}">
      <p15:sldGuideLst>
        <p15:guide id="1" pos="864">
          <p15:clr>
            <a:srgbClr val="FA7B17"/>
          </p15:clr>
        </p15:guide>
        <p15:guide id="2" orient="horz" pos="1368">
          <p15:clr>
            <a:srgbClr val="FA7B17"/>
          </p15:clr>
        </p15:guide>
      </p15:sldGuideLst>
    </p:ext>
  </p:extLst>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urity Transition slide - left aligned -white">
  <p:cSld name="Blank White_1_1_1_1_1_1_3_1_1_2">
    <p:spTree>
      <p:nvGrpSpPr>
        <p:cNvPr id="744" name="Shape 744"/>
        <p:cNvGrpSpPr/>
        <p:nvPr/>
      </p:nvGrpSpPr>
      <p:grpSpPr>
        <a:xfrm>
          <a:off x="0" y="0"/>
          <a:ext cx="0" cy="0"/>
          <a:chOff x="0" y="0"/>
          <a:chExt cx="0" cy="0"/>
        </a:xfrm>
      </p:grpSpPr>
      <p:pic>
        <p:nvPicPr>
          <p:cNvPr id="745" name="Google Shape;745;p148"/>
          <p:cNvPicPr preferRelativeResize="0"/>
          <p:nvPr/>
        </p:nvPicPr>
        <p:blipFill rotWithShape="1">
          <a:blip r:embed="rId2">
            <a:alphaModFix/>
          </a:blip>
          <a:srcRect b="0" l="0" r="0" t="0"/>
          <a:stretch/>
        </p:blipFill>
        <p:spPr>
          <a:xfrm>
            <a:off x="-111060" y="-12338"/>
            <a:ext cx="9267400" cy="5212912"/>
          </a:xfrm>
          <a:prstGeom prst="rect">
            <a:avLst/>
          </a:prstGeom>
          <a:noFill/>
          <a:ln>
            <a:noFill/>
          </a:ln>
        </p:spPr>
      </p:pic>
      <p:sp>
        <p:nvSpPr>
          <p:cNvPr id="746" name="Google Shape;746;p148"/>
          <p:cNvSpPr txBox="1"/>
          <p:nvPr>
            <p:ph idx="1" type="subTitle"/>
          </p:nvPr>
        </p:nvSpPr>
        <p:spPr>
          <a:xfrm>
            <a:off x="1371600" y="2694350"/>
            <a:ext cx="2493900" cy="5175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Clr>
                <a:srgbClr val="FFFFFF"/>
              </a:buClr>
              <a:buSzPts val="1100"/>
              <a:buFont typeface="Inter SemiBold"/>
              <a:buNone/>
              <a:defRPr sz="1100">
                <a:solidFill>
                  <a:srgbClr val="FFFFFF"/>
                </a:solidFill>
                <a:latin typeface="Inter SemiBold"/>
                <a:ea typeface="Inter SemiBold"/>
                <a:cs typeface="Inter SemiBold"/>
                <a:sym typeface="Inter SemiBold"/>
              </a:defRPr>
            </a:lvl1pPr>
            <a:lvl2pPr lvl="1" rtl="0">
              <a:lnSpc>
                <a:spcPct val="115000"/>
              </a:lnSpc>
              <a:spcBef>
                <a:spcPts val="800"/>
              </a:spcBef>
              <a:spcAft>
                <a:spcPts val="0"/>
              </a:spcAft>
              <a:buSzPts val="1800"/>
              <a:buNone/>
              <a:defRPr/>
            </a:lvl2pPr>
            <a:lvl3pPr lvl="2" rtl="0">
              <a:lnSpc>
                <a:spcPct val="115000"/>
              </a:lnSpc>
              <a:spcBef>
                <a:spcPts val="800"/>
              </a:spcBef>
              <a:spcAft>
                <a:spcPts val="0"/>
              </a:spcAft>
              <a:buSzPts val="1800"/>
              <a:buNone/>
              <a:defRPr/>
            </a:lvl3pPr>
            <a:lvl4pPr lvl="3" rtl="0">
              <a:lnSpc>
                <a:spcPct val="115000"/>
              </a:lnSpc>
              <a:spcBef>
                <a:spcPts val="800"/>
              </a:spcBef>
              <a:spcAft>
                <a:spcPts val="0"/>
              </a:spcAft>
              <a:buSzPts val="1800"/>
              <a:buNone/>
              <a:defRPr/>
            </a:lvl4pPr>
            <a:lvl5pPr lvl="4" rtl="0">
              <a:lnSpc>
                <a:spcPct val="115000"/>
              </a:lnSpc>
              <a:spcBef>
                <a:spcPts val="800"/>
              </a:spcBef>
              <a:spcAft>
                <a:spcPts val="0"/>
              </a:spcAft>
              <a:buSzPts val="1800"/>
              <a:buNone/>
              <a:defRPr/>
            </a:lvl5pPr>
            <a:lvl6pPr lvl="5" rtl="0">
              <a:lnSpc>
                <a:spcPct val="115000"/>
              </a:lnSpc>
              <a:spcBef>
                <a:spcPts val="800"/>
              </a:spcBef>
              <a:spcAft>
                <a:spcPts val="0"/>
              </a:spcAft>
              <a:buSzPts val="1800"/>
              <a:buNone/>
              <a:defRPr/>
            </a:lvl6pPr>
            <a:lvl7pPr lvl="6" rtl="0">
              <a:lnSpc>
                <a:spcPct val="115000"/>
              </a:lnSpc>
              <a:spcBef>
                <a:spcPts val="800"/>
              </a:spcBef>
              <a:spcAft>
                <a:spcPts val="0"/>
              </a:spcAft>
              <a:buSzPts val="1800"/>
              <a:buNone/>
              <a:defRPr/>
            </a:lvl7pPr>
            <a:lvl8pPr lvl="7" rtl="0">
              <a:lnSpc>
                <a:spcPct val="115000"/>
              </a:lnSpc>
              <a:spcBef>
                <a:spcPts val="800"/>
              </a:spcBef>
              <a:spcAft>
                <a:spcPts val="0"/>
              </a:spcAft>
              <a:buSzPts val="1800"/>
              <a:buNone/>
              <a:defRPr/>
            </a:lvl8pPr>
            <a:lvl9pPr lvl="8" rtl="0">
              <a:lnSpc>
                <a:spcPct val="115000"/>
              </a:lnSpc>
              <a:spcBef>
                <a:spcPts val="800"/>
              </a:spcBef>
              <a:spcAft>
                <a:spcPts val="800"/>
              </a:spcAft>
              <a:buSzPts val="1800"/>
              <a:buNone/>
              <a:defRPr/>
            </a:lvl9pPr>
          </a:lstStyle>
          <a:p/>
        </p:txBody>
      </p:sp>
      <p:sp>
        <p:nvSpPr>
          <p:cNvPr id="747" name="Google Shape;747;p148"/>
          <p:cNvSpPr txBox="1"/>
          <p:nvPr>
            <p:ph type="title"/>
          </p:nvPr>
        </p:nvSpPr>
        <p:spPr>
          <a:xfrm>
            <a:off x="571500" y="464775"/>
            <a:ext cx="7236900" cy="448200"/>
          </a:xfrm>
          <a:prstGeom prst="rect">
            <a:avLst/>
          </a:prstGeom>
        </p:spPr>
        <p:txBody>
          <a:bodyPr anchorCtr="0" anchor="t" bIns="0" lIns="0" spcFirstLastPara="1" rIns="0" wrap="square" tIns="0">
            <a:noAutofit/>
          </a:bodyPr>
          <a:lstStyle>
            <a:lvl1pPr lvl="0" rtl="0">
              <a:spcBef>
                <a:spcPts val="0"/>
              </a:spcBef>
              <a:spcAft>
                <a:spcPts val="0"/>
              </a:spcAft>
              <a:buSzPts val="2400"/>
              <a:buFont typeface="Inter ExtraBold"/>
              <a:buNone/>
              <a:defRPr sz="2400">
                <a:latin typeface="Inter ExtraBold"/>
                <a:ea typeface="Inter ExtraBold"/>
                <a:cs typeface="Inter ExtraBold"/>
                <a:sym typeface="Inter ExtraBold"/>
              </a:defRPr>
            </a:lvl1pPr>
            <a:lvl2pPr lvl="1" rtl="0">
              <a:spcBef>
                <a:spcPts val="0"/>
              </a:spcBef>
              <a:spcAft>
                <a:spcPts val="0"/>
              </a:spcAft>
              <a:buSzPts val="2800"/>
              <a:buFont typeface="Inter"/>
              <a:buNone/>
              <a:defRPr>
                <a:latin typeface="Inter"/>
                <a:ea typeface="Inter"/>
                <a:cs typeface="Inter"/>
                <a:sym typeface="Inter"/>
              </a:defRPr>
            </a:lvl2pPr>
            <a:lvl3pPr lvl="2" rtl="0">
              <a:spcBef>
                <a:spcPts val="0"/>
              </a:spcBef>
              <a:spcAft>
                <a:spcPts val="0"/>
              </a:spcAft>
              <a:buSzPts val="2800"/>
              <a:buFont typeface="Inter"/>
              <a:buNone/>
              <a:defRPr>
                <a:latin typeface="Inter"/>
                <a:ea typeface="Inter"/>
                <a:cs typeface="Inter"/>
                <a:sym typeface="Inter"/>
              </a:defRPr>
            </a:lvl3pPr>
            <a:lvl4pPr lvl="3" rtl="0">
              <a:spcBef>
                <a:spcPts val="0"/>
              </a:spcBef>
              <a:spcAft>
                <a:spcPts val="0"/>
              </a:spcAft>
              <a:buSzPts val="2800"/>
              <a:buFont typeface="Inter"/>
              <a:buNone/>
              <a:defRPr>
                <a:latin typeface="Inter"/>
                <a:ea typeface="Inter"/>
                <a:cs typeface="Inter"/>
                <a:sym typeface="Inter"/>
              </a:defRPr>
            </a:lvl4pPr>
            <a:lvl5pPr lvl="4" rtl="0">
              <a:spcBef>
                <a:spcPts val="0"/>
              </a:spcBef>
              <a:spcAft>
                <a:spcPts val="0"/>
              </a:spcAft>
              <a:buSzPts val="2800"/>
              <a:buFont typeface="Inter"/>
              <a:buNone/>
              <a:defRPr>
                <a:latin typeface="Inter"/>
                <a:ea typeface="Inter"/>
                <a:cs typeface="Inter"/>
                <a:sym typeface="Inter"/>
              </a:defRPr>
            </a:lvl5pPr>
            <a:lvl6pPr lvl="5" rtl="0">
              <a:spcBef>
                <a:spcPts val="0"/>
              </a:spcBef>
              <a:spcAft>
                <a:spcPts val="0"/>
              </a:spcAft>
              <a:buSzPts val="2800"/>
              <a:buFont typeface="Inter"/>
              <a:buNone/>
              <a:defRPr>
                <a:latin typeface="Inter"/>
                <a:ea typeface="Inter"/>
                <a:cs typeface="Inter"/>
                <a:sym typeface="Inter"/>
              </a:defRPr>
            </a:lvl6pPr>
            <a:lvl7pPr lvl="6" rtl="0">
              <a:spcBef>
                <a:spcPts val="0"/>
              </a:spcBef>
              <a:spcAft>
                <a:spcPts val="0"/>
              </a:spcAft>
              <a:buSzPts val="2800"/>
              <a:buFont typeface="Inter"/>
              <a:buNone/>
              <a:defRPr>
                <a:latin typeface="Inter"/>
                <a:ea typeface="Inter"/>
                <a:cs typeface="Inter"/>
                <a:sym typeface="Inter"/>
              </a:defRPr>
            </a:lvl7pPr>
            <a:lvl8pPr lvl="7" rtl="0">
              <a:spcBef>
                <a:spcPts val="0"/>
              </a:spcBef>
              <a:spcAft>
                <a:spcPts val="0"/>
              </a:spcAft>
              <a:buSzPts val="2800"/>
              <a:buFont typeface="Inter"/>
              <a:buNone/>
              <a:defRPr>
                <a:latin typeface="Inter"/>
                <a:ea typeface="Inter"/>
                <a:cs typeface="Inter"/>
                <a:sym typeface="Inter"/>
              </a:defRPr>
            </a:lvl8pPr>
            <a:lvl9pPr lvl="8" rtl="0">
              <a:spcBef>
                <a:spcPts val="0"/>
              </a:spcBef>
              <a:spcAft>
                <a:spcPts val="0"/>
              </a:spcAft>
              <a:buSzPts val="2800"/>
              <a:buFont typeface="Inter"/>
              <a:buNone/>
              <a:defRPr>
                <a:latin typeface="Inter"/>
                <a:ea typeface="Inter"/>
                <a:cs typeface="Inter"/>
                <a:sym typeface="Inter"/>
              </a:defRPr>
            </a:lvl9pPr>
          </a:lstStyle>
          <a:p/>
        </p:txBody>
      </p:sp>
      <p:sp>
        <p:nvSpPr>
          <p:cNvPr id="748" name="Google Shape;748;p148"/>
          <p:cNvSpPr txBox="1"/>
          <p:nvPr>
            <p:ph idx="2" type="subTitle"/>
          </p:nvPr>
        </p:nvSpPr>
        <p:spPr>
          <a:xfrm>
            <a:off x="571500" y="913058"/>
            <a:ext cx="6192000" cy="3621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SzPts val="1800"/>
              <a:buFont typeface="Inter"/>
              <a:buNone/>
              <a:defRPr>
                <a:latin typeface="Inter"/>
                <a:ea typeface="Inter"/>
                <a:cs typeface="Inter"/>
                <a:sym typeface="Inter"/>
              </a:defRPr>
            </a:lvl1pPr>
            <a:lvl2pPr lvl="1" rtl="0">
              <a:lnSpc>
                <a:spcPct val="115000"/>
              </a:lnSpc>
              <a:spcBef>
                <a:spcPts val="800"/>
              </a:spcBef>
              <a:spcAft>
                <a:spcPts val="0"/>
              </a:spcAft>
              <a:buClr>
                <a:schemeClr val="dk1"/>
              </a:buClr>
              <a:buSzPts val="1800"/>
              <a:buFont typeface="Inter"/>
              <a:buNone/>
              <a:defRPr>
                <a:solidFill>
                  <a:schemeClr val="dk1"/>
                </a:solidFill>
                <a:latin typeface="Inter"/>
                <a:ea typeface="Inter"/>
                <a:cs typeface="Inter"/>
                <a:sym typeface="Inter"/>
              </a:defRPr>
            </a:lvl2pPr>
            <a:lvl3pPr lvl="2" rtl="0">
              <a:lnSpc>
                <a:spcPct val="115000"/>
              </a:lnSpc>
              <a:spcBef>
                <a:spcPts val="800"/>
              </a:spcBef>
              <a:spcAft>
                <a:spcPts val="0"/>
              </a:spcAft>
              <a:buClr>
                <a:schemeClr val="dk1"/>
              </a:buClr>
              <a:buSzPts val="1800"/>
              <a:buFont typeface="Inter"/>
              <a:buNone/>
              <a:defRPr>
                <a:solidFill>
                  <a:schemeClr val="dk1"/>
                </a:solidFill>
                <a:latin typeface="Inter"/>
                <a:ea typeface="Inter"/>
                <a:cs typeface="Inter"/>
                <a:sym typeface="Inter"/>
              </a:defRPr>
            </a:lvl3pPr>
            <a:lvl4pPr lvl="3" rtl="0">
              <a:lnSpc>
                <a:spcPct val="115000"/>
              </a:lnSpc>
              <a:spcBef>
                <a:spcPts val="800"/>
              </a:spcBef>
              <a:spcAft>
                <a:spcPts val="0"/>
              </a:spcAft>
              <a:buClr>
                <a:schemeClr val="dk1"/>
              </a:buClr>
              <a:buSzPts val="1800"/>
              <a:buFont typeface="Inter"/>
              <a:buNone/>
              <a:defRPr>
                <a:solidFill>
                  <a:schemeClr val="dk1"/>
                </a:solidFill>
                <a:latin typeface="Inter"/>
                <a:ea typeface="Inter"/>
                <a:cs typeface="Inter"/>
                <a:sym typeface="Inter"/>
              </a:defRPr>
            </a:lvl4pPr>
            <a:lvl5pPr lvl="4" rtl="0">
              <a:lnSpc>
                <a:spcPct val="115000"/>
              </a:lnSpc>
              <a:spcBef>
                <a:spcPts val="800"/>
              </a:spcBef>
              <a:spcAft>
                <a:spcPts val="0"/>
              </a:spcAft>
              <a:buClr>
                <a:schemeClr val="dk1"/>
              </a:buClr>
              <a:buSzPts val="1800"/>
              <a:buFont typeface="Inter"/>
              <a:buNone/>
              <a:defRPr>
                <a:solidFill>
                  <a:schemeClr val="dk1"/>
                </a:solidFill>
                <a:latin typeface="Inter"/>
                <a:ea typeface="Inter"/>
                <a:cs typeface="Inter"/>
                <a:sym typeface="Inter"/>
              </a:defRPr>
            </a:lvl5pPr>
            <a:lvl6pPr lvl="5" rtl="0">
              <a:lnSpc>
                <a:spcPct val="115000"/>
              </a:lnSpc>
              <a:spcBef>
                <a:spcPts val="800"/>
              </a:spcBef>
              <a:spcAft>
                <a:spcPts val="0"/>
              </a:spcAft>
              <a:buClr>
                <a:schemeClr val="dk1"/>
              </a:buClr>
              <a:buSzPts val="1800"/>
              <a:buFont typeface="Inter"/>
              <a:buNone/>
              <a:defRPr>
                <a:solidFill>
                  <a:schemeClr val="dk1"/>
                </a:solidFill>
                <a:latin typeface="Inter"/>
                <a:ea typeface="Inter"/>
                <a:cs typeface="Inter"/>
                <a:sym typeface="Inter"/>
              </a:defRPr>
            </a:lvl6pPr>
            <a:lvl7pPr lvl="6" rtl="0">
              <a:lnSpc>
                <a:spcPct val="115000"/>
              </a:lnSpc>
              <a:spcBef>
                <a:spcPts val="800"/>
              </a:spcBef>
              <a:spcAft>
                <a:spcPts val="0"/>
              </a:spcAft>
              <a:buClr>
                <a:schemeClr val="dk1"/>
              </a:buClr>
              <a:buSzPts val="1800"/>
              <a:buFont typeface="Inter"/>
              <a:buNone/>
              <a:defRPr>
                <a:solidFill>
                  <a:schemeClr val="dk1"/>
                </a:solidFill>
                <a:latin typeface="Inter"/>
                <a:ea typeface="Inter"/>
                <a:cs typeface="Inter"/>
                <a:sym typeface="Inter"/>
              </a:defRPr>
            </a:lvl7pPr>
            <a:lvl8pPr lvl="7" rtl="0">
              <a:lnSpc>
                <a:spcPct val="115000"/>
              </a:lnSpc>
              <a:spcBef>
                <a:spcPts val="800"/>
              </a:spcBef>
              <a:spcAft>
                <a:spcPts val="0"/>
              </a:spcAft>
              <a:buClr>
                <a:schemeClr val="dk1"/>
              </a:buClr>
              <a:buSzPts val="1800"/>
              <a:buFont typeface="Inter"/>
              <a:buNone/>
              <a:defRPr>
                <a:solidFill>
                  <a:schemeClr val="dk1"/>
                </a:solidFill>
                <a:latin typeface="Inter"/>
                <a:ea typeface="Inter"/>
                <a:cs typeface="Inter"/>
                <a:sym typeface="Inter"/>
              </a:defRPr>
            </a:lvl8pPr>
            <a:lvl9pPr lvl="8" rtl="0">
              <a:lnSpc>
                <a:spcPct val="115000"/>
              </a:lnSpc>
              <a:spcBef>
                <a:spcPts val="800"/>
              </a:spcBef>
              <a:spcAft>
                <a:spcPts val="800"/>
              </a:spcAft>
              <a:buClr>
                <a:schemeClr val="dk1"/>
              </a:buClr>
              <a:buSzPts val="1800"/>
              <a:buFont typeface="Inter"/>
              <a:buNone/>
              <a:defRPr>
                <a:solidFill>
                  <a:schemeClr val="dk1"/>
                </a:solidFill>
                <a:latin typeface="Inter"/>
                <a:ea typeface="Inter"/>
                <a:cs typeface="Inter"/>
                <a:sym typeface="Inter"/>
              </a:defRPr>
            </a:lvl9pPr>
          </a:lstStyle>
          <a:p/>
        </p:txBody>
      </p:sp>
      <p:sp>
        <p:nvSpPr>
          <p:cNvPr id="749" name="Google Shape;749;p148"/>
          <p:cNvSpPr txBox="1"/>
          <p:nvPr>
            <p:ph idx="3" type="body"/>
          </p:nvPr>
        </p:nvSpPr>
        <p:spPr>
          <a:xfrm>
            <a:off x="571500" y="1284199"/>
            <a:ext cx="4678200" cy="2896800"/>
          </a:xfrm>
          <a:prstGeom prst="rect">
            <a:avLst/>
          </a:prstGeom>
        </p:spPr>
        <p:txBody>
          <a:bodyPr anchorCtr="0" anchor="t" bIns="0" lIns="0" spcFirstLastPara="1" rIns="0" wrap="square" tIns="0">
            <a:noAutofit/>
          </a:bodyPr>
          <a:lstStyle>
            <a:lvl1pPr indent="-330200" lvl="0" marL="457200" rtl="0">
              <a:lnSpc>
                <a:spcPct val="115000"/>
              </a:lnSpc>
              <a:spcBef>
                <a:spcPts val="0"/>
              </a:spcBef>
              <a:spcAft>
                <a:spcPts val="0"/>
              </a:spcAft>
              <a:buSzPts val="1600"/>
              <a:buFont typeface="Inter"/>
              <a:buChar char="●"/>
              <a:defRPr>
                <a:solidFill>
                  <a:schemeClr val="dk1"/>
                </a:solidFill>
                <a:latin typeface="Inter"/>
                <a:ea typeface="Inter"/>
                <a:cs typeface="Inter"/>
                <a:sym typeface="Inter"/>
              </a:defRPr>
            </a:lvl1pPr>
            <a:lvl2pPr indent="-342900" lvl="1" marL="914400" rtl="0">
              <a:lnSpc>
                <a:spcPct val="115000"/>
              </a:lnSpc>
              <a:spcBef>
                <a:spcPts val="800"/>
              </a:spcBef>
              <a:spcAft>
                <a:spcPts val="0"/>
              </a:spcAft>
              <a:buClr>
                <a:schemeClr val="dk1"/>
              </a:buClr>
              <a:buSzPts val="1800"/>
              <a:buFont typeface="Inter"/>
              <a:buChar char="○"/>
              <a:defRPr>
                <a:solidFill>
                  <a:schemeClr val="dk1"/>
                </a:solidFill>
                <a:latin typeface="Inter"/>
                <a:ea typeface="Inter"/>
                <a:cs typeface="Inter"/>
                <a:sym typeface="Inter"/>
              </a:defRPr>
            </a:lvl2pPr>
            <a:lvl3pPr indent="-342900" lvl="2" marL="1371600" rtl="0">
              <a:lnSpc>
                <a:spcPct val="115000"/>
              </a:lnSpc>
              <a:spcBef>
                <a:spcPts val="800"/>
              </a:spcBef>
              <a:spcAft>
                <a:spcPts val="0"/>
              </a:spcAft>
              <a:buClr>
                <a:schemeClr val="dk1"/>
              </a:buClr>
              <a:buSzPts val="1800"/>
              <a:buFont typeface="Inter"/>
              <a:buChar char="ᐨ"/>
              <a:defRPr>
                <a:solidFill>
                  <a:schemeClr val="dk1"/>
                </a:solidFill>
                <a:latin typeface="Inter"/>
                <a:ea typeface="Inter"/>
                <a:cs typeface="Inter"/>
                <a:sym typeface="Inter"/>
              </a:defRPr>
            </a:lvl3pPr>
            <a:lvl4pPr indent="-342900" lvl="3" marL="1828800" rtl="0">
              <a:lnSpc>
                <a:spcPct val="115000"/>
              </a:lnSpc>
              <a:spcBef>
                <a:spcPts val="800"/>
              </a:spcBef>
              <a:spcAft>
                <a:spcPts val="0"/>
              </a:spcAft>
              <a:buClr>
                <a:schemeClr val="dk1"/>
              </a:buClr>
              <a:buSzPts val="1800"/>
              <a:buFont typeface="Inter"/>
              <a:buChar char="ᐨ"/>
              <a:defRPr>
                <a:solidFill>
                  <a:schemeClr val="dk1"/>
                </a:solidFill>
                <a:latin typeface="Inter"/>
                <a:ea typeface="Inter"/>
                <a:cs typeface="Inter"/>
                <a:sym typeface="Inter"/>
              </a:defRPr>
            </a:lvl4pPr>
            <a:lvl5pPr indent="-342900" lvl="4" marL="2286000" rtl="0">
              <a:lnSpc>
                <a:spcPct val="115000"/>
              </a:lnSpc>
              <a:spcBef>
                <a:spcPts val="800"/>
              </a:spcBef>
              <a:spcAft>
                <a:spcPts val="0"/>
              </a:spcAft>
              <a:buClr>
                <a:schemeClr val="dk1"/>
              </a:buClr>
              <a:buSzPts val="1800"/>
              <a:buFont typeface="Inter"/>
              <a:buChar char="ᐨ"/>
              <a:defRPr>
                <a:solidFill>
                  <a:schemeClr val="dk1"/>
                </a:solidFill>
                <a:latin typeface="Inter"/>
                <a:ea typeface="Inter"/>
                <a:cs typeface="Inter"/>
                <a:sym typeface="Inter"/>
              </a:defRPr>
            </a:lvl5pPr>
            <a:lvl6pPr indent="-342900" lvl="5" marL="2743200" rtl="0">
              <a:lnSpc>
                <a:spcPct val="115000"/>
              </a:lnSpc>
              <a:spcBef>
                <a:spcPts val="800"/>
              </a:spcBef>
              <a:spcAft>
                <a:spcPts val="0"/>
              </a:spcAft>
              <a:buClr>
                <a:schemeClr val="dk1"/>
              </a:buClr>
              <a:buSzPts val="1800"/>
              <a:buFont typeface="Inter"/>
              <a:buChar char="ᐨ"/>
              <a:defRPr>
                <a:solidFill>
                  <a:schemeClr val="dk1"/>
                </a:solidFill>
                <a:latin typeface="Inter"/>
                <a:ea typeface="Inter"/>
                <a:cs typeface="Inter"/>
                <a:sym typeface="Inter"/>
              </a:defRPr>
            </a:lvl6pPr>
            <a:lvl7pPr indent="-342900" lvl="6" marL="3200400" rtl="0">
              <a:lnSpc>
                <a:spcPct val="115000"/>
              </a:lnSpc>
              <a:spcBef>
                <a:spcPts val="800"/>
              </a:spcBef>
              <a:spcAft>
                <a:spcPts val="0"/>
              </a:spcAft>
              <a:buClr>
                <a:schemeClr val="dk1"/>
              </a:buClr>
              <a:buSzPts val="1800"/>
              <a:buFont typeface="Inter"/>
              <a:buChar char="ᐨ"/>
              <a:defRPr>
                <a:solidFill>
                  <a:schemeClr val="dk1"/>
                </a:solidFill>
                <a:latin typeface="Inter"/>
                <a:ea typeface="Inter"/>
                <a:cs typeface="Inter"/>
                <a:sym typeface="Inter"/>
              </a:defRPr>
            </a:lvl7pPr>
            <a:lvl8pPr indent="-342900" lvl="7" marL="3657600" rtl="0">
              <a:lnSpc>
                <a:spcPct val="115000"/>
              </a:lnSpc>
              <a:spcBef>
                <a:spcPts val="800"/>
              </a:spcBef>
              <a:spcAft>
                <a:spcPts val="0"/>
              </a:spcAft>
              <a:buClr>
                <a:schemeClr val="dk1"/>
              </a:buClr>
              <a:buSzPts val="1800"/>
              <a:buFont typeface="Inter"/>
              <a:buChar char="ᐨ"/>
              <a:defRPr>
                <a:solidFill>
                  <a:schemeClr val="dk1"/>
                </a:solidFill>
                <a:latin typeface="Inter"/>
                <a:ea typeface="Inter"/>
                <a:cs typeface="Inter"/>
                <a:sym typeface="Inter"/>
              </a:defRPr>
            </a:lvl8pPr>
            <a:lvl9pPr indent="-342900" lvl="8" marL="4114800" rtl="0">
              <a:lnSpc>
                <a:spcPct val="115000"/>
              </a:lnSpc>
              <a:spcBef>
                <a:spcPts val="800"/>
              </a:spcBef>
              <a:spcAft>
                <a:spcPts val="800"/>
              </a:spcAft>
              <a:buClr>
                <a:schemeClr val="dk1"/>
              </a:buClr>
              <a:buSzPts val="1800"/>
              <a:buFont typeface="Inter"/>
              <a:buChar char="ᐨ"/>
              <a:defRPr>
                <a:solidFill>
                  <a:schemeClr val="dk1"/>
                </a:solidFill>
                <a:latin typeface="Inter"/>
                <a:ea typeface="Inter"/>
                <a:cs typeface="Inter"/>
                <a:sym typeface="Inter"/>
              </a:defRPr>
            </a:lvl9pPr>
          </a:lstStyle>
          <a:p/>
        </p:txBody>
      </p:sp>
      <p:pic>
        <p:nvPicPr>
          <p:cNvPr id="750" name="Google Shape;750;p148"/>
          <p:cNvPicPr preferRelativeResize="0"/>
          <p:nvPr/>
        </p:nvPicPr>
        <p:blipFill>
          <a:blip r:embed="rId3">
            <a:alphaModFix/>
          </a:blip>
          <a:stretch>
            <a:fillRect/>
          </a:stretch>
        </p:blipFill>
        <p:spPr>
          <a:xfrm>
            <a:off x="8183300" y="4691126"/>
            <a:ext cx="705628" cy="241849"/>
          </a:xfrm>
          <a:prstGeom prst="rect">
            <a:avLst/>
          </a:prstGeom>
          <a:noFill/>
          <a:ln>
            <a:noFill/>
          </a:ln>
        </p:spPr>
      </p:pic>
    </p:spTree>
  </p:cSld>
  <p:clrMapOvr>
    <a:masterClrMapping/>
  </p:clrMapOvr>
  <p:extLst>
    <p:ext uri="{DCECCB84-F9BA-43D5-87BE-67443E8EF086}">
      <p15:sldGuideLst>
        <p15:guide id="1" pos="864">
          <p15:clr>
            <a:srgbClr val="FA7B17"/>
          </p15:clr>
        </p15:guide>
        <p15:guide id="2" orient="horz" pos="1368">
          <p15:clr>
            <a:srgbClr val="FA7B17"/>
          </p15:clr>
        </p15:guide>
      </p15:sldGuideLst>
    </p:ext>
  </p:extLst>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urity Transition slide - left aligned -dark color">
  <p:cSld name="Blank White_1_1_1_1_1_1_3_1_1_1">
    <p:spTree>
      <p:nvGrpSpPr>
        <p:cNvPr id="751" name="Shape 751"/>
        <p:cNvGrpSpPr/>
        <p:nvPr/>
      </p:nvGrpSpPr>
      <p:grpSpPr>
        <a:xfrm>
          <a:off x="0" y="0"/>
          <a:ext cx="0" cy="0"/>
          <a:chOff x="0" y="0"/>
          <a:chExt cx="0" cy="0"/>
        </a:xfrm>
      </p:grpSpPr>
      <p:pic>
        <p:nvPicPr>
          <p:cNvPr id="752" name="Google Shape;752;p149"/>
          <p:cNvPicPr preferRelativeResize="0"/>
          <p:nvPr/>
        </p:nvPicPr>
        <p:blipFill rotWithShape="1">
          <a:blip r:embed="rId2">
            <a:alphaModFix/>
          </a:blip>
          <a:srcRect b="0" l="0" r="0" t="0"/>
          <a:stretch/>
        </p:blipFill>
        <p:spPr>
          <a:xfrm>
            <a:off x="-111060" y="-12338"/>
            <a:ext cx="9267400" cy="5212912"/>
          </a:xfrm>
          <a:prstGeom prst="rect">
            <a:avLst/>
          </a:prstGeom>
          <a:noFill/>
          <a:ln>
            <a:noFill/>
          </a:ln>
        </p:spPr>
      </p:pic>
      <p:sp>
        <p:nvSpPr>
          <p:cNvPr id="753" name="Google Shape;753;p149"/>
          <p:cNvSpPr txBox="1"/>
          <p:nvPr>
            <p:ph idx="1" type="subTitle"/>
          </p:nvPr>
        </p:nvSpPr>
        <p:spPr>
          <a:xfrm>
            <a:off x="1371600" y="2694350"/>
            <a:ext cx="2493900" cy="5175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Clr>
                <a:srgbClr val="FFFFFF"/>
              </a:buClr>
              <a:buSzPts val="1100"/>
              <a:buFont typeface="Inter SemiBold"/>
              <a:buNone/>
              <a:defRPr sz="1100">
                <a:solidFill>
                  <a:srgbClr val="FFFFFF"/>
                </a:solidFill>
                <a:latin typeface="Inter SemiBold"/>
                <a:ea typeface="Inter SemiBold"/>
                <a:cs typeface="Inter SemiBold"/>
                <a:sym typeface="Inter SemiBold"/>
              </a:defRPr>
            </a:lvl1pPr>
            <a:lvl2pPr lvl="1" rtl="0">
              <a:lnSpc>
                <a:spcPct val="115000"/>
              </a:lnSpc>
              <a:spcBef>
                <a:spcPts val="800"/>
              </a:spcBef>
              <a:spcAft>
                <a:spcPts val="0"/>
              </a:spcAft>
              <a:buSzPts val="1800"/>
              <a:buNone/>
              <a:defRPr/>
            </a:lvl2pPr>
            <a:lvl3pPr lvl="2" rtl="0">
              <a:lnSpc>
                <a:spcPct val="115000"/>
              </a:lnSpc>
              <a:spcBef>
                <a:spcPts val="800"/>
              </a:spcBef>
              <a:spcAft>
                <a:spcPts val="0"/>
              </a:spcAft>
              <a:buSzPts val="1800"/>
              <a:buNone/>
              <a:defRPr/>
            </a:lvl3pPr>
            <a:lvl4pPr lvl="3" rtl="0">
              <a:lnSpc>
                <a:spcPct val="115000"/>
              </a:lnSpc>
              <a:spcBef>
                <a:spcPts val="800"/>
              </a:spcBef>
              <a:spcAft>
                <a:spcPts val="0"/>
              </a:spcAft>
              <a:buSzPts val="1800"/>
              <a:buNone/>
              <a:defRPr/>
            </a:lvl4pPr>
            <a:lvl5pPr lvl="4" rtl="0">
              <a:lnSpc>
                <a:spcPct val="115000"/>
              </a:lnSpc>
              <a:spcBef>
                <a:spcPts val="800"/>
              </a:spcBef>
              <a:spcAft>
                <a:spcPts val="0"/>
              </a:spcAft>
              <a:buSzPts val="1800"/>
              <a:buNone/>
              <a:defRPr/>
            </a:lvl5pPr>
            <a:lvl6pPr lvl="5" rtl="0">
              <a:lnSpc>
                <a:spcPct val="115000"/>
              </a:lnSpc>
              <a:spcBef>
                <a:spcPts val="800"/>
              </a:spcBef>
              <a:spcAft>
                <a:spcPts val="0"/>
              </a:spcAft>
              <a:buSzPts val="1800"/>
              <a:buNone/>
              <a:defRPr/>
            </a:lvl6pPr>
            <a:lvl7pPr lvl="6" rtl="0">
              <a:lnSpc>
                <a:spcPct val="115000"/>
              </a:lnSpc>
              <a:spcBef>
                <a:spcPts val="800"/>
              </a:spcBef>
              <a:spcAft>
                <a:spcPts val="0"/>
              </a:spcAft>
              <a:buSzPts val="1800"/>
              <a:buNone/>
              <a:defRPr/>
            </a:lvl7pPr>
            <a:lvl8pPr lvl="7" rtl="0">
              <a:lnSpc>
                <a:spcPct val="115000"/>
              </a:lnSpc>
              <a:spcBef>
                <a:spcPts val="800"/>
              </a:spcBef>
              <a:spcAft>
                <a:spcPts val="0"/>
              </a:spcAft>
              <a:buSzPts val="1800"/>
              <a:buNone/>
              <a:defRPr/>
            </a:lvl8pPr>
            <a:lvl9pPr lvl="8" rtl="0">
              <a:lnSpc>
                <a:spcPct val="115000"/>
              </a:lnSpc>
              <a:spcBef>
                <a:spcPts val="800"/>
              </a:spcBef>
              <a:spcAft>
                <a:spcPts val="800"/>
              </a:spcAft>
              <a:buSzPts val="1800"/>
              <a:buNone/>
              <a:defRPr/>
            </a:lvl9pPr>
          </a:lstStyle>
          <a:p/>
        </p:txBody>
      </p:sp>
      <p:pic>
        <p:nvPicPr>
          <p:cNvPr descr="Google Shape;31;p5" id="754" name="Google Shape;754;p149"/>
          <p:cNvPicPr preferRelativeResize="0"/>
          <p:nvPr/>
        </p:nvPicPr>
        <p:blipFill rotWithShape="1">
          <a:blip r:embed="rId3">
            <a:alphaModFix/>
          </a:blip>
          <a:srcRect b="0" l="0" r="0" t="0"/>
          <a:stretch/>
        </p:blipFill>
        <p:spPr>
          <a:xfrm>
            <a:off x="8183300" y="4691125"/>
            <a:ext cx="703444" cy="241849"/>
          </a:xfrm>
          <a:prstGeom prst="rect">
            <a:avLst/>
          </a:prstGeom>
          <a:noFill/>
          <a:ln>
            <a:noFill/>
          </a:ln>
        </p:spPr>
      </p:pic>
      <p:sp>
        <p:nvSpPr>
          <p:cNvPr id="755" name="Google Shape;755;p149"/>
          <p:cNvSpPr txBox="1"/>
          <p:nvPr>
            <p:ph type="title"/>
          </p:nvPr>
        </p:nvSpPr>
        <p:spPr>
          <a:xfrm>
            <a:off x="1371600" y="1765000"/>
            <a:ext cx="4181400" cy="852900"/>
          </a:xfrm>
          <a:prstGeom prst="rect">
            <a:avLst/>
          </a:prstGeom>
        </p:spPr>
        <p:txBody>
          <a:bodyPr anchorCtr="0" anchor="b" bIns="0" lIns="0" spcFirstLastPara="1" rIns="0" wrap="square" tIns="0">
            <a:noAutofit/>
          </a:bodyPr>
          <a:lstStyle>
            <a:lvl1pPr lvl="0" rtl="0">
              <a:spcBef>
                <a:spcPts val="0"/>
              </a:spcBef>
              <a:spcAft>
                <a:spcPts val="0"/>
              </a:spcAft>
              <a:buClr>
                <a:srgbClr val="FFFFFF"/>
              </a:buClr>
              <a:buSzPts val="2400"/>
              <a:buFont typeface="Inter ExtraBold"/>
              <a:buNone/>
              <a:defRPr sz="2400">
                <a:solidFill>
                  <a:srgbClr val="FFFFFF"/>
                </a:solidFill>
                <a:latin typeface="Inter ExtraBold"/>
                <a:ea typeface="Inter ExtraBold"/>
                <a:cs typeface="Inter ExtraBold"/>
                <a:sym typeface="Inter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extLst>
    <p:ext uri="{DCECCB84-F9BA-43D5-87BE-67443E8EF086}">
      <p15:sldGuideLst>
        <p15:guide id="1" pos="864">
          <p15:clr>
            <a:srgbClr val="FA7B17"/>
          </p15:clr>
        </p15:guide>
        <p15:guide id="2" orient="horz" pos="1368">
          <p15:clr>
            <a:srgbClr val="FA7B17"/>
          </p15:clr>
        </p15:guide>
      </p15:sldGuideLst>
    </p:ext>
  </p:extLst>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urity Transition slide - left aligned -dark color 1">
  <p:cSld name="Blank White_1_1_1_1_1_1_3_1_1_1_2">
    <p:spTree>
      <p:nvGrpSpPr>
        <p:cNvPr id="756" name="Shape 756"/>
        <p:cNvGrpSpPr/>
        <p:nvPr/>
      </p:nvGrpSpPr>
      <p:grpSpPr>
        <a:xfrm>
          <a:off x="0" y="0"/>
          <a:ext cx="0" cy="0"/>
          <a:chOff x="0" y="0"/>
          <a:chExt cx="0" cy="0"/>
        </a:xfrm>
      </p:grpSpPr>
      <p:pic>
        <p:nvPicPr>
          <p:cNvPr id="757" name="Google Shape;757;p150"/>
          <p:cNvPicPr preferRelativeResize="0"/>
          <p:nvPr/>
        </p:nvPicPr>
        <p:blipFill rotWithShape="1">
          <a:blip r:embed="rId2">
            <a:alphaModFix/>
          </a:blip>
          <a:srcRect b="0" l="0" r="0" t="0"/>
          <a:stretch/>
        </p:blipFill>
        <p:spPr>
          <a:xfrm>
            <a:off x="-111060" y="-12338"/>
            <a:ext cx="9267400" cy="5212912"/>
          </a:xfrm>
          <a:prstGeom prst="rect">
            <a:avLst/>
          </a:prstGeom>
          <a:noFill/>
          <a:ln>
            <a:noFill/>
          </a:ln>
        </p:spPr>
      </p:pic>
      <p:sp>
        <p:nvSpPr>
          <p:cNvPr id="758" name="Google Shape;758;p150"/>
          <p:cNvSpPr txBox="1"/>
          <p:nvPr>
            <p:ph idx="1" type="subTitle"/>
          </p:nvPr>
        </p:nvSpPr>
        <p:spPr>
          <a:xfrm>
            <a:off x="1371600" y="2694350"/>
            <a:ext cx="2493900" cy="5175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Clr>
                <a:srgbClr val="FFFFFF"/>
              </a:buClr>
              <a:buSzPts val="1100"/>
              <a:buFont typeface="Inter SemiBold"/>
              <a:buNone/>
              <a:defRPr sz="1100">
                <a:solidFill>
                  <a:srgbClr val="FFFFFF"/>
                </a:solidFill>
                <a:latin typeface="Inter SemiBold"/>
                <a:ea typeface="Inter SemiBold"/>
                <a:cs typeface="Inter SemiBold"/>
                <a:sym typeface="Inter SemiBold"/>
              </a:defRPr>
            </a:lvl1pPr>
            <a:lvl2pPr lvl="1" rtl="0">
              <a:lnSpc>
                <a:spcPct val="115000"/>
              </a:lnSpc>
              <a:spcBef>
                <a:spcPts val="800"/>
              </a:spcBef>
              <a:spcAft>
                <a:spcPts val="0"/>
              </a:spcAft>
              <a:buSzPts val="1800"/>
              <a:buNone/>
              <a:defRPr/>
            </a:lvl2pPr>
            <a:lvl3pPr lvl="2" rtl="0">
              <a:lnSpc>
                <a:spcPct val="115000"/>
              </a:lnSpc>
              <a:spcBef>
                <a:spcPts val="800"/>
              </a:spcBef>
              <a:spcAft>
                <a:spcPts val="0"/>
              </a:spcAft>
              <a:buSzPts val="1800"/>
              <a:buNone/>
              <a:defRPr/>
            </a:lvl3pPr>
            <a:lvl4pPr lvl="3" rtl="0">
              <a:lnSpc>
                <a:spcPct val="115000"/>
              </a:lnSpc>
              <a:spcBef>
                <a:spcPts val="800"/>
              </a:spcBef>
              <a:spcAft>
                <a:spcPts val="0"/>
              </a:spcAft>
              <a:buSzPts val="1800"/>
              <a:buNone/>
              <a:defRPr/>
            </a:lvl4pPr>
            <a:lvl5pPr lvl="4" rtl="0">
              <a:lnSpc>
                <a:spcPct val="115000"/>
              </a:lnSpc>
              <a:spcBef>
                <a:spcPts val="800"/>
              </a:spcBef>
              <a:spcAft>
                <a:spcPts val="0"/>
              </a:spcAft>
              <a:buSzPts val="1800"/>
              <a:buNone/>
              <a:defRPr/>
            </a:lvl5pPr>
            <a:lvl6pPr lvl="5" rtl="0">
              <a:lnSpc>
                <a:spcPct val="115000"/>
              </a:lnSpc>
              <a:spcBef>
                <a:spcPts val="800"/>
              </a:spcBef>
              <a:spcAft>
                <a:spcPts val="0"/>
              </a:spcAft>
              <a:buSzPts val="1800"/>
              <a:buNone/>
              <a:defRPr/>
            </a:lvl6pPr>
            <a:lvl7pPr lvl="6" rtl="0">
              <a:lnSpc>
                <a:spcPct val="115000"/>
              </a:lnSpc>
              <a:spcBef>
                <a:spcPts val="800"/>
              </a:spcBef>
              <a:spcAft>
                <a:spcPts val="0"/>
              </a:spcAft>
              <a:buSzPts val="1800"/>
              <a:buNone/>
              <a:defRPr/>
            </a:lvl7pPr>
            <a:lvl8pPr lvl="7" rtl="0">
              <a:lnSpc>
                <a:spcPct val="115000"/>
              </a:lnSpc>
              <a:spcBef>
                <a:spcPts val="800"/>
              </a:spcBef>
              <a:spcAft>
                <a:spcPts val="0"/>
              </a:spcAft>
              <a:buSzPts val="1800"/>
              <a:buNone/>
              <a:defRPr/>
            </a:lvl8pPr>
            <a:lvl9pPr lvl="8" rtl="0">
              <a:lnSpc>
                <a:spcPct val="115000"/>
              </a:lnSpc>
              <a:spcBef>
                <a:spcPts val="800"/>
              </a:spcBef>
              <a:spcAft>
                <a:spcPts val="800"/>
              </a:spcAft>
              <a:buSzPts val="1800"/>
              <a:buNone/>
              <a:defRPr/>
            </a:lvl9pPr>
          </a:lstStyle>
          <a:p/>
        </p:txBody>
      </p:sp>
      <p:pic>
        <p:nvPicPr>
          <p:cNvPr descr="Google Shape;31;p5" id="759" name="Google Shape;759;p150"/>
          <p:cNvPicPr preferRelativeResize="0"/>
          <p:nvPr/>
        </p:nvPicPr>
        <p:blipFill rotWithShape="1">
          <a:blip r:embed="rId3">
            <a:alphaModFix/>
          </a:blip>
          <a:srcRect b="0" l="0" r="0" t="0"/>
          <a:stretch/>
        </p:blipFill>
        <p:spPr>
          <a:xfrm>
            <a:off x="8183300" y="4691125"/>
            <a:ext cx="703444" cy="241849"/>
          </a:xfrm>
          <a:prstGeom prst="rect">
            <a:avLst/>
          </a:prstGeom>
          <a:noFill/>
          <a:ln>
            <a:noFill/>
          </a:ln>
        </p:spPr>
      </p:pic>
      <p:sp>
        <p:nvSpPr>
          <p:cNvPr id="760" name="Google Shape;760;p150"/>
          <p:cNvSpPr txBox="1"/>
          <p:nvPr>
            <p:ph type="title"/>
          </p:nvPr>
        </p:nvSpPr>
        <p:spPr>
          <a:xfrm>
            <a:off x="1371600" y="1765000"/>
            <a:ext cx="4181400" cy="852900"/>
          </a:xfrm>
          <a:prstGeom prst="rect">
            <a:avLst/>
          </a:prstGeom>
        </p:spPr>
        <p:txBody>
          <a:bodyPr anchorCtr="0" anchor="b" bIns="0" lIns="0" spcFirstLastPara="1" rIns="0" wrap="square" tIns="0">
            <a:noAutofit/>
          </a:bodyPr>
          <a:lstStyle>
            <a:lvl1pPr lvl="0" rtl="0">
              <a:spcBef>
                <a:spcPts val="0"/>
              </a:spcBef>
              <a:spcAft>
                <a:spcPts val="0"/>
              </a:spcAft>
              <a:buClr>
                <a:srgbClr val="FFFFFF"/>
              </a:buClr>
              <a:buSzPts val="2400"/>
              <a:buFont typeface="Inter ExtraBold"/>
              <a:buNone/>
              <a:defRPr sz="2400">
                <a:solidFill>
                  <a:srgbClr val="FFFFFF"/>
                </a:solidFill>
                <a:latin typeface="Inter ExtraBold"/>
                <a:ea typeface="Inter ExtraBold"/>
                <a:cs typeface="Inter ExtraBold"/>
                <a:sym typeface="Inter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extLst>
    <p:ext uri="{DCECCB84-F9BA-43D5-87BE-67443E8EF086}">
      <p15:sldGuideLst>
        <p15:guide id="1" pos="864">
          <p15:clr>
            <a:srgbClr val="FA7B17"/>
          </p15:clr>
        </p15:guide>
        <p15:guide id="2" orient="horz" pos="1368">
          <p15:clr>
            <a:srgbClr val="FA7B17"/>
          </p15:clr>
        </p15:guide>
      </p15:sldGuideLst>
    </p:ext>
  </p:extLst>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urity Transition slide - left aligned -dark color 1 1">
  <p:cSld name="Blank White_1_1_1_1_1_1_3_1_1_1_2_1">
    <p:spTree>
      <p:nvGrpSpPr>
        <p:cNvPr id="761" name="Shape 761"/>
        <p:cNvGrpSpPr/>
        <p:nvPr/>
      </p:nvGrpSpPr>
      <p:grpSpPr>
        <a:xfrm>
          <a:off x="0" y="0"/>
          <a:ext cx="0" cy="0"/>
          <a:chOff x="0" y="0"/>
          <a:chExt cx="0" cy="0"/>
        </a:xfrm>
      </p:grpSpPr>
      <p:pic>
        <p:nvPicPr>
          <p:cNvPr id="762" name="Google Shape;762;p151"/>
          <p:cNvPicPr preferRelativeResize="0"/>
          <p:nvPr/>
        </p:nvPicPr>
        <p:blipFill rotWithShape="1">
          <a:blip r:embed="rId2">
            <a:alphaModFix/>
          </a:blip>
          <a:srcRect b="0" l="0" r="0" t="0"/>
          <a:stretch/>
        </p:blipFill>
        <p:spPr>
          <a:xfrm>
            <a:off x="-111060" y="-12338"/>
            <a:ext cx="9267400" cy="5212912"/>
          </a:xfrm>
          <a:prstGeom prst="rect">
            <a:avLst/>
          </a:prstGeom>
          <a:noFill/>
          <a:ln>
            <a:noFill/>
          </a:ln>
        </p:spPr>
      </p:pic>
      <p:sp>
        <p:nvSpPr>
          <p:cNvPr id="763" name="Google Shape;763;p151"/>
          <p:cNvSpPr txBox="1"/>
          <p:nvPr>
            <p:ph type="title"/>
          </p:nvPr>
        </p:nvSpPr>
        <p:spPr>
          <a:xfrm>
            <a:off x="1371600" y="1765000"/>
            <a:ext cx="4181400" cy="852900"/>
          </a:xfrm>
          <a:prstGeom prst="rect">
            <a:avLst/>
          </a:prstGeom>
        </p:spPr>
        <p:txBody>
          <a:bodyPr anchorCtr="0" anchor="b" bIns="0" lIns="0" spcFirstLastPara="1" rIns="0" wrap="square" tIns="0">
            <a:noAutofit/>
          </a:bodyPr>
          <a:lstStyle>
            <a:lvl1pPr lvl="0" rtl="0">
              <a:spcBef>
                <a:spcPts val="0"/>
              </a:spcBef>
              <a:spcAft>
                <a:spcPts val="0"/>
              </a:spcAft>
              <a:buClr>
                <a:srgbClr val="FFFFFF"/>
              </a:buClr>
              <a:buSzPts val="2400"/>
              <a:buFont typeface="Inter ExtraBold"/>
              <a:buNone/>
              <a:defRPr sz="2400">
                <a:solidFill>
                  <a:srgbClr val="FFFFFF"/>
                </a:solidFill>
                <a:latin typeface="Inter ExtraBold"/>
                <a:ea typeface="Inter ExtraBold"/>
                <a:cs typeface="Inter ExtraBold"/>
                <a:sym typeface="Inter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64" name="Google Shape;764;p151"/>
          <p:cNvSpPr txBox="1"/>
          <p:nvPr>
            <p:ph idx="1" type="subTitle"/>
          </p:nvPr>
        </p:nvSpPr>
        <p:spPr>
          <a:xfrm>
            <a:off x="1371600" y="2694350"/>
            <a:ext cx="2493900" cy="5175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Clr>
                <a:srgbClr val="FFFFFF"/>
              </a:buClr>
              <a:buSzPts val="1100"/>
              <a:buFont typeface="Inter SemiBold"/>
              <a:buNone/>
              <a:defRPr sz="1100">
                <a:solidFill>
                  <a:srgbClr val="FFFFFF"/>
                </a:solidFill>
                <a:latin typeface="Inter SemiBold"/>
                <a:ea typeface="Inter SemiBold"/>
                <a:cs typeface="Inter SemiBold"/>
                <a:sym typeface="Inter SemiBold"/>
              </a:defRPr>
            </a:lvl1pPr>
            <a:lvl2pPr lvl="1" rtl="0">
              <a:lnSpc>
                <a:spcPct val="115000"/>
              </a:lnSpc>
              <a:spcBef>
                <a:spcPts val="800"/>
              </a:spcBef>
              <a:spcAft>
                <a:spcPts val="0"/>
              </a:spcAft>
              <a:buSzPts val="1800"/>
              <a:buNone/>
              <a:defRPr/>
            </a:lvl2pPr>
            <a:lvl3pPr lvl="2" rtl="0">
              <a:lnSpc>
                <a:spcPct val="115000"/>
              </a:lnSpc>
              <a:spcBef>
                <a:spcPts val="800"/>
              </a:spcBef>
              <a:spcAft>
                <a:spcPts val="0"/>
              </a:spcAft>
              <a:buSzPts val="1800"/>
              <a:buNone/>
              <a:defRPr/>
            </a:lvl3pPr>
            <a:lvl4pPr lvl="3" rtl="0">
              <a:lnSpc>
                <a:spcPct val="115000"/>
              </a:lnSpc>
              <a:spcBef>
                <a:spcPts val="800"/>
              </a:spcBef>
              <a:spcAft>
                <a:spcPts val="0"/>
              </a:spcAft>
              <a:buSzPts val="1800"/>
              <a:buNone/>
              <a:defRPr/>
            </a:lvl4pPr>
            <a:lvl5pPr lvl="4" rtl="0">
              <a:lnSpc>
                <a:spcPct val="115000"/>
              </a:lnSpc>
              <a:spcBef>
                <a:spcPts val="800"/>
              </a:spcBef>
              <a:spcAft>
                <a:spcPts val="0"/>
              </a:spcAft>
              <a:buSzPts val="1800"/>
              <a:buNone/>
              <a:defRPr/>
            </a:lvl5pPr>
            <a:lvl6pPr lvl="5" rtl="0">
              <a:lnSpc>
                <a:spcPct val="115000"/>
              </a:lnSpc>
              <a:spcBef>
                <a:spcPts val="800"/>
              </a:spcBef>
              <a:spcAft>
                <a:spcPts val="0"/>
              </a:spcAft>
              <a:buSzPts val="1800"/>
              <a:buNone/>
              <a:defRPr/>
            </a:lvl6pPr>
            <a:lvl7pPr lvl="6" rtl="0">
              <a:lnSpc>
                <a:spcPct val="115000"/>
              </a:lnSpc>
              <a:spcBef>
                <a:spcPts val="800"/>
              </a:spcBef>
              <a:spcAft>
                <a:spcPts val="0"/>
              </a:spcAft>
              <a:buSzPts val="1800"/>
              <a:buNone/>
              <a:defRPr/>
            </a:lvl7pPr>
            <a:lvl8pPr lvl="7" rtl="0">
              <a:lnSpc>
                <a:spcPct val="115000"/>
              </a:lnSpc>
              <a:spcBef>
                <a:spcPts val="800"/>
              </a:spcBef>
              <a:spcAft>
                <a:spcPts val="0"/>
              </a:spcAft>
              <a:buSzPts val="1800"/>
              <a:buNone/>
              <a:defRPr/>
            </a:lvl8pPr>
            <a:lvl9pPr lvl="8" rtl="0">
              <a:lnSpc>
                <a:spcPct val="115000"/>
              </a:lnSpc>
              <a:spcBef>
                <a:spcPts val="800"/>
              </a:spcBef>
              <a:spcAft>
                <a:spcPts val="800"/>
              </a:spcAft>
              <a:buSzPts val="1800"/>
              <a:buNone/>
              <a:defRPr/>
            </a:lvl9pPr>
          </a:lstStyle>
          <a:p/>
        </p:txBody>
      </p:sp>
      <p:pic>
        <p:nvPicPr>
          <p:cNvPr descr="Google Shape;31;p5" id="765" name="Google Shape;765;p151"/>
          <p:cNvPicPr preferRelativeResize="0"/>
          <p:nvPr/>
        </p:nvPicPr>
        <p:blipFill rotWithShape="1">
          <a:blip r:embed="rId3">
            <a:alphaModFix/>
          </a:blip>
          <a:srcRect b="0" l="0" r="0" t="0"/>
          <a:stretch/>
        </p:blipFill>
        <p:spPr>
          <a:xfrm>
            <a:off x="8183300" y="4691125"/>
            <a:ext cx="703444" cy="241849"/>
          </a:xfrm>
          <a:prstGeom prst="rect">
            <a:avLst/>
          </a:prstGeom>
          <a:noFill/>
          <a:ln>
            <a:noFill/>
          </a:ln>
        </p:spPr>
      </p:pic>
    </p:spTree>
  </p:cSld>
  <p:clrMapOvr>
    <a:masterClrMapping/>
  </p:clrMapOvr>
  <p:extLst>
    <p:ext uri="{DCECCB84-F9BA-43D5-87BE-67443E8EF086}">
      <p15:sldGuideLst>
        <p15:guide id="1" pos="864">
          <p15:clr>
            <a:srgbClr val="FA7B17"/>
          </p15:clr>
        </p15:guide>
        <p15:guide id="2" orient="horz" pos="1368">
          <p15:clr>
            <a:srgbClr val="FA7B17"/>
          </p15:clr>
        </p15:guide>
      </p15:sldGuideLst>
    </p:ext>
  </p:extLst>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urity Transition slide - left aligned -dark color 1 1 1">
  <p:cSld name="Blank White_1_1_1_1_1_1_3_1_1_1_2_1_1">
    <p:spTree>
      <p:nvGrpSpPr>
        <p:cNvPr id="766" name="Shape 766"/>
        <p:cNvGrpSpPr/>
        <p:nvPr/>
      </p:nvGrpSpPr>
      <p:grpSpPr>
        <a:xfrm>
          <a:off x="0" y="0"/>
          <a:ext cx="0" cy="0"/>
          <a:chOff x="0" y="0"/>
          <a:chExt cx="0" cy="0"/>
        </a:xfrm>
      </p:grpSpPr>
      <p:pic>
        <p:nvPicPr>
          <p:cNvPr id="767" name="Google Shape;767;p152"/>
          <p:cNvPicPr preferRelativeResize="0"/>
          <p:nvPr/>
        </p:nvPicPr>
        <p:blipFill rotWithShape="1">
          <a:blip r:embed="rId2">
            <a:alphaModFix/>
          </a:blip>
          <a:srcRect b="0" l="0" r="0" t="0"/>
          <a:stretch/>
        </p:blipFill>
        <p:spPr>
          <a:xfrm>
            <a:off x="-111060" y="-12338"/>
            <a:ext cx="9267400" cy="5212912"/>
          </a:xfrm>
          <a:prstGeom prst="rect">
            <a:avLst/>
          </a:prstGeom>
          <a:noFill/>
          <a:ln>
            <a:noFill/>
          </a:ln>
        </p:spPr>
      </p:pic>
      <p:sp>
        <p:nvSpPr>
          <p:cNvPr id="768" name="Google Shape;768;p152"/>
          <p:cNvSpPr txBox="1"/>
          <p:nvPr>
            <p:ph type="title"/>
          </p:nvPr>
        </p:nvSpPr>
        <p:spPr>
          <a:xfrm>
            <a:off x="571500" y="464775"/>
            <a:ext cx="7236900" cy="448200"/>
          </a:xfrm>
          <a:prstGeom prst="rect">
            <a:avLst/>
          </a:prstGeom>
        </p:spPr>
        <p:txBody>
          <a:bodyPr anchorCtr="0" anchor="t" bIns="0" lIns="0" spcFirstLastPara="1" rIns="0" wrap="square" tIns="0">
            <a:noAutofit/>
          </a:bodyPr>
          <a:lstStyle>
            <a:lvl1pPr lvl="0" rtl="0">
              <a:spcBef>
                <a:spcPts val="0"/>
              </a:spcBef>
              <a:spcAft>
                <a:spcPts val="0"/>
              </a:spcAft>
              <a:buSzPts val="2400"/>
              <a:buFont typeface="Inter ExtraBold"/>
              <a:buNone/>
              <a:defRPr sz="2400">
                <a:latin typeface="Inter ExtraBold"/>
                <a:ea typeface="Inter ExtraBold"/>
                <a:cs typeface="Inter ExtraBold"/>
                <a:sym typeface="Inter ExtraBold"/>
              </a:defRPr>
            </a:lvl1pPr>
            <a:lvl2pPr lvl="1" rtl="0">
              <a:spcBef>
                <a:spcPts val="0"/>
              </a:spcBef>
              <a:spcAft>
                <a:spcPts val="0"/>
              </a:spcAft>
              <a:buSzPts val="2800"/>
              <a:buFont typeface="Inter"/>
              <a:buNone/>
              <a:defRPr>
                <a:latin typeface="Inter"/>
                <a:ea typeface="Inter"/>
                <a:cs typeface="Inter"/>
                <a:sym typeface="Inter"/>
              </a:defRPr>
            </a:lvl2pPr>
            <a:lvl3pPr lvl="2" rtl="0">
              <a:spcBef>
                <a:spcPts val="0"/>
              </a:spcBef>
              <a:spcAft>
                <a:spcPts val="0"/>
              </a:spcAft>
              <a:buSzPts val="2800"/>
              <a:buFont typeface="Inter"/>
              <a:buNone/>
              <a:defRPr>
                <a:latin typeface="Inter"/>
                <a:ea typeface="Inter"/>
                <a:cs typeface="Inter"/>
                <a:sym typeface="Inter"/>
              </a:defRPr>
            </a:lvl3pPr>
            <a:lvl4pPr lvl="3" rtl="0">
              <a:spcBef>
                <a:spcPts val="0"/>
              </a:spcBef>
              <a:spcAft>
                <a:spcPts val="0"/>
              </a:spcAft>
              <a:buSzPts val="2800"/>
              <a:buFont typeface="Inter"/>
              <a:buNone/>
              <a:defRPr>
                <a:latin typeface="Inter"/>
                <a:ea typeface="Inter"/>
                <a:cs typeface="Inter"/>
                <a:sym typeface="Inter"/>
              </a:defRPr>
            </a:lvl4pPr>
            <a:lvl5pPr lvl="4" rtl="0">
              <a:spcBef>
                <a:spcPts val="0"/>
              </a:spcBef>
              <a:spcAft>
                <a:spcPts val="0"/>
              </a:spcAft>
              <a:buSzPts val="2800"/>
              <a:buFont typeface="Inter"/>
              <a:buNone/>
              <a:defRPr>
                <a:latin typeface="Inter"/>
                <a:ea typeface="Inter"/>
                <a:cs typeface="Inter"/>
                <a:sym typeface="Inter"/>
              </a:defRPr>
            </a:lvl5pPr>
            <a:lvl6pPr lvl="5" rtl="0">
              <a:spcBef>
                <a:spcPts val="0"/>
              </a:spcBef>
              <a:spcAft>
                <a:spcPts val="0"/>
              </a:spcAft>
              <a:buSzPts val="2800"/>
              <a:buFont typeface="Inter"/>
              <a:buNone/>
              <a:defRPr>
                <a:latin typeface="Inter"/>
                <a:ea typeface="Inter"/>
                <a:cs typeface="Inter"/>
                <a:sym typeface="Inter"/>
              </a:defRPr>
            </a:lvl6pPr>
            <a:lvl7pPr lvl="6" rtl="0">
              <a:spcBef>
                <a:spcPts val="0"/>
              </a:spcBef>
              <a:spcAft>
                <a:spcPts val="0"/>
              </a:spcAft>
              <a:buSzPts val="2800"/>
              <a:buFont typeface="Inter"/>
              <a:buNone/>
              <a:defRPr>
                <a:latin typeface="Inter"/>
                <a:ea typeface="Inter"/>
                <a:cs typeface="Inter"/>
                <a:sym typeface="Inter"/>
              </a:defRPr>
            </a:lvl7pPr>
            <a:lvl8pPr lvl="7" rtl="0">
              <a:spcBef>
                <a:spcPts val="0"/>
              </a:spcBef>
              <a:spcAft>
                <a:spcPts val="0"/>
              </a:spcAft>
              <a:buSzPts val="2800"/>
              <a:buFont typeface="Inter"/>
              <a:buNone/>
              <a:defRPr>
                <a:latin typeface="Inter"/>
                <a:ea typeface="Inter"/>
                <a:cs typeface="Inter"/>
                <a:sym typeface="Inter"/>
              </a:defRPr>
            </a:lvl8pPr>
            <a:lvl9pPr lvl="8" rtl="0">
              <a:spcBef>
                <a:spcPts val="0"/>
              </a:spcBef>
              <a:spcAft>
                <a:spcPts val="0"/>
              </a:spcAft>
              <a:buSzPts val="2800"/>
              <a:buFont typeface="Inter"/>
              <a:buNone/>
              <a:defRPr>
                <a:latin typeface="Inter"/>
                <a:ea typeface="Inter"/>
                <a:cs typeface="Inter"/>
                <a:sym typeface="Inter"/>
              </a:defRPr>
            </a:lvl9pPr>
          </a:lstStyle>
          <a:p/>
        </p:txBody>
      </p:sp>
      <p:sp>
        <p:nvSpPr>
          <p:cNvPr id="769" name="Google Shape;769;p152"/>
          <p:cNvSpPr txBox="1"/>
          <p:nvPr>
            <p:ph idx="1" type="subTitle"/>
          </p:nvPr>
        </p:nvSpPr>
        <p:spPr>
          <a:xfrm>
            <a:off x="571500" y="913058"/>
            <a:ext cx="6192000" cy="3621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SzPts val="1800"/>
              <a:buFont typeface="Inter"/>
              <a:buNone/>
              <a:defRPr>
                <a:latin typeface="Inter"/>
                <a:ea typeface="Inter"/>
                <a:cs typeface="Inter"/>
                <a:sym typeface="Inter"/>
              </a:defRPr>
            </a:lvl1pPr>
            <a:lvl2pPr lvl="1" rtl="0">
              <a:lnSpc>
                <a:spcPct val="115000"/>
              </a:lnSpc>
              <a:spcBef>
                <a:spcPts val="800"/>
              </a:spcBef>
              <a:spcAft>
                <a:spcPts val="0"/>
              </a:spcAft>
              <a:buClr>
                <a:schemeClr val="dk1"/>
              </a:buClr>
              <a:buSzPts val="1800"/>
              <a:buFont typeface="Inter"/>
              <a:buNone/>
              <a:defRPr>
                <a:solidFill>
                  <a:schemeClr val="dk1"/>
                </a:solidFill>
                <a:latin typeface="Inter"/>
                <a:ea typeface="Inter"/>
                <a:cs typeface="Inter"/>
                <a:sym typeface="Inter"/>
              </a:defRPr>
            </a:lvl2pPr>
            <a:lvl3pPr lvl="2" rtl="0">
              <a:lnSpc>
                <a:spcPct val="115000"/>
              </a:lnSpc>
              <a:spcBef>
                <a:spcPts val="800"/>
              </a:spcBef>
              <a:spcAft>
                <a:spcPts val="0"/>
              </a:spcAft>
              <a:buClr>
                <a:schemeClr val="dk1"/>
              </a:buClr>
              <a:buSzPts val="1800"/>
              <a:buFont typeface="Inter"/>
              <a:buNone/>
              <a:defRPr>
                <a:solidFill>
                  <a:schemeClr val="dk1"/>
                </a:solidFill>
                <a:latin typeface="Inter"/>
                <a:ea typeface="Inter"/>
                <a:cs typeface="Inter"/>
                <a:sym typeface="Inter"/>
              </a:defRPr>
            </a:lvl3pPr>
            <a:lvl4pPr lvl="3" rtl="0">
              <a:lnSpc>
                <a:spcPct val="115000"/>
              </a:lnSpc>
              <a:spcBef>
                <a:spcPts val="800"/>
              </a:spcBef>
              <a:spcAft>
                <a:spcPts val="0"/>
              </a:spcAft>
              <a:buClr>
                <a:schemeClr val="dk1"/>
              </a:buClr>
              <a:buSzPts val="1800"/>
              <a:buFont typeface="Inter"/>
              <a:buNone/>
              <a:defRPr>
                <a:solidFill>
                  <a:schemeClr val="dk1"/>
                </a:solidFill>
                <a:latin typeface="Inter"/>
                <a:ea typeface="Inter"/>
                <a:cs typeface="Inter"/>
                <a:sym typeface="Inter"/>
              </a:defRPr>
            </a:lvl4pPr>
            <a:lvl5pPr lvl="4" rtl="0">
              <a:lnSpc>
                <a:spcPct val="115000"/>
              </a:lnSpc>
              <a:spcBef>
                <a:spcPts val="800"/>
              </a:spcBef>
              <a:spcAft>
                <a:spcPts val="0"/>
              </a:spcAft>
              <a:buClr>
                <a:schemeClr val="dk1"/>
              </a:buClr>
              <a:buSzPts val="1800"/>
              <a:buFont typeface="Inter"/>
              <a:buNone/>
              <a:defRPr>
                <a:solidFill>
                  <a:schemeClr val="dk1"/>
                </a:solidFill>
                <a:latin typeface="Inter"/>
                <a:ea typeface="Inter"/>
                <a:cs typeface="Inter"/>
                <a:sym typeface="Inter"/>
              </a:defRPr>
            </a:lvl5pPr>
            <a:lvl6pPr lvl="5" rtl="0">
              <a:lnSpc>
                <a:spcPct val="115000"/>
              </a:lnSpc>
              <a:spcBef>
                <a:spcPts val="800"/>
              </a:spcBef>
              <a:spcAft>
                <a:spcPts val="0"/>
              </a:spcAft>
              <a:buClr>
                <a:schemeClr val="dk1"/>
              </a:buClr>
              <a:buSzPts val="1800"/>
              <a:buFont typeface="Inter"/>
              <a:buNone/>
              <a:defRPr>
                <a:solidFill>
                  <a:schemeClr val="dk1"/>
                </a:solidFill>
                <a:latin typeface="Inter"/>
                <a:ea typeface="Inter"/>
                <a:cs typeface="Inter"/>
                <a:sym typeface="Inter"/>
              </a:defRPr>
            </a:lvl6pPr>
            <a:lvl7pPr lvl="6" rtl="0">
              <a:lnSpc>
                <a:spcPct val="115000"/>
              </a:lnSpc>
              <a:spcBef>
                <a:spcPts val="800"/>
              </a:spcBef>
              <a:spcAft>
                <a:spcPts val="0"/>
              </a:spcAft>
              <a:buClr>
                <a:schemeClr val="dk1"/>
              </a:buClr>
              <a:buSzPts val="1800"/>
              <a:buFont typeface="Inter"/>
              <a:buNone/>
              <a:defRPr>
                <a:solidFill>
                  <a:schemeClr val="dk1"/>
                </a:solidFill>
                <a:latin typeface="Inter"/>
                <a:ea typeface="Inter"/>
                <a:cs typeface="Inter"/>
                <a:sym typeface="Inter"/>
              </a:defRPr>
            </a:lvl7pPr>
            <a:lvl8pPr lvl="7" rtl="0">
              <a:lnSpc>
                <a:spcPct val="115000"/>
              </a:lnSpc>
              <a:spcBef>
                <a:spcPts val="800"/>
              </a:spcBef>
              <a:spcAft>
                <a:spcPts val="0"/>
              </a:spcAft>
              <a:buClr>
                <a:schemeClr val="dk1"/>
              </a:buClr>
              <a:buSzPts val="1800"/>
              <a:buFont typeface="Inter"/>
              <a:buNone/>
              <a:defRPr>
                <a:solidFill>
                  <a:schemeClr val="dk1"/>
                </a:solidFill>
                <a:latin typeface="Inter"/>
                <a:ea typeface="Inter"/>
                <a:cs typeface="Inter"/>
                <a:sym typeface="Inter"/>
              </a:defRPr>
            </a:lvl8pPr>
            <a:lvl9pPr lvl="8" rtl="0">
              <a:lnSpc>
                <a:spcPct val="115000"/>
              </a:lnSpc>
              <a:spcBef>
                <a:spcPts val="800"/>
              </a:spcBef>
              <a:spcAft>
                <a:spcPts val="800"/>
              </a:spcAft>
              <a:buClr>
                <a:schemeClr val="dk1"/>
              </a:buClr>
              <a:buSzPts val="1800"/>
              <a:buFont typeface="Inter"/>
              <a:buNone/>
              <a:defRPr>
                <a:solidFill>
                  <a:schemeClr val="dk1"/>
                </a:solidFill>
                <a:latin typeface="Inter"/>
                <a:ea typeface="Inter"/>
                <a:cs typeface="Inter"/>
                <a:sym typeface="Inter"/>
              </a:defRPr>
            </a:lvl9pPr>
          </a:lstStyle>
          <a:p/>
        </p:txBody>
      </p:sp>
      <p:sp>
        <p:nvSpPr>
          <p:cNvPr id="770" name="Google Shape;770;p152"/>
          <p:cNvSpPr txBox="1"/>
          <p:nvPr>
            <p:ph idx="2" type="body"/>
          </p:nvPr>
        </p:nvSpPr>
        <p:spPr>
          <a:xfrm>
            <a:off x="571500" y="1284199"/>
            <a:ext cx="4678200" cy="2896800"/>
          </a:xfrm>
          <a:prstGeom prst="rect">
            <a:avLst/>
          </a:prstGeom>
        </p:spPr>
        <p:txBody>
          <a:bodyPr anchorCtr="0" anchor="t" bIns="0" lIns="0" spcFirstLastPara="1" rIns="0" wrap="square" tIns="0">
            <a:noAutofit/>
          </a:bodyPr>
          <a:lstStyle>
            <a:lvl1pPr indent="-330200" lvl="0" marL="457200" rtl="0">
              <a:lnSpc>
                <a:spcPct val="115000"/>
              </a:lnSpc>
              <a:spcBef>
                <a:spcPts val="0"/>
              </a:spcBef>
              <a:spcAft>
                <a:spcPts val="0"/>
              </a:spcAft>
              <a:buSzPts val="1600"/>
              <a:buFont typeface="Inter"/>
              <a:buChar char="●"/>
              <a:defRPr>
                <a:solidFill>
                  <a:schemeClr val="dk1"/>
                </a:solidFill>
                <a:latin typeface="Inter"/>
                <a:ea typeface="Inter"/>
                <a:cs typeface="Inter"/>
                <a:sym typeface="Inter"/>
              </a:defRPr>
            </a:lvl1pPr>
            <a:lvl2pPr indent="-342900" lvl="1" marL="914400" rtl="0">
              <a:lnSpc>
                <a:spcPct val="115000"/>
              </a:lnSpc>
              <a:spcBef>
                <a:spcPts val="800"/>
              </a:spcBef>
              <a:spcAft>
                <a:spcPts val="0"/>
              </a:spcAft>
              <a:buClr>
                <a:schemeClr val="dk1"/>
              </a:buClr>
              <a:buSzPts val="1800"/>
              <a:buFont typeface="Inter"/>
              <a:buChar char="○"/>
              <a:defRPr>
                <a:solidFill>
                  <a:schemeClr val="dk1"/>
                </a:solidFill>
                <a:latin typeface="Inter"/>
                <a:ea typeface="Inter"/>
                <a:cs typeface="Inter"/>
                <a:sym typeface="Inter"/>
              </a:defRPr>
            </a:lvl2pPr>
            <a:lvl3pPr indent="-342900" lvl="2" marL="1371600" rtl="0">
              <a:lnSpc>
                <a:spcPct val="115000"/>
              </a:lnSpc>
              <a:spcBef>
                <a:spcPts val="800"/>
              </a:spcBef>
              <a:spcAft>
                <a:spcPts val="0"/>
              </a:spcAft>
              <a:buClr>
                <a:schemeClr val="dk1"/>
              </a:buClr>
              <a:buSzPts val="1800"/>
              <a:buFont typeface="Inter"/>
              <a:buChar char="ᐨ"/>
              <a:defRPr>
                <a:solidFill>
                  <a:schemeClr val="dk1"/>
                </a:solidFill>
                <a:latin typeface="Inter"/>
                <a:ea typeface="Inter"/>
                <a:cs typeface="Inter"/>
                <a:sym typeface="Inter"/>
              </a:defRPr>
            </a:lvl3pPr>
            <a:lvl4pPr indent="-342900" lvl="3" marL="1828800" rtl="0">
              <a:lnSpc>
                <a:spcPct val="115000"/>
              </a:lnSpc>
              <a:spcBef>
                <a:spcPts val="800"/>
              </a:spcBef>
              <a:spcAft>
                <a:spcPts val="0"/>
              </a:spcAft>
              <a:buClr>
                <a:schemeClr val="dk1"/>
              </a:buClr>
              <a:buSzPts val="1800"/>
              <a:buFont typeface="Inter"/>
              <a:buChar char="ᐨ"/>
              <a:defRPr>
                <a:solidFill>
                  <a:schemeClr val="dk1"/>
                </a:solidFill>
                <a:latin typeface="Inter"/>
                <a:ea typeface="Inter"/>
                <a:cs typeface="Inter"/>
                <a:sym typeface="Inter"/>
              </a:defRPr>
            </a:lvl4pPr>
            <a:lvl5pPr indent="-342900" lvl="4" marL="2286000" rtl="0">
              <a:lnSpc>
                <a:spcPct val="115000"/>
              </a:lnSpc>
              <a:spcBef>
                <a:spcPts val="800"/>
              </a:spcBef>
              <a:spcAft>
                <a:spcPts val="0"/>
              </a:spcAft>
              <a:buClr>
                <a:schemeClr val="dk1"/>
              </a:buClr>
              <a:buSzPts val="1800"/>
              <a:buFont typeface="Inter"/>
              <a:buChar char="ᐨ"/>
              <a:defRPr>
                <a:solidFill>
                  <a:schemeClr val="dk1"/>
                </a:solidFill>
                <a:latin typeface="Inter"/>
                <a:ea typeface="Inter"/>
                <a:cs typeface="Inter"/>
                <a:sym typeface="Inter"/>
              </a:defRPr>
            </a:lvl5pPr>
            <a:lvl6pPr indent="-342900" lvl="5" marL="2743200" rtl="0">
              <a:lnSpc>
                <a:spcPct val="115000"/>
              </a:lnSpc>
              <a:spcBef>
                <a:spcPts val="800"/>
              </a:spcBef>
              <a:spcAft>
                <a:spcPts val="0"/>
              </a:spcAft>
              <a:buClr>
                <a:schemeClr val="dk1"/>
              </a:buClr>
              <a:buSzPts val="1800"/>
              <a:buFont typeface="Inter"/>
              <a:buChar char="ᐨ"/>
              <a:defRPr>
                <a:solidFill>
                  <a:schemeClr val="dk1"/>
                </a:solidFill>
                <a:latin typeface="Inter"/>
                <a:ea typeface="Inter"/>
                <a:cs typeface="Inter"/>
                <a:sym typeface="Inter"/>
              </a:defRPr>
            </a:lvl6pPr>
            <a:lvl7pPr indent="-342900" lvl="6" marL="3200400" rtl="0">
              <a:lnSpc>
                <a:spcPct val="115000"/>
              </a:lnSpc>
              <a:spcBef>
                <a:spcPts val="800"/>
              </a:spcBef>
              <a:spcAft>
                <a:spcPts val="0"/>
              </a:spcAft>
              <a:buClr>
                <a:schemeClr val="dk1"/>
              </a:buClr>
              <a:buSzPts val="1800"/>
              <a:buFont typeface="Inter"/>
              <a:buChar char="ᐨ"/>
              <a:defRPr>
                <a:solidFill>
                  <a:schemeClr val="dk1"/>
                </a:solidFill>
                <a:latin typeface="Inter"/>
                <a:ea typeface="Inter"/>
                <a:cs typeface="Inter"/>
                <a:sym typeface="Inter"/>
              </a:defRPr>
            </a:lvl7pPr>
            <a:lvl8pPr indent="-342900" lvl="7" marL="3657600" rtl="0">
              <a:lnSpc>
                <a:spcPct val="115000"/>
              </a:lnSpc>
              <a:spcBef>
                <a:spcPts val="800"/>
              </a:spcBef>
              <a:spcAft>
                <a:spcPts val="0"/>
              </a:spcAft>
              <a:buClr>
                <a:schemeClr val="dk1"/>
              </a:buClr>
              <a:buSzPts val="1800"/>
              <a:buFont typeface="Inter"/>
              <a:buChar char="ᐨ"/>
              <a:defRPr>
                <a:solidFill>
                  <a:schemeClr val="dk1"/>
                </a:solidFill>
                <a:latin typeface="Inter"/>
                <a:ea typeface="Inter"/>
                <a:cs typeface="Inter"/>
                <a:sym typeface="Inter"/>
              </a:defRPr>
            </a:lvl8pPr>
            <a:lvl9pPr indent="-342900" lvl="8" marL="4114800" rtl="0">
              <a:lnSpc>
                <a:spcPct val="115000"/>
              </a:lnSpc>
              <a:spcBef>
                <a:spcPts val="800"/>
              </a:spcBef>
              <a:spcAft>
                <a:spcPts val="800"/>
              </a:spcAft>
              <a:buClr>
                <a:schemeClr val="dk1"/>
              </a:buClr>
              <a:buSzPts val="1800"/>
              <a:buFont typeface="Inter"/>
              <a:buChar char="ᐨ"/>
              <a:defRPr>
                <a:solidFill>
                  <a:schemeClr val="dk1"/>
                </a:solidFill>
                <a:latin typeface="Inter"/>
                <a:ea typeface="Inter"/>
                <a:cs typeface="Inter"/>
                <a:sym typeface="Inter"/>
              </a:defRPr>
            </a:lvl9pPr>
          </a:lstStyle>
          <a:p/>
        </p:txBody>
      </p:sp>
      <p:pic>
        <p:nvPicPr>
          <p:cNvPr id="771" name="Google Shape;771;p152"/>
          <p:cNvPicPr preferRelativeResize="0"/>
          <p:nvPr/>
        </p:nvPicPr>
        <p:blipFill>
          <a:blip r:embed="rId3">
            <a:alphaModFix/>
          </a:blip>
          <a:stretch>
            <a:fillRect/>
          </a:stretch>
        </p:blipFill>
        <p:spPr>
          <a:xfrm>
            <a:off x="8183300" y="4691126"/>
            <a:ext cx="705628" cy="241849"/>
          </a:xfrm>
          <a:prstGeom prst="rect">
            <a:avLst/>
          </a:prstGeom>
          <a:noFill/>
          <a:ln>
            <a:noFill/>
          </a:ln>
        </p:spPr>
      </p:pic>
    </p:spTree>
  </p:cSld>
  <p:clrMapOvr>
    <a:masterClrMapping/>
  </p:clrMapOvr>
  <p:extLst>
    <p:ext uri="{DCECCB84-F9BA-43D5-87BE-67443E8EF086}">
      <p15:sldGuideLst>
        <p15:guide id="1" pos="864">
          <p15:clr>
            <a:srgbClr val="FA7B17"/>
          </p15:clr>
        </p15:guide>
        <p15:guide id="2" orient="horz" pos="1368">
          <p15:clr>
            <a:srgbClr val="FA7B17"/>
          </p15:clr>
        </p15:guide>
      </p15:sldGuideLst>
    </p:ext>
  </p:extLst>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urity Transition slide - left aligned -dark 1 1 1 1">
  <p:cSld name="Blank White_1_1_1_1_1_1_3_1_1_1_1">
    <p:spTree>
      <p:nvGrpSpPr>
        <p:cNvPr id="772" name="Shape 772"/>
        <p:cNvGrpSpPr/>
        <p:nvPr/>
      </p:nvGrpSpPr>
      <p:grpSpPr>
        <a:xfrm>
          <a:off x="0" y="0"/>
          <a:ext cx="0" cy="0"/>
          <a:chOff x="0" y="0"/>
          <a:chExt cx="0" cy="0"/>
        </a:xfrm>
      </p:grpSpPr>
      <p:pic>
        <p:nvPicPr>
          <p:cNvPr id="773" name="Google Shape;773;p153"/>
          <p:cNvPicPr preferRelativeResize="0"/>
          <p:nvPr/>
        </p:nvPicPr>
        <p:blipFill>
          <a:blip r:embed="rId2">
            <a:alphaModFix/>
          </a:blip>
          <a:stretch>
            <a:fillRect/>
          </a:stretch>
        </p:blipFill>
        <p:spPr>
          <a:xfrm>
            <a:off x="-111060" y="-12338"/>
            <a:ext cx="9267400" cy="5212912"/>
          </a:xfrm>
          <a:prstGeom prst="rect">
            <a:avLst/>
          </a:prstGeom>
          <a:noFill/>
          <a:ln>
            <a:noFill/>
          </a:ln>
        </p:spPr>
      </p:pic>
      <p:sp>
        <p:nvSpPr>
          <p:cNvPr id="774" name="Google Shape;774;p153"/>
          <p:cNvSpPr txBox="1"/>
          <p:nvPr>
            <p:ph type="title"/>
          </p:nvPr>
        </p:nvSpPr>
        <p:spPr>
          <a:xfrm>
            <a:off x="1371600" y="1765000"/>
            <a:ext cx="4181400" cy="852900"/>
          </a:xfrm>
          <a:prstGeom prst="rect">
            <a:avLst/>
          </a:prstGeom>
        </p:spPr>
        <p:txBody>
          <a:bodyPr anchorCtr="0" anchor="b" bIns="0" lIns="0" spcFirstLastPara="1" rIns="0" wrap="square" tIns="0">
            <a:noAutofit/>
          </a:bodyPr>
          <a:lstStyle>
            <a:lvl1pPr lvl="0" rtl="0">
              <a:spcBef>
                <a:spcPts val="0"/>
              </a:spcBef>
              <a:spcAft>
                <a:spcPts val="0"/>
              </a:spcAft>
              <a:buClr>
                <a:srgbClr val="FFFFFF"/>
              </a:buClr>
              <a:buSzPts val="2400"/>
              <a:buFont typeface="Inter ExtraBold"/>
              <a:buNone/>
              <a:defRPr sz="2400">
                <a:solidFill>
                  <a:srgbClr val="FFFFFF"/>
                </a:solidFill>
                <a:latin typeface="Inter ExtraBold"/>
                <a:ea typeface="Inter ExtraBold"/>
                <a:cs typeface="Inter ExtraBold"/>
                <a:sym typeface="Inter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75" name="Google Shape;775;p153"/>
          <p:cNvSpPr txBox="1"/>
          <p:nvPr>
            <p:ph idx="1" type="subTitle"/>
          </p:nvPr>
        </p:nvSpPr>
        <p:spPr>
          <a:xfrm>
            <a:off x="1371600" y="2694350"/>
            <a:ext cx="2493900" cy="5175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Clr>
                <a:srgbClr val="FFFFFF"/>
              </a:buClr>
              <a:buSzPts val="1100"/>
              <a:buFont typeface="Inter SemiBold"/>
              <a:buNone/>
              <a:defRPr sz="1100">
                <a:solidFill>
                  <a:srgbClr val="FFFFFF"/>
                </a:solidFill>
                <a:latin typeface="Inter SemiBold"/>
                <a:ea typeface="Inter SemiBold"/>
                <a:cs typeface="Inter SemiBold"/>
                <a:sym typeface="Inter SemiBold"/>
              </a:defRPr>
            </a:lvl1pPr>
            <a:lvl2pPr lvl="1" rtl="0">
              <a:lnSpc>
                <a:spcPct val="115000"/>
              </a:lnSpc>
              <a:spcBef>
                <a:spcPts val="800"/>
              </a:spcBef>
              <a:spcAft>
                <a:spcPts val="0"/>
              </a:spcAft>
              <a:buSzPts val="1800"/>
              <a:buNone/>
              <a:defRPr/>
            </a:lvl2pPr>
            <a:lvl3pPr lvl="2" rtl="0">
              <a:lnSpc>
                <a:spcPct val="115000"/>
              </a:lnSpc>
              <a:spcBef>
                <a:spcPts val="800"/>
              </a:spcBef>
              <a:spcAft>
                <a:spcPts val="0"/>
              </a:spcAft>
              <a:buSzPts val="1800"/>
              <a:buNone/>
              <a:defRPr/>
            </a:lvl3pPr>
            <a:lvl4pPr lvl="3" rtl="0">
              <a:lnSpc>
                <a:spcPct val="115000"/>
              </a:lnSpc>
              <a:spcBef>
                <a:spcPts val="800"/>
              </a:spcBef>
              <a:spcAft>
                <a:spcPts val="0"/>
              </a:spcAft>
              <a:buSzPts val="1800"/>
              <a:buNone/>
              <a:defRPr/>
            </a:lvl4pPr>
            <a:lvl5pPr lvl="4" rtl="0">
              <a:lnSpc>
                <a:spcPct val="115000"/>
              </a:lnSpc>
              <a:spcBef>
                <a:spcPts val="800"/>
              </a:spcBef>
              <a:spcAft>
                <a:spcPts val="0"/>
              </a:spcAft>
              <a:buSzPts val="1800"/>
              <a:buNone/>
              <a:defRPr/>
            </a:lvl5pPr>
            <a:lvl6pPr lvl="5" rtl="0">
              <a:lnSpc>
                <a:spcPct val="115000"/>
              </a:lnSpc>
              <a:spcBef>
                <a:spcPts val="800"/>
              </a:spcBef>
              <a:spcAft>
                <a:spcPts val="0"/>
              </a:spcAft>
              <a:buSzPts val="1800"/>
              <a:buNone/>
              <a:defRPr/>
            </a:lvl6pPr>
            <a:lvl7pPr lvl="6" rtl="0">
              <a:lnSpc>
                <a:spcPct val="115000"/>
              </a:lnSpc>
              <a:spcBef>
                <a:spcPts val="800"/>
              </a:spcBef>
              <a:spcAft>
                <a:spcPts val="0"/>
              </a:spcAft>
              <a:buSzPts val="1800"/>
              <a:buNone/>
              <a:defRPr/>
            </a:lvl7pPr>
            <a:lvl8pPr lvl="7" rtl="0">
              <a:lnSpc>
                <a:spcPct val="115000"/>
              </a:lnSpc>
              <a:spcBef>
                <a:spcPts val="800"/>
              </a:spcBef>
              <a:spcAft>
                <a:spcPts val="0"/>
              </a:spcAft>
              <a:buSzPts val="1800"/>
              <a:buNone/>
              <a:defRPr/>
            </a:lvl8pPr>
            <a:lvl9pPr lvl="8" rtl="0">
              <a:lnSpc>
                <a:spcPct val="115000"/>
              </a:lnSpc>
              <a:spcBef>
                <a:spcPts val="800"/>
              </a:spcBef>
              <a:spcAft>
                <a:spcPts val="800"/>
              </a:spcAft>
              <a:buSzPts val="1800"/>
              <a:buNone/>
              <a:defRPr/>
            </a:lvl9pPr>
          </a:lstStyle>
          <a:p/>
        </p:txBody>
      </p:sp>
      <p:pic>
        <p:nvPicPr>
          <p:cNvPr descr="Google Shape;31;p5" id="776" name="Google Shape;776;p153"/>
          <p:cNvPicPr preferRelativeResize="0"/>
          <p:nvPr/>
        </p:nvPicPr>
        <p:blipFill rotWithShape="1">
          <a:blip r:embed="rId3">
            <a:alphaModFix/>
          </a:blip>
          <a:srcRect b="0" l="0" r="0" t="0"/>
          <a:stretch/>
        </p:blipFill>
        <p:spPr>
          <a:xfrm>
            <a:off x="8183300" y="4691125"/>
            <a:ext cx="703444" cy="241849"/>
          </a:xfrm>
          <a:prstGeom prst="rect">
            <a:avLst/>
          </a:prstGeom>
          <a:noFill/>
          <a:ln>
            <a:noFill/>
          </a:ln>
        </p:spPr>
      </p:pic>
    </p:spTree>
  </p:cSld>
  <p:clrMapOvr>
    <a:masterClrMapping/>
  </p:clrMapOvr>
  <p:extLst>
    <p:ext uri="{DCECCB84-F9BA-43D5-87BE-67443E8EF086}">
      <p15:sldGuideLst>
        <p15:guide id="1" pos="864">
          <p15:clr>
            <a:srgbClr val="FA7B17"/>
          </p15:clr>
        </p15:guide>
        <p15:guide id="2" orient="horz" pos="1368">
          <p15:clr>
            <a:srgbClr val="FA7B17"/>
          </p15:clr>
        </p15:guide>
      </p15:sldGuideLst>
    </p:ext>
  </p:extLst>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ullet">
  <p:cSld name="Bullet">
    <p:spTree>
      <p:nvGrpSpPr>
        <p:cNvPr id="78" name="Shape 78"/>
        <p:cNvGrpSpPr/>
        <p:nvPr/>
      </p:nvGrpSpPr>
      <p:grpSpPr>
        <a:xfrm>
          <a:off x="0" y="0"/>
          <a:ext cx="0" cy="0"/>
          <a:chOff x="0" y="0"/>
          <a:chExt cx="0" cy="0"/>
        </a:xfrm>
      </p:grpSpPr>
      <p:sp>
        <p:nvSpPr>
          <p:cNvPr id="79" name="Google Shape;79;p17"/>
          <p:cNvSpPr txBox="1"/>
          <p:nvPr>
            <p:ph type="title"/>
          </p:nvPr>
        </p:nvSpPr>
        <p:spPr>
          <a:xfrm>
            <a:off x="343932" y="91441"/>
            <a:ext cx="7962000" cy="767400"/>
          </a:xfrm>
          <a:prstGeom prst="rect">
            <a:avLst/>
          </a:prstGeom>
          <a:noFill/>
          <a:ln>
            <a:noFill/>
          </a:ln>
        </p:spPr>
        <p:txBody>
          <a:bodyPr anchorCtr="0" anchor="b" bIns="45700" lIns="91425" spcFirstLastPara="1" rIns="91425" wrap="square" tIns="45700">
            <a:noAutofit/>
          </a:bodyPr>
          <a:lstStyle>
            <a:lvl1pPr lvl="0" rtl="0" algn="l">
              <a:lnSpc>
                <a:spcPct val="90000"/>
              </a:lnSpc>
              <a:spcBef>
                <a:spcPts val="0"/>
              </a:spcBef>
              <a:spcAft>
                <a:spcPts val="0"/>
              </a:spcAft>
              <a:buClr>
                <a:schemeClr val="dk1"/>
              </a:buClr>
              <a:buSzPts val="2400"/>
              <a:buFont typeface="Open Sans"/>
              <a:buNone/>
              <a:defRPr b="1" sz="2400">
                <a:solidFill>
                  <a:schemeClr val="dk1"/>
                </a:solidFill>
                <a:latin typeface="Open Sans"/>
                <a:ea typeface="Open Sans"/>
                <a:cs typeface="Open Sans"/>
                <a:sym typeface="Open Sa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80" name="Google Shape;80;p17"/>
          <p:cNvSpPr txBox="1"/>
          <p:nvPr>
            <p:ph idx="1" type="body"/>
          </p:nvPr>
        </p:nvSpPr>
        <p:spPr>
          <a:xfrm>
            <a:off x="343932" y="830983"/>
            <a:ext cx="7962000" cy="350100"/>
          </a:xfrm>
          <a:prstGeom prst="rect">
            <a:avLst/>
          </a:prstGeom>
          <a:noFill/>
          <a:ln>
            <a:noFill/>
          </a:ln>
        </p:spPr>
        <p:txBody>
          <a:bodyPr anchorCtr="0" anchor="t" bIns="45700" lIns="91425" spcFirstLastPara="1" rIns="91425" wrap="square" tIns="45700">
            <a:noAutofit/>
          </a:bodyPr>
          <a:lstStyle>
            <a:lvl1pPr indent="-228600" lvl="0" marL="457200" rtl="0" algn="l">
              <a:lnSpc>
                <a:spcPct val="85000"/>
              </a:lnSpc>
              <a:spcBef>
                <a:spcPts val="0"/>
              </a:spcBef>
              <a:spcAft>
                <a:spcPts val="0"/>
              </a:spcAft>
              <a:buClr>
                <a:schemeClr val="accent1"/>
              </a:buClr>
              <a:buSzPts val="1800"/>
              <a:buFont typeface="Open Sans"/>
              <a:buNone/>
              <a:defRPr sz="1800">
                <a:solidFill>
                  <a:schemeClr val="accent3"/>
                </a:solidFill>
                <a:latin typeface="Open Sans"/>
                <a:ea typeface="Open Sans"/>
                <a:cs typeface="Open Sans"/>
                <a:sym typeface="Open Sans"/>
              </a:defRPr>
            </a:lvl1pPr>
            <a:lvl2pPr indent="-342900" lvl="1" marL="914400" rtl="0" algn="l">
              <a:lnSpc>
                <a:spcPct val="90000"/>
              </a:lnSpc>
              <a:spcBef>
                <a:spcPts val="360"/>
              </a:spcBef>
              <a:spcAft>
                <a:spcPts val="0"/>
              </a:spcAft>
              <a:buSzPts val="1800"/>
              <a:buChar char="–"/>
              <a:defRPr/>
            </a:lvl2pPr>
            <a:lvl3pPr indent="-342900" lvl="2" marL="1371600" rtl="0" algn="l">
              <a:lnSpc>
                <a:spcPct val="90000"/>
              </a:lnSpc>
              <a:spcBef>
                <a:spcPts val="360"/>
              </a:spcBef>
              <a:spcAft>
                <a:spcPts val="0"/>
              </a:spcAft>
              <a:buSzPts val="1800"/>
              <a:buChar char="•"/>
              <a:defRPr/>
            </a:lvl3pPr>
            <a:lvl4pPr indent="-342900" lvl="3" marL="1828800" rtl="0" algn="l">
              <a:lnSpc>
                <a:spcPct val="90000"/>
              </a:lnSpc>
              <a:spcBef>
                <a:spcPts val="360"/>
              </a:spcBef>
              <a:spcAft>
                <a:spcPts val="0"/>
              </a:spcAft>
              <a:buSzPts val="1800"/>
              <a:buChar char="–"/>
              <a:defRPr/>
            </a:lvl4pPr>
            <a:lvl5pPr indent="-342900" lvl="4" marL="2286000" rtl="0" algn="l">
              <a:lnSpc>
                <a:spcPct val="90000"/>
              </a:lnSpc>
              <a:spcBef>
                <a:spcPts val="360"/>
              </a:spcBef>
              <a:spcAft>
                <a:spcPts val="0"/>
              </a:spcAft>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Tree>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urity Transition slide - left aligned -blue">
  <p:cSld name="Blank White_1_1_1_1_1_1_1_3">
    <p:spTree>
      <p:nvGrpSpPr>
        <p:cNvPr id="777" name="Shape 777"/>
        <p:cNvGrpSpPr/>
        <p:nvPr/>
      </p:nvGrpSpPr>
      <p:grpSpPr>
        <a:xfrm>
          <a:off x="0" y="0"/>
          <a:ext cx="0" cy="0"/>
          <a:chOff x="0" y="0"/>
          <a:chExt cx="0" cy="0"/>
        </a:xfrm>
      </p:grpSpPr>
      <p:pic>
        <p:nvPicPr>
          <p:cNvPr id="778" name="Google Shape;778;p154"/>
          <p:cNvPicPr preferRelativeResize="0"/>
          <p:nvPr/>
        </p:nvPicPr>
        <p:blipFill rotWithShape="1">
          <a:blip r:embed="rId2">
            <a:alphaModFix/>
          </a:blip>
          <a:srcRect b="0" l="0" r="0" t="0"/>
          <a:stretch/>
        </p:blipFill>
        <p:spPr>
          <a:xfrm>
            <a:off x="-111060" y="-12338"/>
            <a:ext cx="9267400" cy="5212912"/>
          </a:xfrm>
          <a:prstGeom prst="rect">
            <a:avLst/>
          </a:prstGeom>
          <a:noFill/>
          <a:ln>
            <a:noFill/>
          </a:ln>
        </p:spPr>
      </p:pic>
      <p:sp>
        <p:nvSpPr>
          <p:cNvPr id="779" name="Google Shape;779;p154"/>
          <p:cNvSpPr txBox="1"/>
          <p:nvPr>
            <p:ph type="title"/>
          </p:nvPr>
        </p:nvSpPr>
        <p:spPr>
          <a:xfrm>
            <a:off x="1371600" y="1765000"/>
            <a:ext cx="4008900" cy="852900"/>
          </a:xfrm>
          <a:prstGeom prst="rect">
            <a:avLst/>
          </a:prstGeom>
        </p:spPr>
        <p:txBody>
          <a:bodyPr anchorCtr="0" anchor="b" bIns="0" lIns="0" spcFirstLastPara="1" rIns="0" wrap="square" tIns="0">
            <a:noAutofit/>
          </a:bodyPr>
          <a:lstStyle>
            <a:lvl1pPr lvl="0" rtl="0">
              <a:spcBef>
                <a:spcPts val="0"/>
              </a:spcBef>
              <a:spcAft>
                <a:spcPts val="0"/>
              </a:spcAft>
              <a:buClr>
                <a:srgbClr val="FFFFFF"/>
              </a:buClr>
              <a:buSzPts val="2400"/>
              <a:buFont typeface="Inter ExtraBold"/>
              <a:buNone/>
              <a:defRPr sz="2400">
                <a:solidFill>
                  <a:srgbClr val="FFFFFF"/>
                </a:solidFill>
                <a:latin typeface="Inter ExtraBold"/>
                <a:ea typeface="Inter ExtraBold"/>
                <a:cs typeface="Inter ExtraBold"/>
                <a:sym typeface="Inter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80" name="Google Shape;780;p154"/>
          <p:cNvSpPr txBox="1"/>
          <p:nvPr>
            <p:ph idx="1" type="subTitle"/>
          </p:nvPr>
        </p:nvSpPr>
        <p:spPr>
          <a:xfrm>
            <a:off x="1371600" y="2694350"/>
            <a:ext cx="2493900" cy="5175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Clr>
                <a:srgbClr val="FFFFFF"/>
              </a:buClr>
              <a:buSzPts val="1100"/>
              <a:buFont typeface="Inter SemiBold"/>
              <a:buNone/>
              <a:defRPr sz="1100">
                <a:solidFill>
                  <a:srgbClr val="FFFFFF"/>
                </a:solidFill>
                <a:latin typeface="Inter SemiBold"/>
                <a:ea typeface="Inter SemiBold"/>
                <a:cs typeface="Inter SemiBold"/>
                <a:sym typeface="Inter SemiBold"/>
              </a:defRPr>
            </a:lvl1pPr>
            <a:lvl2pPr lvl="1" rtl="0">
              <a:lnSpc>
                <a:spcPct val="115000"/>
              </a:lnSpc>
              <a:spcBef>
                <a:spcPts val="800"/>
              </a:spcBef>
              <a:spcAft>
                <a:spcPts val="0"/>
              </a:spcAft>
              <a:buSzPts val="1800"/>
              <a:buNone/>
              <a:defRPr/>
            </a:lvl2pPr>
            <a:lvl3pPr lvl="2" rtl="0">
              <a:lnSpc>
                <a:spcPct val="115000"/>
              </a:lnSpc>
              <a:spcBef>
                <a:spcPts val="800"/>
              </a:spcBef>
              <a:spcAft>
                <a:spcPts val="0"/>
              </a:spcAft>
              <a:buSzPts val="1800"/>
              <a:buNone/>
              <a:defRPr/>
            </a:lvl3pPr>
            <a:lvl4pPr lvl="3" rtl="0">
              <a:lnSpc>
                <a:spcPct val="115000"/>
              </a:lnSpc>
              <a:spcBef>
                <a:spcPts val="800"/>
              </a:spcBef>
              <a:spcAft>
                <a:spcPts val="0"/>
              </a:spcAft>
              <a:buSzPts val="1800"/>
              <a:buNone/>
              <a:defRPr/>
            </a:lvl4pPr>
            <a:lvl5pPr lvl="4" rtl="0">
              <a:lnSpc>
                <a:spcPct val="115000"/>
              </a:lnSpc>
              <a:spcBef>
                <a:spcPts val="800"/>
              </a:spcBef>
              <a:spcAft>
                <a:spcPts val="0"/>
              </a:spcAft>
              <a:buSzPts val="1800"/>
              <a:buNone/>
              <a:defRPr/>
            </a:lvl5pPr>
            <a:lvl6pPr lvl="5" rtl="0">
              <a:lnSpc>
                <a:spcPct val="115000"/>
              </a:lnSpc>
              <a:spcBef>
                <a:spcPts val="800"/>
              </a:spcBef>
              <a:spcAft>
                <a:spcPts val="0"/>
              </a:spcAft>
              <a:buSzPts val="1800"/>
              <a:buNone/>
              <a:defRPr/>
            </a:lvl6pPr>
            <a:lvl7pPr lvl="6" rtl="0">
              <a:lnSpc>
                <a:spcPct val="115000"/>
              </a:lnSpc>
              <a:spcBef>
                <a:spcPts val="800"/>
              </a:spcBef>
              <a:spcAft>
                <a:spcPts val="0"/>
              </a:spcAft>
              <a:buSzPts val="1800"/>
              <a:buNone/>
              <a:defRPr/>
            </a:lvl7pPr>
            <a:lvl8pPr lvl="7" rtl="0">
              <a:lnSpc>
                <a:spcPct val="115000"/>
              </a:lnSpc>
              <a:spcBef>
                <a:spcPts val="800"/>
              </a:spcBef>
              <a:spcAft>
                <a:spcPts val="0"/>
              </a:spcAft>
              <a:buSzPts val="1800"/>
              <a:buNone/>
              <a:defRPr/>
            </a:lvl8pPr>
            <a:lvl9pPr lvl="8" rtl="0">
              <a:lnSpc>
                <a:spcPct val="115000"/>
              </a:lnSpc>
              <a:spcBef>
                <a:spcPts val="800"/>
              </a:spcBef>
              <a:spcAft>
                <a:spcPts val="800"/>
              </a:spcAft>
              <a:buSzPts val="1800"/>
              <a:buNone/>
              <a:defRPr/>
            </a:lvl9pPr>
          </a:lstStyle>
          <a:p/>
        </p:txBody>
      </p:sp>
      <p:pic>
        <p:nvPicPr>
          <p:cNvPr descr="Google Shape;31;p5" id="781" name="Google Shape;781;p154"/>
          <p:cNvPicPr preferRelativeResize="0"/>
          <p:nvPr/>
        </p:nvPicPr>
        <p:blipFill rotWithShape="1">
          <a:blip r:embed="rId3">
            <a:alphaModFix/>
          </a:blip>
          <a:srcRect b="0" l="0" r="0" t="0"/>
          <a:stretch/>
        </p:blipFill>
        <p:spPr>
          <a:xfrm>
            <a:off x="8183300" y="4691125"/>
            <a:ext cx="703444" cy="241849"/>
          </a:xfrm>
          <a:prstGeom prst="rect">
            <a:avLst/>
          </a:prstGeom>
          <a:noFill/>
          <a:ln>
            <a:noFill/>
          </a:ln>
        </p:spPr>
      </p:pic>
    </p:spTree>
  </p:cSld>
  <p:clrMapOvr>
    <a:masterClrMapping/>
  </p:clrMapOvr>
  <p:extLst>
    <p:ext uri="{DCECCB84-F9BA-43D5-87BE-67443E8EF086}">
      <p15:sldGuideLst>
        <p15:guide id="1" pos="864">
          <p15:clr>
            <a:srgbClr val="FA7B17"/>
          </p15:clr>
        </p15:guide>
        <p15:guide id="2" orient="horz" pos="1368">
          <p15:clr>
            <a:srgbClr val="FA7B17"/>
          </p15:clr>
        </p15:guide>
      </p15:sldGuideLst>
    </p:ext>
  </p:extLst>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urity body slide - left aligned -white">
  <p:cSld name="Blank White_1_1_1_1_1_1_1_2_2">
    <p:spTree>
      <p:nvGrpSpPr>
        <p:cNvPr id="782" name="Shape 782"/>
        <p:cNvGrpSpPr/>
        <p:nvPr/>
      </p:nvGrpSpPr>
      <p:grpSpPr>
        <a:xfrm>
          <a:off x="0" y="0"/>
          <a:ext cx="0" cy="0"/>
          <a:chOff x="0" y="0"/>
          <a:chExt cx="0" cy="0"/>
        </a:xfrm>
      </p:grpSpPr>
      <p:pic>
        <p:nvPicPr>
          <p:cNvPr id="783" name="Google Shape;783;p155"/>
          <p:cNvPicPr preferRelativeResize="0"/>
          <p:nvPr/>
        </p:nvPicPr>
        <p:blipFill rotWithShape="1">
          <a:blip r:embed="rId2">
            <a:alphaModFix/>
          </a:blip>
          <a:srcRect b="0" l="0" r="0" t="0"/>
          <a:stretch/>
        </p:blipFill>
        <p:spPr>
          <a:xfrm>
            <a:off x="-111060" y="-12338"/>
            <a:ext cx="9267400" cy="5212912"/>
          </a:xfrm>
          <a:prstGeom prst="rect">
            <a:avLst/>
          </a:prstGeom>
          <a:noFill/>
          <a:ln>
            <a:noFill/>
          </a:ln>
        </p:spPr>
      </p:pic>
      <p:sp>
        <p:nvSpPr>
          <p:cNvPr id="784" name="Google Shape;784;p155"/>
          <p:cNvSpPr txBox="1"/>
          <p:nvPr>
            <p:ph type="title"/>
          </p:nvPr>
        </p:nvSpPr>
        <p:spPr>
          <a:xfrm>
            <a:off x="571500" y="464775"/>
            <a:ext cx="7236900" cy="448200"/>
          </a:xfrm>
          <a:prstGeom prst="rect">
            <a:avLst/>
          </a:prstGeom>
        </p:spPr>
        <p:txBody>
          <a:bodyPr anchorCtr="0" anchor="t" bIns="0" lIns="0" spcFirstLastPara="1" rIns="0" wrap="square" tIns="0">
            <a:noAutofit/>
          </a:bodyPr>
          <a:lstStyle>
            <a:lvl1pPr lvl="0" rtl="0">
              <a:spcBef>
                <a:spcPts val="0"/>
              </a:spcBef>
              <a:spcAft>
                <a:spcPts val="0"/>
              </a:spcAft>
              <a:buSzPts val="2400"/>
              <a:buFont typeface="Inter ExtraBold"/>
              <a:buNone/>
              <a:defRPr sz="2400">
                <a:latin typeface="Inter ExtraBold"/>
                <a:ea typeface="Inter ExtraBold"/>
                <a:cs typeface="Inter ExtraBold"/>
                <a:sym typeface="Inter ExtraBold"/>
              </a:defRPr>
            </a:lvl1pPr>
            <a:lvl2pPr lvl="1" rtl="0">
              <a:spcBef>
                <a:spcPts val="0"/>
              </a:spcBef>
              <a:spcAft>
                <a:spcPts val="0"/>
              </a:spcAft>
              <a:buSzPts val="2800"/>
              <a:buFont typeface="Inter"/>
              <a:buNone/>
              <a:defRPr>
                <a:latin typeface="Inter"/>
                <a:ea typeface="Inter"/>
                <a:cs typeface="Inter"/>
                <a:sym typeface="Inter"/>
              </a:defRPr>
            </a:lvl2pPr>
            <a:lvl3pPr lvl="2" rtl="0">
              <a:spcBef>
                <a:spcPts val="0"/>
              </a:spcBef>
              <a:spcAft>
                <a:spcPts val="0"/>
              </a:spcAft>
              <a:buSzPts val="2800"/>
              <a:buFont typeface="Inter"/>
              <a:buNone/>
              <a:defRPr>
                <a:latin typeface="Inter"/>
                <a:ea typeface="Inter"/>
                <a:cs typeface="Inter"/>
                <a:sym typeface="Inter"/>
              </a:defRPr>
            </a:lvl3pPr>
            <a:lvl4pPr lvl="3" rtl="0">
              <a:spcBef>
                <a:spcPts val="0"/>
              </a:spcBef>
              <a:spcAft>
                <a:spcPts val="0"/>
              </a:spcAft>
              <a:buSzPts val="2800"/>
              <a:buFont typeface="Inter"/>
              <a:buNone/>
              <a:defRPr>
                <a:latin typeface="Inter"/>
                <a:ea typeface="Inter"/>
                <a:cs typeface="Inter"/>
                <a:sym typeface="Inter"/>
              </a:defRPr>
            </a:lvl4pPr>
            <a:lvl5pPr lvl="4" rtl="0">
              <a:spcBef>
                <a:spcPts val="0"/>
              </a:spcBef>
              <a:spcAft>
                <a:spcPts val="0"/>
              </a:spcAft>
              <a:buSzPts val="2800"/>
              <a:buFont typeface="Inter"/>
              <a:buNone/>
              <a:defRPr>
                <a:latin typeface="Inter"/>
                <a:ea typeface="Inter"/>
                <a:cs typeface="Inter"/>
                <a:sym typeface="Inter"/>
              </a:defRPr>
            </a:lvl5pPr>
            <a:lvl6pPr lvl="5" rtl="0">
              <a:spcBef>
                <a:spcPts val="0"/>
              </a:spcBef>
              <a:spcAft>
                <a:spcPts val="0"/>
              </a:spcAft>
              <a:buSzPts val="2800"/>
              <a:buFont typeface="Inter"/>
              <a:buNone/>
              <a:defRPr>
                <a:latin typeface="Inter"/>
                <a:ea typeface="Inter"/>
                <a:cs typeface="Inter"/>
                <a:sym typeface="Inter"/>
              </a:defRPr>
            </a:lvl6pPr>
            <a:lvl7pPr lvl="6" rtl="0">
              <a:spcBef>
                <a:spcPts val="0"/>
              </a:spcBef>
              <a:spcAft>
                <a:spcPts val="0"/>
              </a:spcAft>
              <a:buSzPts val="2800"/>
              <a:buFont typeface="Inter"/>
              <a:buNone/>
              <a:defRPr>
                <a:latin typeface="Inter"/>
                <a:ea typeface="Inter"/>
                <a:cs typeface="Inter"/>
                <a:sym typeface="Inter"/>
              </a:defRPr>
            </a:lvl7pPr>
            <a:lvl8pPr lvl="7" rtl="0">
              <a:spcBef>
                <a:spcPts val="0"/>
              </a:spcBef>
              <a:spcAft>
                <a:spcPts val="0"/>
              </a:spcAft>
              <a:buSzPts val="2800"/>
              <a:buFont typeface="Inter"/>
              <a:buNone/>
              <a:defRPr>
                <a:latin typeface="Inter"/>
                <a:ea typeface="Inter"/>
                <a:cs typeface="Inter"/>
                <a:sym typeface="Inter"/>
              </a:defRPr>
            </a:lvl8pPr>
            <a:lvl9pPr lvl="8" rtl="0">
              <a:spcBef>
                <a:spcPts val="0"/>
              </a:spcBef>
              <a:spcAft>
                <a:spcPts val="0"/>
              </a:spcAft>
              <a:buSzPts val="2800"/>
              <a:buFont typeface="Inter"/>
              <a:buNone/>
              <a:defRPr>
                <a:latin typeface="Inter"/>
                <a:ea typeface="Inter"/>
                <a:cs typeface="Inter"/>
                <a:sym typeface="Inter"/>
              </a:defRPr>
            </a:lvl9pPr>
          </a:lstStyle>
          <a:p/>
        </p:txBody>
      </p:sp>
      <p:sp>
        <p:nvSpPr>
          <p:cNvPr id="785" name="Google Shape;785;p155"/>
          <p:cNvSpPr txBox="1"/>
          <p:nvPr>
            <p:ph idx="1" type="subTitle"/>
          </p:nvPr>
        </p:nvSpPr>
        <p:spPr>
          <a:xfrm>
            <a:off x="571500" y="913058"/>
            <a:ext cx="6192000" cy="3621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SzPts val="1800"/>
              <a:buFont typeface="Inter"/>
              <a:buNone/>
              <a:defRPr>
                <a:latin typeface="Inter"/>
                <a:ea typeface="Inter"/>
                <a:cs typeface="Inter"/>
                <a:sym typeface="Inter"/>
              </a:defRPr>
            </a:lvl1pPr>
            <a:lvl2pPr lvl="1" rtl="0">
              <a:lnSpc>
                <a:spcPct val="115000"/>
              </a:lnSpc>
              <a:spcBef>
                <a:spcPts val="800"/>
              </a:spcBef>
              <a:spcAft>
                <a:spcPts val="0"/>
              </a:spcAft>
              <a:buClr>
                <a:schemeClr val="dk1"/>
              </a:buClr>
              <a:buSzPts val="1800"/>
              <a:buFont typeface="Inter"/>
              <a:buNone/>
              <a:defRPr>
                <a:solidFill>
                  <a:schemeClr val="dk1"/>
                </a:solidFill>
                <a:latin typeface="Inter"/>
                <a:ea typeface="Inter"/>
                <a:cs typeface="Inter"/>
                <a:sym typeface="Inter"/>
              </a:defRPr>
            </a:lvl2pPr>
            <a:lvl3pPr lvl="2" rtl="0">
              <a:lnSpc>
                <a:spcPct val="115000"/>
              </a:lnSpc>
              <a:spcBef>
                <a:spcPts val="800"/>
              </a:spcBef>
              <a:spcAft>
                <a:spcPts val="0"/>
              </a:spcAft>
              <a:buClr>
                <a:schemeClr val="dk1"/>
              </a:buClr>
              <a:buSzPts val="1800"/>
              <a:buFont typeface="Inter"/>
              <a:buNone/>
              <a:defRPr>
                <a:solidFill>
                  <a:schemeClr val="dk1"/>
                </a:solidFill>
                <a:latin typeface="Inter"/>
                <a:ea typeface="Inter"/>
                <a:cs typeface="Inter"/>
                <a:sym typeface="Inter"/>
              </a:defRPr>
            </a:lvl3pPr>
            <a:lvl4pPr lvl="3" rtl="0">
              <a:lnSpc>
                <a:spcPct val="115000"/>
              </a:lnSpc>
              <a:spcBef>
                <a:spcPts val="800"/>
              </a:spcBef>
              <a:spcAft>
                <a:spcPts val="0"/>
              </a:spcAft>
              <a:buClr>
                <a:schemeClr val="dk1"/>
              </a:buClr>
              <a:buSzPts val="1800"/>
              <a:buFont typeface="Inter"/>
              <a:buNone/>
              <a:defRPr>
                <a:solidFill>
                  <a:schemeClr val="dk1"/>
                </a:solidFill>
                <a:latin typeface="Inter"/>
                <a:ea typeface="Inter"/>
                <a:cs typeface="Inter"/>
                <a:sym typeface="Inter"/>
              </a:defRPr>
            </a:lvl4pPr>
            <a:lvl5pPr lvl="4" rtl="0">
              <a:lnSpc>
                <a:spcPct val="115000"/>
              </a:lnSpc>
              <a:spcBef>
                <a:spcPts val="800"/>
              </a:spcBef>
              <a:spcAft>
                <a:spcPts val="0"/>
              </a:spcAft>
              <a:buClr>
                <a:schemeClr val="dk1"/>
              </a:buClr>
              <a:buSzPts val="1800"/>
              <a:buFont typeface="Inter"/>
              <a:buNone/>
              <a:defRPr>
                <a:solidFill>
                  <a:schemeClr val="dk1"/>
                </a:solidFill>
                <a:latin typeface="Inter"/>
                <a:ea typeface="Inter"/>
                <a:cs typeface="Inter"/>
                <a:sym typeface="Inter"/>
              </a:defRPr>
            </a:lvl5pPr>
            <a:lvl6pPr lvl="5" rtl="0">
              <a:lnSpc>
                <a:spcPct val="115000"/>
              </a:lnSpc>
              <a:spcBef>
                <a:spcPts val="800"/>
              </a:spcBef>
              <a:spcAft>
                <a:spcPts val="0"/>
              </a:spcAft>
              <a:buClr>
                <a:schemeClr val="dk1"/>
              </a:buClr>
              <a:buSzPts val="1800"/>
              <a:buFont typeface="Inter"/>
              <a:buNone/>
              <a:defRPr>
                <a:solidFill>
                  <a:schemeClr val="dk1"/>
                </a:solidFill>
                <a:latin typeface="Inter"/>
                <a:ea typeface="Inter"/>
                <a:cs typeface="Inter"/>
                <a:sym typeface="Inter"/>
              </a:defRPr>
            </a:lvl6pPr>
            <a:lvl7pPr lvl="6" rtl="0">
              <a:lnSpc>
                <a:spcPct val="115000"/>
              </a:lnSpc>
              <a:spcBef>
                <a:spcPts val="800"/>
              </a:spcBef>
              <a:spcAft>
                <a:spcPts val="0"/>
              </a:spcAft>
              <a:buClr>
                <a:schemeClr val="dk1"/>
              </a:buClr>
              <a:buSzPts val="1800"/>
              <a:buFont typeface="Inter"/>
              <a:buNone/>
              <a:defRPr>
                <a:solidFill>
                  <a:schemeClr val="dk1"/>
                </a:solidFill>
                <a:latin typeface="Inter"/>
                <a:ea typeface="Inter"/>
                <a:cs typeface="Inter"/>
                <a:sym typeface="Inter"/>
              </a:defRPr>
            </a:lvl7pPr>
            <a:lvl8pPr lvl="7" rtl="0">
              <a:lnSpc>
                <a:spcPct val="115000"/>
              </a:lnSpc>
              <a:spcBef>
                <a:spcPts val="800"/>
              </a:spcBef>
              <a:spcAft>
                <a:spcPts val="0"/>
              </a:spcAft>
              <a:buClr>
                <a:schemeClr val="dk1"/>
              </a:buClr>
              <a:buSzPts val="1800"/>
              <a:buFont typeface="Inter"/>
              <a:buNone/>
              <a:defRPr>
                <a:solidFill>
                  <a:schemeClr val="dk1"/>
                </a:solidFill>
                <a:latin typeface="Inter"/>
                <a:ea typeface="Inter"/>
                <a:cs typeface="Inter"/>
                <a:sym typeface="Inter"/>
              </a:defRPr>
            </a:lvl8pPr>
            <a:lvl9pPr lvl="8" rtl="0">
              <a:lnSpc>
                <a:spcPct val="115000"/>
              </a:lnSpc>
              <a:spcBef>
                <a:spcPts val="800"/>
              </a:spcBef>
              <a:spcAft>
                <a:spcPts val="800"/>
              </a:spcAft>
              <a:buClr>
                <a:schemeClr val="dk1"/>
              </a:buClr>
              <a:buSzPts val="1800"/>
              <a:buFont typeface="Inter"/>
              <a:buNone/>
              <a:defRPr>
                <a:solidFill>
                  <a:schemeClr val="dk1"/>
                </a:solidFill>
                <a:latin typeface="Inter"/>
                <a:ea typeface="Inter"/>
                <a:cs typeface="Inter"/>
                <a:sym typeface="Inter"/>
              </a:defRPr>
            </a:lvl9pPr>
          </a:lstStyle>
          <a:p/>
        </p:txBody>
      </p:sp>
      <p:sp>
        <p:nvSpPr>
          <p:cNvPr id="786" name="Google Shape;786;p155"/>
          <p:cNvSpPr txBox="1"/>
          <p:nvPr>
            <p:ph idx="2" type="body"/>
          </p:nvPr>
        </p:nvSpPr>
        <p:spPr>
          <a:xfrm>
            <a:off x="571500" y="1284199"/>
            <a:ext cx="4678200" cy="2896800"/>
          </a:xfrm>
          <a:prstGeom prst="rect">
            <a:avLst/>
          </a:prstGeom>
        </p:spPr>
        <p:txBody>
          <a:bodyPr anchorCtr="0" anchor="t" bIns="0" lIns="0" spcFirstLastPara="1" rIns="0" wrap="square" tIns="0">
            <a:noAutofit/>
          </a:bodyPr>
          <a:lstStyle>
            <a:lvl1pPr indent="-330200" lvl="0" marL="457200" rtl="0">
              <a:lnSpc>
                <a:spcPct val="115000"/>
              </a:lnSpc>
              <a:spcBef>
                <a:spcPts val="0"/>
              </a:spcBef>
              <a:spcAft>
                <a:spcPts val="0"/>
              </a:spcAft>
              <a:buSzPts val="1600"/>
              <a:buFont typeface="Inter"/>
              <a:buChar char="●"/>
              <a:defRPr>
                <a:solidFill>
                  <a:schemeClr val="dk1"/>
                </a:solidFill>
                <a:latin typeface="Inter"/>
                <a:ea typeface="Inter"/>
                <a:cs typeface="Inter"/>
                <a:sym typeface="Inter"/>
              </a:defRPr>
            </a:lvl1pPr>
            <a:lvl2pPr indent="-342900" lvl="1" marL="914400" rtl="0">
              <a:lnSpc>
                <a:spcPct val="115000"/>
              </a:lnSpc>
              <a:spcBef>
                <a:spcPts val="800"/>
              </a:spcBef>
              <a:spcAft>
                <a:spcPts val="0"/>
              </a:spcAft>
              <a:buClr>
                <a:schemeClr val="dk1"/>
              </a:buClr>
              <a:buSzPts val="1800"/>
              <a:buFont typeface="Inter"/>
              <a:buChar char="○"/>
              <a:defRPr>
                <a:solidFill>
                  <a:schemeClr val="dk1"/>
                </a:solidFill>
                <a:latin typeface="Inter"/>
                <a:ea typeface="Inter"/>
                <a:cs typeface="Inter"/>
                <a:sym typeface="Inter"/>
              </a:defRPr>
            </a:lvl2pPr>
            <a:lvl3pPr indent="-342900" lvl="2" marL="1371600" rtl="0">
              <a:lnSpc>
                <a:spcPct val="115000"/>
              </a:lnSpc>
              <a:spcBef>
                <a:spcPts val="800"/>
              </a:spcBef>
              <a:spcAft>
                <a:spcPts val="0"/>
              </a:spcAft>
              <a:buClr>
                <a:schemeClr val="dk1"/>
              </a:buClr>
              <a:buSzPts val="1800"/>
              <a:buFont typeface="Inter"/>
              <a:buChar char="ᐨ"/>
              <a:defRPr>
                <a:solidFill>
                  <a:schemeClr val="dk1"/>
                </a:solidFill>
                <a:latin typeface="Inter"/>
                <a:ea typeface="Inter"/>
                <a:cs typeface="Inter"/>
                <a:sym typeface="Inter"/>
              </a:defRPr>
            </a:lvl3pPr>
            <a:lvl4pPr indent="-342900" lvl="3" marL="1828800" rtl="0">
              <a:lnSpc>
                <a:spcPct val="115000"/>
              </a:lnSpc>
              <a:spcBef>
                <a:spcPts val="800"/>
              </a:spcBef>
              <a:spcAft>
                <a:spcPts val="0"/>
              </a:spcAft>
              <a:buClr>
                <a:schemeClr val="dk1"/>
              </a:buClr>
              <a:buSzPts val="1800"/>
              <a:buFont typeface="Inter"/>
              <a:buChar char="ᐨ"/>
              <a:defRPr>
                <a:solidFill>
                  <a:schemeClr val="dk1"/>
                </a:solidFill>
                <a:latin typeface="Inter"/>
                <a:ea typeface="Inter"/>
                <a:cs typeface="Inter"/>
                <a:sym typeface="Inter"/>
              </a:defRPr>
            </a:lvl4pPr>
            <a:lvl5pPr indent="-342900" lvl="4" marL="2286000" rtl="0">
              <a:lnSpc>
                <a:spcPct val="115000"/>
              </a:lnSpc>
              <a:spcBef>
                <a:spcPts val="800"/>
              </a:spcBef>
              <a:spcAft>
                <a:spcPts val="0"/>
              </a:spcAft>
              <a:buClr>
                <a:schemeClr val="dk1"/>
              </a:buClr>
              <a:buSzPts val="1800"/>
              <a:buFont typeface="Inter"/>
              <a:buChar char="ᐨ"/>
              <a:defRPr>
                <a:solidFill>
                  <a:schemeClr val="dk1"/>
                </a:solidFill>
                <a:latin typeface="Inter"/>
                <a:ea typeface="Inter"/>
                <a:cs typeface="Inter"/>
                <a:sym typeface="Inter"/>
              </a:defRPr>
            </a:lvl5pPr>
            <a:lvl6pPr indent="-342900" lvl="5" marL="2743200" rtl="0">
              <a:lnSpc>
                <a:spcPct val="115000"/>
              </a:lnSpc>
              <a:spcBef>
                <a:spcPts val="800"/>
              </a:spcBef>
              <a:spcAft>
                <a:spcPts val="0"/>
              </a:spcAft>
              <a:buClr>
                <a:schemeClr val="dk1"/>
              </a:buClr>
              <a:buSzPts val="1800"/>
              <a:buFont typeface="Inter"/>
              <a:buChar char="ᐨ"/>
              <a:defRPr>
                <a:solidFill>
                  <a:schemeClr val="dk1"/>
                </a:solidFill>
                <a:latin typeface="Inter"/>
                <a:ea typeface="Inter"/>
                <a:cs typeface="Inter"/>
                <a:sym typeface="Inter"/>
              </a:defRPr>
            </a:lvl6pPr>
            <a:lvl7pPr indent="-342900" lvl="6" marL="3200400" rtl="0">
              <a:lnSpc>
                <a:spcPct val="115000"/>
              </a:lnSpc>
              <a:spcBef>
                <a:spcPts val="800"/>
              </a:spcBef>
              <a:spcAft>
                <a:spcPts val="0"/>
              </a:spcAft>
              <a:buClr>
                <a:schemeClr val="dk1"/>
              </a:buClr>
              <a:buSzPts val="1800"/>
              <a:buFont typeface="Inter"/>
              <a:buChar char="ᐨ"/>
              <a:defRPr>
                <a:solidFill>
                  <a:schemeClr val="dk1"/>
                </a:solidFill>
                <a:latin typeface="Inter"/>
                <a:ea typeface="Inter"/>
                <a:cs typeface="Inter"/>
                <a:sym typeface="Inter"/>
              </a:defRPr>
            </a:lvl7pPr>
            <a:lvl8pPr indent="-342900" lvl="7" marL="3657600" rtl="0">
              <a:lnSpc>
                <a:spcPct val="115000"/>
              </a:lnSpc>
              <a:spcBef>
                <a:spcPts val="800"/>
              </a:spcBef>
              <a:spcAft>
                <a:spcPts val="0"/>
              </a:spcAft>
              <a:buClr>
                <a:schemeClr val="dk1"/>
              </a:buClr>
              <a:buSzPts val="1800"/>
              <a:buFont typeface="Inter"/>
              <a:buChar char="ᐨ"/>
              <a:defRPr>
                <a:solidFill>
                  <a:schemeClr val="dk1"/>
                </a:solidFill>
                <a:latin typeface="Inter"/>
                <a:ea typeface="Inter"/>
                <a:cs typeface="Inter"/>
                <a:sym typeface="Inter"/>
              </a:defRPr>
            </a:lvl8pPr>
            <a:lvl9pPr indent="-342900" lvl="8" marL="4114800" rtl="0">
              <a:lnSpc>
                <a:spcPct val="115000"/>
              </a:lnSpc>
              <a:spcBef>
                <a:spcPts val="800"/>
              </a:spcBef>
              <a:spcAft>
                <a:spcPts val="800"/>
              </a:spcAft>
              <a:buClr>
                <a:schemeClr val="dk1"/>
              </a:buClr>
              <a:buSzPts val="1800"/>
              <a:buFont typeface="Inter"/>
              <a:buChar char="ᐨ"/>
              <a:defRPr>
                <a:solidFill>
                  <a:schemeClr val="dk1"/>
                </a:solidFill>
                <a:latin typeface="Inter"/>
                <a:ea typeface="Inter"/>
                <a:cs typeface="Inter"/>
                <a:sym typeface="Inter"/>
              </a:defRPr>
            </a:lvl9pPr>
          </a:lstStyle>
          <a:p/>
        </p:txBody>
      </p:sp>
      <p:pic>
        <p:nvPicPr>
          <p:cNvPr id="787" name="Google Shape;787;p155"/>
          <p:cNvPicPr preferRelativeResize="0"/>
          <p:nvPr/>
        </p:nvPicPr>
        <p:blipFill>
          <a:blip r:embed="rId3">
            <a:alphaModFix/>
          </a:blip>
          <a:stretch>
            <a:fillRect/>
          </a:stretch>
        </p:blipFill>
        <p:spPr>
          <a:xfrm>
            <a:off x="8183300" y="4691126"/>
            <a:ext cx="705628" cy="241849"/>
          </a:xfrm>
          <a:prstGeom prst="rect">
            <a:avLst/>
          </a:prstGeom>
          <a:noFill/>
          <a:ln>
            <a:noFill/>
          </a:ln>
        </p:spPr>
      </p:pic>
    </p:spTree>
  </p:cSld>
  <p:clrMapOvr>
    <a:masterClrMapping/>
  </p:clrMapOvr>
  <p:extLst>
    <p:ext uri="{DCECCB84-F9BA-43D5-87BE-67443E8EF086}">
      <p15:sldGuideLst>
        <p15:guide id="1" pos="360">
          <p15:clr>
            <a:srgbClr val="FA7B17"/>
          </p15:clr>
        </p15:guide>
        <p15:guide id="2" orient="horz" pos="482">
          <p15:clr>
            <a:srgbClr val="FA7B17"/>
          </p15:clr>
        </p15:guide>
        <p15:guide id="3" orient="horz" pos="978">
          <p15:clr>
            <a:srgbClr val="FA7B17"/>
          </p15:clr>
        </p15:guide>
        <p15:guide id="4" orient="horz" pos="477">
          <p15:clr>
            <a:srgbClr val="FA7B17"/>
          </p15:clr>
        </p15:guide>
      </p15:sldGuideLst>
    </p:ext>
  </p:extLst>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ublic sector body slide - left aligned -dark blue">
  <p:cSld name="Blank White_1_1_1_1_1_1_1_2_2_1">
    <p:spTree>
      <p:nvGrpSpPr>
        <p:cNvPr id="788" name="Shape 788"/>
        <p:cNvGrpSpPr/>
        <p:nvPr/>
      </p:nvGrpSpPr>
      <p:grpSpPr>
        <a:xfrm>
          <a:off x="0" y="0"/>
          <a:ext cx="0" cy="0"/>
          <a:chOff x="0" y="0"/>
          <a:chExt cx="0" cy="0"/>
        </a:xfrm>
      </p:grpSpPr>
      <p:pic>
        <p:nvPicPr>
          <p:cNvPr id="789" name="Google Shape;789;p156"/>
          <p:cNvPicPr preferRelativeResize="0"/>
          <p:nvPr/>
        </p:nvPicPr>
        <p:blipFill rotWithShape="1">
          <a:blip r:embed="rId2">
            <a:alphaModFix/>
          </a:blip>
          <a:srcRect b="0" l="0" r="0" t="0"/>
          <a:stretch/>
        </p:blipFill>
        <p:spPr>
          <a:xfrm>
            <a:off x="-111060" y="-12338"/>
            <a:ext cx="9267400" cy="5212912"/>
          </a:xfrm>
          <a:prstGeom prst="rect">
            <a:avLst/>
          </a:prstGeom>
          <a:noFill/>
          <a:ln>
            <a:noFill/>
          </a:ln>
        </p:spPr>
      </p:pic>
      <p:sp>
        <p:nvSpPr>
          <p:cNvPr id="790" name="Google Shape;790;p156"/>
          <p:cNvSpPr txBox="1"/>
          <p:nvPr>
            <p:ph idx="1" type="subTitle"/>
          </p:nvPr>
        </p:nvSpPr>
        <p:spPr>
          <a:xfrm>
            <a:off x="1371600" y="2694350"/>
            <a:ext cx="2493900" cy="5175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Clr>
                <a:srgbClr val="FFFFFF"/>
              </a:buClr>
              <a:buSzPts val="1100"/>
              <a:buFont typeface="Inter SemiBold"/>
              <a:buNone/>
              <a:defRPr sz="1100">
                <a:solidFill>
                  <a:srgbClr val="FFFFFF"/>
                </a:solidFill>
                <a:latin typeface="Inter SemiBold"/>
                <a:ea typeface="Inter SemiBold"/>
                <a:cs typeface="Inter SemiBold"/>
                <a:sym typeface="Inter SemiBold"/>
              </a:defRPr>
            </a:lvl1pPr>
            <a:lvl2pPr lvl="1" rtl="0">
              <a:lnSpc>
                <a:spcPct val="115000"/>
              </a:lnSpc>
              <a:spcBef>
                <a:spcPts val="800"/>
              </a:spcBef>
              <a:spcAft>
                <a:spcPts val="0"/>
              </a:spcAft>
              <a:buSzPts val="1800"/>
              <a:buNone/>
              <a:defRPr/>
            </a:lvl2pPr>
            <a:lvl3pPr lvl="2" rtl="0">
              <a:lnSpc>
                <a:spcPct val="115000"/>
              </a:lnSpc>
              <a:spcBef>
                <a:spcPts val="800"/>
              </a:spcBef>
              <a:spcAft>
                <a:spcPts val="0"/>
              </a:spcAft>
              <a:buSzPts val="1800"/>
              <a:buNone/>
              <a:defRPr/>
            </a:lvl3pPr>
            <a:lvl4pPr lvl="3" rtl="0">
              <a:lnSpc>
                <a:spcPct val="115000"/>
              </a:lnSpc>
              <a:spcBef>
                <a:spcPts val="800"/>
              </a:spcBef>
              <a:spcAft>
                <a:spcPts val="0"/>
              </a:spcAft>
              <a:buSzPts val="1800"/>
              <a:buNone/>
              <a:defRPr/>
            </a:lvl4pPr>
            <a:lvl5pPr lvl="4" rtl="0">
              <a:lnSpc>
                <a:spcPct val="115000"/>
              </a:lnSpc>
              <a:spcBef>
                <a:spcPts val="800"/>
              </a:spcBef>
              <a:spcAft>
                <a:spcPts val="0"/>
              </a:spcAft>
              <a:buSzPts val="1800"/>
              <a:buNone/>
              <a:defRPr/>
            </a:lvl5pPr>
            <a:lvl6pPr lvl="5" rtl="0">
              <a:lnSpc>
                <a:spcPct val="115000"/>
              </a:lnSpc>
              <a:spcBef>
                <a:spcPts val="800"/>
              </a:spcBef>
              <a:spcAft>
                <a:spcPts val="0"/>
              </a:spcAft>
              <a:buSzPts val="1800"/>
              <a:buNone/>
              <a:defRPr/>
            </a:lvl6pPr>
            <a:lvl7pPr lvl="6" rtl="0">
              <a:lnSpc>
                <a:spcPct val="115000"/>
              </a:lnSpc>
              <a:spcBef>
                <a:spcPts val="800"/>
              </a:spcBef>
              <a:spcAft>
                <a:spcPts val="0"/>
              </a:spcAft>
              <a:buSzPts val="1800"/>
              <a:buNone/>
              <a:defRPr/>
            </a:lvl7pPr>
            <a:lvl8pPr lvl="7" rtl="0">
              <a:lnSpc>
                <a:spcPct val="115000"/>
              </a:lnSpc>
              <a:spcBef>
                <a:spcPts val="800"/>
              </a:spcBef>
              <a:spcAft>
                <a:spcPts val="0"/>
              </a:spcAft>
              <a:buSzPts val="1800"/>
              <a:buNone/>
              <a:defRPr/>
            </a:lvl8pPr>
            <a:lvl9pPr lvl="8" rtl="0">
              <a:lnSpc>
                <a:spcPct val="115000"/>
              </a:lnSpc>
              <a:spcBef>
                <a:spcPts val="800"/>
              </a:spcBef>
              <a:spcAft>
                <a:spcPts val="800"/>
              </a:spcAft>
              <a:buSzPts val="1800"/>
              <a:buNone/>
              <a:defRPr/>
            </a:lvl9pPr>
          </a:lstStyle>
          <a:p/>
        </p:txBody>
      </p:sp>
      <p:pic>
        <p:nvPicPr>
          <p:cNvPr descr="Google Shape;31;p5" id="791" name="Google Shape;791;p156"/>
          <p:cNvPicPr preferRelativeResize="0"/>
          <p:nvPr/>
        </p:nvPicPr>
        <p:blipFill rotWithShape="1">
          <a:blip r:embed="rId3">
            <a:alphaModFix/>
          </a:blip>
          <a:srcRect b="0" l="0" r="0" t="0"/>
          <a:stretch/>
        </p:blipFill>
        <p:spPr>
          <a:xfrm>
            <a:off x="8183300" y="4691125"/>
            <a:ext cx="703444" cy="241849"/>
          </a:xfrm>
          <a:prstGeom prst="rect">
            <a:avLst/>
          </a:prstGeom>
          <a:noFill/>
          <a:ln>
            <a:noFill/>
          </a:ln>
        </p:spPr>
      </p:pic>
      <p:sp>
        <p:nvSpPr>
          <p:cNvPr id="792" name="Google Shape;792;p156"/>
          <p:cNvSpPr txBox="1"/>
          <p:nvPr>
            <p:ph type="title"/>
          </p:nvPr>
        </p:nvSpPr>
        <p:spPr>
          <a:xfrm>
            <a:off x="1371600" y="1765000"/>
            <a:ext cx="4206300" cy="852900"/>
          </a:xfrm>
          <a:prstGeom prst="rect">
            <a:avLst/>
          </a:prstGeom>
        </p:spPr>
        <p:txBody>
          <a:bodyPr anchorCtr="0" anchor="b" bIns="0" lIns="0" spcFirstLastPara="1" rIns="0" wrap="square" tIns="0">
            <a:noAutofit/>
          </a:bodyPr>
          <a:lstStyle>
            <a:lvl1pPr lvl="0" rtl="0">
              <a:spcBef>
                <a:spcPts val="0"/>
              </a:spcBef>
              <a:spcAft>
                <a:spcPts val="0"/>
              </a:spcAft>
              <a:buClr>
                <a:srgbClr val="FFFFFF"/>
              </a:buClr>
              <a:buSzPts val="2400"/>
              <a:buFont typeface="Inter ExtraBold"/>
              <a:buNone/>
              <a:defRPr sz="2400">
                <a:solidFill>
                  <a:srgbClr val="FFFFFF"/>
                </a:solidFill>
                <a:latin typeface="Inter ExtraBold"/>
                <a:ea typeface="Inter ExtraBold"/>
                <a:cs typeface="Inter ExtraBold"/>
                <a:sym typeface="Inter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extLst>
    <p:ext uri="{DCECCB84-F9BA-43D5-87BE-67443E8EF086}">
      <p15:sldGuideLst>
        <p15:guide id="1" pos="360">
          <p15:clr>
            <a:srgbClr val="FA7B17"/>
          </p15:clr>
        </p15:guide>
        <p15:guide id="2" orient="horz" pos="482">
          <p15:clr>
            <a:srgbClr val="FA7B17"/>
          </p15:clr>
        </p15:guide>
        <p15:guide id="3" orient="horz" pos="978">
          <p15:clr>
            <a:srgbClr val="FA7B17"/>
          </p15:clr>
        </p15:guide>
        <p15:guide id="4" orient="horz" pos="477">
          <p15:clr>
            <a:srgbClr val="FA7B17"/>
          </p15:clr>
        </p15:guide>
      </p15:sldGuideLst>
    </p:ext>
  </p:extLst>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ublic sector body slide - left aligned -dark  monochrome">
  <p:cSld name="Blank White_1_1_1_1_1_1_1_2_2_1_1">
    <p:spTree>
      <p:nvGrpSpPr>
        <p:cNvPr id="793" name="Shape 793"/>
        <p:cNvGrpSpPr/>
        <p:nvPr/>
      </p:nvGrpSpPr>
      <p:grpSpPr>
        <a:xfrm>
          <a:off x="0" y="0"/>
          <a:ext cx="0" cy="0"/>
          <a:chOff x="0" y="0"/>
          <a:chExt cx="0" cy="0"/>
        </a:xfrm>
      </p:grpSpPr>
      <p:pic>
        <p:nvPicPr>
          <p:cNvPr id="794" name="Google Shape;794;p157"/>
          <p:cNvPicPr preferRelativeResize="0"/>
          <p:nvPr/>
        </p:nvPicPr>
        <p:blipFill rotWithShape="1">
          <a:blip r:embed="rId2">
            <a:alphaModFix/>
          </a:blip>
          <a:srcRect b="0" l="0" r="0" t="0"/>
          <a:stretch/>
        </p:blipFill>
        <p:spPr>
          <a:xfrm>
            <a:off x="-111060" y="-12338"/>
            <a:ext cx="9267400" cy="5212912"/>
          </a:xfrm>
          <a:prstGeom prst="rect">
            <a:avLst/>
          </a:prstGeom>
          <a:noFill/>
          <a:ln>
            <a:noFill/>
          </a:ln>
        </p:spPr>
      </p:pic>
      <p:sp>
        <p:nvSpPr>
          <p:cNvPr id="795" name="Google Shape;795;p157"/>
          <p:cNvSpPr txBox="1"/>
          <p:nvPr>
            <p:ph idx="1" type="subTitle"/>
          </p:nvPr>
        </p:nvSpPr>
        <p:spPr>
          <a:xfrm>
            <a:off x="1371600" y="2694350"/>
            <a:ext cx="2493900" cy="5175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Clr>
                <a:srgbClr val="FFFFFF"/>
              </a:buClr>
              <a:buSzPts val="1100"/>
              <a:buFont typeface="Inter SemiBold"/>
              <a:buNone/>
              <a:defRPr sz="1100">
                <a:solidFill>
                  <a:srgbClr val="FFFFFF"/>
                </a:solidFill>
                <a:latin typeface="Inter SemiBold"/>
                <a:ea typeface="Inter SemiBold"/>
                <a:cs typeface="Inter SemiBold"/>
                <a:sym typeface="Inter SemiBold"/>
              </a:defRPr>
            </a:lvl1pPr>
            <a:lvl2pPr lvl="1" rtl="0">
              <a:lnSpc>
                <a:spcPct val="115000"/>
              </a:lnSpc>
              <a:spcBef>
                <a:spcPts val="800"/>
              </a:spcBef>
              <a:spcAft>
                <a:spcPts val="0"/>
              </a:spcAft>
              <a:buSzPts val="1800"/>
              <a:buNone/>
              <a:defRPr/>
            </a:lvl2pPr>
            <a:lvl3pPr lvl="2" rtl="0">
              <a:lnSpc>
                <a:spcPct val="115000"/>
              </a:lnSpc>
              <a:spcBef>
                <a:spcPts val="800"/>
              </a:spcBef>
              <a:spcAft>
                <a:spcPts val="0"/>
              </a:spcAft>
              <a:buSzPts val="1800"/>
              <a:buNone/>
              <a:defRPr/>
            </a:lvl3pPr>
            <a:lvl4pPr lvl="3" rtl="0">
              <a:lnSpc>
                <a:spcPct val="115000"/>
              </a:lnSpc>
              <a:spcBef>
                <a:spcPts val="800"/>
              </a:spcBef>
              <a:spcAft>
                <a:spcPts val="0"/>
              </a:spcAft>
              <a:buSzPts val="1800"/>
              <a:buNone/>
              <a:defRPr/>
            </a:lvl4pPr>
            <a:lvl5pPr lvl="4" rtl="0">
              <a:lnSpc>
                <a:spcPct val="115000"/>
              </a:lnSpc>
              <a:spcBef>
                <a:spcPts val="800"/>
              </a:spcBef>
              <a:spcAft>
                <a:spcPts val="0"/>
              </a:spcAft>
              <a:buSzPts val="1800"/>
              <a:buNone/>
              <a:defRPr/>
            </a:lvl5pPr>
            <a:lvl6pPr lvl="5" rtl="0">
              <a:lnSpc>
                <a:spcPct val="115000"/>
              </a:lnSpc>
              <a:spcBef>
                <a:spcPts val="800"/>
              </a:spcBef>
              <a:spcAft>
                <a:spcPts val="0"/>
              </a:spcAft>
              <a:buSzPts val="1800"/>
              <a:buNone/>
              <a:defRPr/>
            </a:lvl6pPr>
            <a:lvl7pPr lvl="6" rtl="0">
              <a:lnSpc>
                <a:spcPct val="115000"/>
              </a:lnSpc>
              <a:spcBef>
                <a:spcPts val="800"/>
              </a:spcBef>
              <a:spcAft>
                <a:spcPts val="0"/>
              </a:spcAft>
              <a:buSzPts val="1800"/>
              <a:buNone/>
              <a:defRPr/>
            </a:lvl7pPr>
            <a:lvl8pPr lvl="7" rtl="0">
              <a:lnSpc>
                <a:spcPct val="115000"/>
              </a:lnSpc>
              <a:spcBef>
                <a:spcPts val="800"/>
              </a:spcBef>
              <a:spcAft>
                <a:spcPts val="0"/>
              </a:spcAft>
              <a:buSzPts val="1800"/>
              <a:buNone/>
              <a:defRPr/>
            </a:lvl8pPr>
            <a:lvl9pPr lvl="8" rtl="0">
              <a:lnSpc>
                <a:spcPct val="115000"/>
              </a:lnSpc>
              <a:spcBef>
                <a:spcPts val="800"/>
              </a:spcBef>
              <a:spcAft>
                <a:spcPts val="800"/>
              </a:spcAft>
              <a:buSzPts val="1800"/>
              <a:buNone/>
              <a:defRPr/>
            </a:lvl9pPr>
          </a:lstStyle>
          <a:p/>
        </p:txBody>
      </p:sp>
      <p:pic>
        <p:nvPicPr>
          <p:cNvPr descr="Google Shape;31;p5" id="796" name="Google Shape;796;p157"/>
          <p:cNvPicPr preferRelativeResize="0"/>
          <p:nvPr/>
        </p:nvPicPr>
        <p:blipFill rotWithShape="1">
          <a:blip r:embed="rId3">
            <a:alphaModFix/>
          </a:blip>
          <a:srcRect b="0" l="0" r="0" t="0"/>
          <a:stretch/>
        </p:blipFill>
        <p:spPr>
          <a:xfrm>
            <a:off x="8183300" y="4691125"/>
            <a:ext cx="703444" cy="241849"/>
          </a:xfrm>
          <a:prstGeom prst="rect">
            <a:avLst/>
          </a:prstGeom>
          <a:noFill/>
          <a:ln>
            <a:noFill/>
          </a:ln>
        </p:spPr>
      </p:pic>
      <p:sp>
        <p:nvSpPr>
          <p:cNvPr id="797" name="Google Shape;797;p157"/>
          <p:cNvSpPr txBox="1"/>
          <p:nvPr>
            <p:ph type="title"/>
          </p:nvPr>
        </p:nvSpPr>
        <p:spPr>
          <a:xfrm>
            <a:off x="1371600" y="1765000"/>
            <a:ext cx="4206300" cy="852900"/>
          </a:xfrm>
          <a:prstGeom prst="rect">
            <a:avLst/>
          </a:prstGeom>
        </p:spPr>
        <p:txBody>
          <a:bodyPr anchorCtr="0" anchor="b" bIns="0" lIns="0" spcFirstLastPara="1" rIns="0" wrap="square" tIns="0">
            <a:noAutofit/>
          </a:bodyPr>
          <a:lstStyle>
            <a:lvl1pPr lvl="0" rtl="0">
              <a:spcBef>
                <a:spcPts val="0"/>
              </a:spcBef>
              <a:spcAft>
                <a:spcPts val="0"/>
              </a:spcAft>
              <a:buClr>
                <a:srgbClr val="FFFFFF"/>
              </a:buClr>
              <a:buSzPts val="2400"/>
              <a:buFont typeface="Inter ExtraBold"/>
              <a:buNone/>
              <a:defRPr sz="2400">
                <a:solidFill>
                  <a:srgbClr val="FFFFFF"/>
                </a:solidFill>
                <a:latin typeface="Inter ExtraBold"/>
                <a:ea typeface="Inter ExtraBold"/>
                <a:cs typeface="Inter ExtraBold"/>
                <a:sym typeface="Inter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extLst>
    <p:ext uri="{DCECCB84-F9BA-43D5-87BE-67443E8EF086}">
      <p15:sldGuideLst>
        <p15:guide id="1" pos="360">
          <p15:clr>
            <a:srgbClr val="FA7B17"/>
          </p15:clr>
        </p15:guide>
        <p15:guide id="2" orient="horz" pos="482">
          <p15:clr>
            <a:srgbClr val="FA7B17"/>
          </p15:clr>
        </p15:guide>
        <p15:guide id="3" orient="horz" pos="978">
          <p15:clr>
            <a:srgbClr val="FA7B17"/>
          </p15:clr>
        </p15:guide>
        <p15:guide id="4" orient="horz" pos="477">
          <p15:clr>
            <a:srgbClr val="FA7B17"/>
          </p15:clr>
        </p15:guide>
      </p15:sldGuideLst>
    </p:ext>
  </p:extLst>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ublic sector body slide - left aligned -blue">
  <p:cSld name="Blank White_1_1_1_1_1_1_1_2_2_1_1_1">
    <p:spTree>
      <p:nvGrpSpPr>
        <p:cNvPr id="798" name="Shape 798"/>
        <p:cNvGrpSpPr/>
        <p:nvPr/>
      </p:nvGrpSpPr>
      <p:grpSpPr>
        <a:xfrm>
          <a:off x="0" y="0"/>
          <a:ext cx="0" cy="0"/>
          <a:chOff x="0" y="0"/>
          <a:chExt cx="0" cy="0"/>
        </a:xfrm>
      </p:grpSpPr>
      <p:pic>
        <p:nvPicPr>
          <p:cNvPr id="799" name="Google Shape;799;p158"/>
          <p:cNvPicPr preferRelativeResize="0"/>
          <p:nvPr/>
        </p:nvPicPr>
        <p:blipFill rotWithShape="1">
          <a:blip r:embed="rId2">
            <a:alphaModFix/>
          </a:blip>
          <a:srcRect b="0" l="0" r="0" t="0"/>
          <a:stretch/>
        </p:blipFill>
        <p:spPr>
          <a:xfrm>
            <a:off x="-111060" y="-12338"/>
            <a:ext cx="9267400" cy="5212912"/>
          </a:xfrm>
          <a:prstGeom prst="rect">
            <a:avLst/>
          </a:prstGeom>
          <a:noFill/>
          <a:ln>
            <a:noFill/>
          </a:ln>
        </p:spPr>
      </p:pic>
      <p:sp>
        <p:nvSpPr>
          <p:cNvPr id="800" name="Google Shape;800;p158"/>
          <p:cNvSpPr txBox="1"/>
          <p:nvPr>
            <p:ph idx="1" type="subTitle"/>
          </p:nvPr>
        </p:nvSpPr>
        <p:spPr>
          <a:xfrm>
            <a:off x="1371600" y="2694350"/>
            <a:ext cx="2493900" cy="5175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Clr>
                <a:srgbClr val="FFFFFF"/>
              </a:buClr>
              <a:buSzPts val="1100"/>
              <a:buFont typeface="Inter SemiBold"/>
              <a:buNone/>
              <a:defRPr sz="1100">
                <a:solidFill>
                  <a:srgbClr val="FFFFFF"/>
                </a:solidFill>
                <a:latin typeface="Inter SemiBold"/>
                <a:ea typeface="Inter SemiBold"/>
                <a:cs typeface="Inter SemiBold"/>
                <a:sym typeface="Inter SemiBold"/>
              </a:defRPr>
            </a:lvl1pPr>
            <a:lvl2pPr lvl="1" rtl="0">
              <a:lnSpc>
                <a:spcPct val="115000"/>
              </a:lnSpc>
              <a:spcBef>
                <a:spcPts val="800"/>
              </a:spcBef>
              <a:spcAft>
                <a:spcPts val="0"/>
              </a:spcAft>
              <a:buSzPts val="1800"/>
              <a:buNone/>
              <a:defRPr/>
            </a:lvl2pPr>
            <a:lvl3pPr lvl="2" rtl="0">
              <a:lnSpc>
                <a:spcPct val="115000"/>
              </a:lnSpc>
              <a:spcBef>
                <a:spcPts val="800"/>
              </a:spcBef>
              <a:spcAft>
                <a:spcPts val="0"/>
              </a:spcAft>
              <a:buSzPts val="1800"/>
              <a:buNone/>
              <a:defRPr/>
            </a:lvl3pPr>
            <a:lvl4pPr lvl="3" rtl="0">
              <a:lnSpc>
                <a:spcPct val="115000"/>
              </a:lnSpc>
              <a:spcBef>
                <a:spcPts val="800"/>
              </a:spcBef>
              <a:spcAft>
                <a:spcPts val="0"/>
              </a:spcAft>
              <a:buSzPts val="1800"/>
              <a:buNone/>
              <a:defRPr/>
            </a:lvl4pPr>
            <a:lvl5pPr lvl="4" rtl="0">
              <a:lnSpc>
                <a:spcPct val="115000"/>
              </a:lnSpc>
              <a:spcBef>
                <a:spcPts val="800"/>
              </a:spcBef>
              <a:spcAft>
                <a:spcPts val="0"/>
              </a:spcAft>
              <a:buSzPts val="1800"/>
              <a:buNone/>
              <a:defRPr/>
            </a:lvl5pPr>
            <a:lvl6pPr lvl="5" rtl="0">
              <a:lnSpc>
                <a:spcPct val="115000"/>
              </a:lnSpc>
              <a:spcBef>
                <a:spcPts val="800"/>
              </a:spcBef>
              <a:spcAft>
                <a:spcPts val="0"/>
              </a:spcAft>
              <a:buSzPts val="1800"/>
              <a:buNone/>
              <a:defRPr/>
            </a:lvl6pPr>
            <a:lvl7pPr lvl="6" rtl="0">
              <a:lnSpc>
                <a:spcPct val="115000"/>
              </a:lnSpc>
              <a:spcBef>
                <a:spcPts val="800"/>
              </a:spcBef>
              <a:spcAft>
                <a:spcPts val="0"/>
              </a:spcAft>
              <a:buSzPts val="1800"/>
              <a:buNone/>
              <a:defRPr/>
            </a:lvl7pPr>
            <a:lvl8pPr lvl="7" rtl="0">
              <a:lnSpc>
                <a:spcPct val="115000"/>
              </a:lnSpc>
              <a:spcBef>
                <a:spcPts val="800"/>
              </a:spcBef>
              <a:spcAft>
                <a:spcPts val="0"/>
              </a:spcAft>
              <a:buSzPts val="1800"/>
              <a:buNone/>
              <a:defRPr/>
            </a:lvl8pPr>
            <a:lvl9pPr lvl="8" rtl="0">
              <a:lnSpc>
                <a:spcPct val="115000"/>
              </a:lnSpc>
              <a:spcBef>
                <a:spcPts val="800"/>
              </a:spcBef>
              <a:spcAft>
                <a:spcPts val="800"/>
              </a:spcAft>
              <a:buSzPts val="1800"/>
              <a:buNone/>
              <a:defRPr/>
            </a:lvl9pPr>
          </a:lstStyle>
          <a:p/>
        </p:txBody>
      </p:sp>
      <p:pic>
        <p:nvPicPr>
          <p:cNvPr descr="Google Shape;31;p5" id="801" name="Google Shape;801;p158"/>
          <p:cNvPicPr preferRelativeResize="0"/>
          <p:nvPr/>
        </p:nvPicPr>
        <p:blipFill rotWithShape="1">
          <a:blip r:embed="rId3">
            <a:alphaModFix/>
          </a:blip>
          <a:srcRect b="0" l="0" r="0" t="0"/>
          <a:stretch/>
        </p:blipFill>
        <p:spPr>
          <a:xfrm>
            <a:off x="8183300" y="4691125"/>
            <a:ext cx="703444" cy="241849"/>
          </a:xfrm>
          <a:prstGeom prst="rect">
            <a:avLst/>
          </a:prstGeom>
          <a:noFill/>
          <a:ln>
            <a:noFill/>
          </a:ln>
        </p:spPr>
      </p:pic>
      <p:sp>
        <p:nvSpPr>
          <p:cNvPr id="802" name="Google Shape;802;p158"/>
          <p:cNvSpPr txBox="1"/>
          <p:nvPr>
            <p:ph type="title"/>
          </p:nvPr>
        </p:nvSpPr>
        <p:spPr>
          <a:xfrm>
            <a:off x="1371600" y="1765000"/>
            <a:ext cx="4206300" cy="852900"/>
          </a:xfrm>
          <a:prstGeom prst="rect">
            <a:avLst/>
          </a:prstGeom>
        </p:spPr>
        <p:txBody>
          <a:bodyPr anchorCtr="0" anchor="b" bIns="0" lIns="0" spcFirstLastPara="1" rIns="0" wrap="square" tIns="0">
            <a:noAutofit/>
          </a:bodyPr>
          <a:lstStyle>
            <a:lvl1pPr lvl="0" rtl="0">
              <a:spcBef>
                <a:spcPts val="0"/>
              </a:spcBef>
              <a:spcAft>
                <a:spcPts val="0"/>
              </a:spcAft>
              <a:buClr>
                <a:srgbClr val="FFFFFF"/>
              </a:buClr>
              <a:buSzPts val="2400"/>
              <a:buFont typeface="Inter ExtraBold"/>
              <a:buNone/>
              <a:defRPr sz="2400">
                <a:solidFill>
                  <a:srgbClr val="FFFFFF"/>
                </a:solidFill>
                <a:latin typeface="Inter ExtraBold"/>
                <a:ea typeface="Inter ExtraBold"/>
                <a:cs typeface="Inter ExtraBold"/>
                <a:sym typeface="Inter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extLst>
    <p:ext uri="{DCECCB84-F9BA-43D5-87BE-67443E8EF086}">
      <p15:sldGuideLst>
        <p15:guide id="1" pos="360">
          <p15:clr>
            <a:srgbClr val="FA7B17"/>
          </p15:clr>
        </p15:guide>
        <p15:guide id="2" orient="horz" pos="482">
          <p15:clr>
            <a:srgbClr val="FA7B17"/>
          </p15:clr>
        </p15:guide>
        <p15:guide id="3" orient="horz" pos="978">
          <p15:clr>
            <a:srgbClr val="FA7B17"/>
          </p15:clr>
        </p15:guide>
        <p15:guide id="4" orient="horz" pos="477">
          <p15:clr>
            <a:srgbClr val="FA7B17"/>
          </p15:clr>
        </p15:guide>
      </p15:sldGuideLst>
    </p:ext>
  </p:extLst>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ublic sector body slide - left aligned -white">
  <p:cSld name="Blank White_1_1_1_1_1_1_1_2_2_1_1_1_1">
    <p:spTree>
      <p:nvGrpSpPr>
        <p:cNvPr id="803" name="Shape 803"/>
        <p:cNvGrpSpPr/>
        <p:nvPr/>
      </p:nvGrpSpPr>
      <p:grpSpPr>
        <a:xfrm>
          <a:off x="0" y="0"/>
          <a:ext cx="0" cy="0"/>
          <a:chOff x="0" y="0"/>
          <a:chExt cx="0" cy="0"/>
        </a:xfrm>
      </p:grpSpPr>
      <p:pic>
        <p:nvPicPr>
          <p:cNvPr id="804" name="Google Shape;804;p159"/>
          <p:cNvPicPr preferRelativeResize="0"/>
          <p:nvPr/>
        </p:nvPicPr>
        <p:blipFill rotWithShape="1">
          <a:blip r:embed="rId2">
            <a:alphaModFix/>
          </a:blip>
          <a:srcRect b="0" l="0" r="0" t="0"/>
          <a:stretch/>
        </p:blipFill>
        <p:spPr>
          <a:xfrm>
            <a:off x="-111060" y="-12338"/>
            <a:ext cx="9267400" cy="5212912"/>
          </a:xfrm>
          <a:prstGeom prst="rect">
            <a:avLst/>
          </a:prstGeom>
          <a:noFill/>
          <a:ln>
            <a:noFill/>
          </a:ln>
        </p:spPr>
      </p:pic>
      <p:pic>
        <p:nvPicPr>
          <p:cNvPr descr="Google Shape;31;p5" id="805" name="Google Shape;805;p159"/>
          <p:cNvPicPr preferRelativeResize="0"/>
          <p:nvPr/>
        </p:nvPicPr>
        <p:blipFill rotWithShape="1">
          <a:blip r:embed="rId3">
            <a:alphaModFix/>
          </a:blip>
          <a:srcRect b="0" l="0" r="0" t="0"/>
          <a:stretch/>
        </p:blipFill>
        <p:spPr>
          <a:xfrm>
            <a:off x="8183300" y="4691125"/>
            <a:ext cx="703444" cy="241849"/>
          </a:xfrm>
          <a:prstGeom prst="rect">
            <a:avLst/>
          </a:prstGeom>
          <a:noFill/>
          <a:ln>
            <a:noFill/>
          </a:ln>
        </p:spPr>
      </p:pic>
      <p:sp>
        <p:nvSpPr>
          <p:cNvPr id="806" name="Google Shape;806;p159"/>
          <p:cNvSpPr txBox="1"/>
          <p:nvPr>
            <p:ph type="title"/>
          </p:nvPr>
        </p:nvSpPr>
        <p:spPr>
          <a:xfrm>
            <a:off x="571500" y="464775"/>
            <a:ext cx="7236900" cy="448200"/>
          </a:xfrm>
          <a:prstGeom prst="rect">
            <a:avLst/>
          </a:prstGeom>
        </p:spPr>
        <p:txBody>
          <a:bodyPr anchorCtr="0" anchor="t" bIns="0" lIns="0" spcFirstLastPara="1" rIns="0" wrap="square" tIns="0">
            <a:noAutofit/>
          </a:bodyPr>
          <a:lstStyle>
            <a:lvl1pPr lvl="0" rtl="0">
              <a:spcBef>
                <a:spcPts val="0"/>
              </a:spcBef>
              <a:spcAft>
                <a:spcPts val="0"/>
              </a:spcAft>
              <a:buSzPts val="2400"/>
              <a:buFont typeface="Inter ExtraBold"/>
              <a:buNone/>
              <a:defRPr sz="2400">
                <a:latin typeface="Inter ExtraBold"/>
                <a:ea typeface="Inter ExtraBold"/>
                <a:cs typeface="Inter ExtraBold"/>
                <a:sym typeface="Inter ExtraBold"/>
              </a:defRPr>
            </a:lvl1pPr>
            <a:lvl2pPr lvl="1" rtl="0">
              <a:spcBef>
                <a:spcPts val="0"/>
              </a:spcBef>
              <a:spcAft>
                <a:spcPts val="0"/>
              </a:spcAft>
              <a:buSzPts val="2800"/>
              <a:buFont typeface="Inter"/>
              <a:buNone/>
              <a:defRPr>
                <a:latin typeface="Inter"/>
                <a:ea typeface="Inter"/>
                <a:cs typeface="Inter"/>
                <a:sym typeface="Inter"/>
              </a:defRPr>
            </a:lvl2pPr>
            <a:lvl3pPr lvl="2" rtl="0">
              <a:spcBef>
                <a:spcPts val="0"/>
              </a:spcBef>
              <a:spcAft>
                <a:spcPts val="0"/>
              </a:spcAft>
              <a:buSzPts val="2800"/>
              <a:buFont typeface="Inter"/>
              <a:buNone/>
              <a:defRPr>
                <a:latin typeface="Inter"/>
                <a:ea typeface="Inter"/>
                <a:cs typeface="Inter"/>
                <a:sym typeface="Inter"/>
              </a:defRPr>
            </a:lvl3pPr>
            <a:lvl4pPr lvl="3" rtl="0">
              <a:spcBef>
                <a:spcPts val="0"/>
              </a:spcBef>
              <a:spcAft>
                <a:spcPts val="0"/>
              </a:spcAft>
              <a:buSzPts val="2800"/>
              <a:buFont typeface="Inter"/>
              <a:buNone/>
              <a:defRPr>
                <a:latin typeface="Inter"/>
                <a:ea typeface="Inter"/>
                <a:cs typeface="Inter"/>
                <a:sym typeface="Inter"/>
              </a:defRPr>
            </a:lvl4pPr>
            <a:lvl5pPr lvl="4" rtl="0">
              <a:spcBef>
                <a:spcPts val="0"/>
              </a:spcBef>
              <a:spcAft>
                <a:spcPts val="0"/>
              </a:spcAft>
              <a:buSzPts val="2800"/>
              <a:buFont typeface="Inter"/>
              <a:buNone/>
              <a:defRPr>
                <a:latin typeface="Inter"/>
                <a:ea typeface="Inter"/>
                <a:cs typeface="Inter"/>
                <a:sym typeface="Inter"/>
              </a:defRPr>
            </a:lvl5pPr>
            <a:lvl6pPr lvl="5" rtl="0">
              <a:spcBef>
                <a:spcPts val="0"/>
              </a:spcBef>
              <a:spcAft>
                <a:spcPts val="0"/>
              </a:spcAft>
              <a:buSzPts val="2800"/>
              <a:buFont typeface="Inter"/>
              <a:buNone/>
              <a:defRPr>
                <a:latin typeface="Inter"/>
                <a:ea typeface="Inter"/>
                <a:cs typeface="Inter"/>
                <a:sym typeface="Inter"/>
              </a:defRPr>
            </a:lvl6pPr>
            <a:lvl7pPr lvl="6" rtl="0">
              <a:spcBef>
                <a:spcPts val="0"/>
              </a:spcBef>
              <a:spcAft>
                <a:spcPts val="0"/>
              </a:spcAft>
              <a:buSzPts val="2800"/>
              <a:buFont typeface="Inter"/>
              <a:buNone/>
              <a:defRPr>
                <a:latin typeface="Inter"/>
                <a:ea typeface="Inter"/>
                <a:cs typeface="Inter"/>
                <a:sym typeface="Inter"/>
              </a:defRPr>
            </a:lvl7pPr>
            <a:lvl8pPr lvl="7" rtl="0">
              <a:spcBef>
                <a:spcPts val="0"/>
              </a:spcBef>
              <a:spcAft>
                <a:spcPts val="0"/>
              </a:spcAft>
              <a:buSzPts val="2800"/>
              <a:buFont typeface="Inter"/>
              <a:buNone/>
              <a:defRPr>
                <a:latin typeface="Inter"/>
                <a:ea typeface="Inter"/>
                <a:cs typeface="Inter"/>
                <a:sym typeface="Inter"/>
              </a:defRPr>
            </a:lvl8pPr>
            <a:lvl9pPr lvl="8" rtl="0">
              <a:spcBef>
                <a:spcPts val="0"/>
              </a:spcBef>
              <a:spcAft>
                <a:spcPts val="0"/>
              </a:spcAft>
              <a:buSzPts val="2800"/>
              <a:buFont typeface="Inter"/>
              <a:buNone/>
              <a:defRPr>
                <a:latin typeface="Inter"/>
                <a:ea typeface="Inter"/>
                <a:cs typeface="Inter"/>
                <a:sym typeface="Inter"/>
              </a:defRPr>
            </a:lvl9pPr>
          </a:lstStyle>
          <a:p/>
        </p:txBody>
      </p:sp>
      <p:sp>
        <p:nvSpPr>
          <p:cNvPr id="807" name="Google Shape;807;p159"/>
          <p:cNvSpPr txBox="1"/>
          <p:nvPr>
            <p:ph idx="1" type="subTitle"/>
          </p:nvPr>
        </p:nvSpPr>
        <p:spPr>
          <a:xfrm>
            <a:off x="571500" y="913058"/>
            <a:ext cx="6192000" cy="3621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SzPts val="1800"/>
              <a:buFont typeface="Inter"/>
              <a:buNone/>
              <a:defRPr>
                <a:latin typeface="Inter"/>
                <a:ea typeface="Inter"/>
                <a:cs typeface="Inter"/>
                <a:sym typeface="Inter"/>
              </a:defRPr>
            </a:lvl1pPr>
            <a:lvl2pPr lvl="1" rtl="0">
              <a:lnSpc>
                <a:spcPct val="115000"/>
              </a:lnSpc>
              <a:spcBef>
                <a:spcPts val="800"/>
              </a:spcBef>
              <a:spcAft>
                <a:spcPts val="0"/>
              </a:spcAft>
              <a:buClr>
                <a:schemeClr val="dk1"/>
              </a:buClr>
              <a:buSzPts val="1800"/>
              <a:buFont typeface="Inter"/>
              <a:buNone/>
              <a:defRPr>
                <a:solidFill>
                  <a:schemeClr val="dk1"/>
                </a:solidFill>
                <a:latin typeface="Inter"/>
                <a:ea typeface="Inter"/>
                <a:cs typeface="Inter"/>
                <a:sym typeface="Inter"/>
              </a:defRPr>
            </a:lvl2pPr>
            <a:lvl3pPr lvl="2" rtl="0">
              <a:lnSpc>
                <a:spcPct val="115000"/>
              </a:lnSpc>
              <a:spcBef>
                <a:spcPts val="800"/>
              </a:spcBef>
              <a:spcAft>
                <a:spcPts val="0"/>
              </a:spcAft>
              <a:buClr>
                <a:schemeClr val="dk1"/>
              </a:buClr>
              <a:buSzPts val="1800"/>
              <a:buFont typeface="Inter"/>
              <a:buNone/>
              <a:defRPr>
                <a:solidFill>
                  <a:schemeClr val="dk1"/>
                </a:solidFill>
                <a:latin typeface="Inter"/>
                <a:ea typeface="Inter"/>
                <a:cs typeface="Inter"/>
                <a:sym typeface="Inter"/>
              </a:defRPr>
            </a:lvl3pPr>
            <a:lvl4pPr lvl="3" rtl="0">
              <a:lnSpc>
                <a:spcPct val="115000"/>
              </a:lnSpc>
              <a:spcBef>
                <a:spcPts val="800"/>
              </a:spcBef>
              <a:spcAft>
                <a:spcPts val="0"/>
              </a:spcAft>
              <a:buClr>
                <a:schemeClr val="dk1"/>
              </a:buClr>
              <a:buSzPts val="1800"/>
              <a:buFont typeface="Inter"/>
              <a:buNone/>
              <a:defRPr>
                <a:solidFill>
                  <a:schemeClr val="dk1"/>
                </a:solidFill>
                <a:latin typeface="Inter"/>
                <a:ea typeface="Inter"/>
                <a:cs typeface="Inter"/>
                <a:sym typeface="Inter"/>
              </a:defRPr>
            </a:lvl4pPr>
            <a:lvl5pPr lvl="4" rtl="0">
              <a:lnSpc>
                <a:spcPct val="115000"/>
              </a:lnSpc>
              <a:spcBef>
                <a:spcPts val="800"/>
              </a:spcBef>
              <a:spcAft>
                <a:spcPts val="0"/>
              </a:spcAft>
              <a:buClr>
                <a:schemeClr val="dk1"/>
              </a:buClr>
              <a:buSzPts val="1800"/>
              <a:buFont typeface="Inter"/>
              <a:buNone/>
              <a:defRPr>
                <a:solidFill>
                  <a:schemeClr val="dk1"/>
                </a:solidFill>
                <a:latin typeface="Inter"/>
                <a:ea typeface="Inter"/>
                <a:cs typeface="Inter"/>
                <a:sym typeface="Inter"/>
              </a:defRPr>
            </a:lvl5pPr>
            <a:lvl6pPr lvl="5" rtl="0">
              <a:lnSpc>
                <a:spcPct val="115000"/>
              </a:lnSpc>
              <a:spcBef>
                <a:spcPts val="800"/>
              </a:spcBef>
              <a:spcAft>
                <a:spcPts val="0"/>
              </a:spcAft>
              <a:buClr>
                <a:schemeClr val="dk1"/>
              </a:buClr>
              <a:buSzPts val="1800"/>
              <a:buFont typeface="Inter"/>
              <a:buNone/>
              <a:defRPr>
                <a:solidFill>
                  <a:schemeClr val="dk1"/>
                </a:solidFill>
                <a:latin typeface="Inter"/>
                <a:ea typeface="Inter"/>
                <a:cs typeface="Inter"/>
                <a:sym typeface="Inter"/>
              </a:defRPr>
            </a:lvl6pPr>
            <a:lvl7pPr lvl="6" rtl="0">
              <a:lnSpc>
                <a:spcPct val="115000"/>
              </a:lnSpc>
              <a:spcBef>
                <a:spcPts val="800"/>
              </a:spcBef>
              <a:spcAft>
                <a:spcPts val="0"/>
              </a:spcAft>
              <a:buClr>
                <a:schemeClr val="dk1"/>
              </a:buClr>
              <a:buSzPts val="1800"/>
              <a:buFont typeface="Inter"/>
              <a:buNone/>
              <a:defRPr>
                <a:solidFill>
                  <a:schemeClr val="dk1"/>
                </a:solidFill>
                <a:latin typeface="Inter"/>
                <a:ea typeface="Inter"/>
                <a:cs typeface="Inter"/>
                <a:sym typeface="Inter"/>
              </a:defRPr>
            </a:lvl7pPr>
            <a:lvl8pPr lvl="7" rtl="0">
              <a:lnSpc>
                <a:spcPct val="115000"/>
              </a:lnSpc>
              <a:spcBef>
                <a:spcPts val="800"/>
              </a:spcBef>
              <a:spcAft>
                <a:spcPts val="0"/>
              </a:spcAft>
              <a:buClr>
                <a:schemeClr val="dk1"/>
              </a:buClr>
              <a:buSzPts val="1800"/>
              <a:buFont typeface="Inter"/>
              <a:buNone/>
              <a:defRPr>
                <a:solidFill>
                  <a:schemeClr val="dk1"/>
                </a:solidFill>
                <a:latin typeface="Inter"/>
                <a:ea typeface="Inter"/>
                <a:cs typeface="Inter"/>
                <a:sym typeface="Inter"/>
              </a:defRPr>
            </a:lvl8pPr>
            <a:lvl9pPr lvl="8" rtl="0">
              <a:lnSpc>
                <a:spcPct val="115000"/>
              </a:lnSpc>
              <a:spcBef>
                <a:spcPts val="800"/>
              </a:spcBef>
              <a:spcAft>
                <a:spcPts val="800"/>
              </a:spcAft>
              <a:buClr>
                <a:schemeClr val="dk1"/>
              </a:buClr>
              <a:buSzPts val="1800"/>
              <a:buFont typeface="Inter"/>
              <a:buNone/>
              <a:defRPr>
                <a:solidFill>
                  <a:schemeClr val="dk1"/>
                </a:solidFill>
                <a:latin typeface="Inter"/>
                <a:ea typeface="Inter"/>
                <a:cs typeface="Inter"/>
                <a:sym typeface="Inter"/>
              </a:defRPr>
            </a:lvl9pPr>
          </a:lstStyle>
          <a:p/>
        </p:txBody>
      </p:sp>
      <p:sp>
        <p:nvSpPr>
          <p:cNvPr id="808" name="Google Shape;808;p159"/>
          <p:cNvSpPr txBox="1"/>
          <p:nvPr>
            <p:ph idx="2" type="body"/>
          </p:nvPr>
        </p:nvSpPr>
        <p:spPr>
          <a:xfrm>
            <a:off x="571500" y="1284199"/>
            <a:ext cx="4678200" cy="2896800"/>
          </a:xfrm>
          <a:prstGeom prst="rect">
            <a:avLst/>
          </a:prstGeom>
        </p:spPr>
        <p:txBody>
          <a:bodyPr anchorCtr="0" anchor="t" bIns="0" lIns="0" spcFirstLastPara="1" rIns="0" wrap="square" tIns="0">
            <a:noAutofit/>
          </a:bodyPr>
          <a:lstStyle>
            <a:lvl1pPr indent="-330200" lvl="0" marL="457200" rtl="0">
              <a:lnSpc>
                <a:spcPct val="115000"/>
              </a:lnSpc>
              <a:spcBef>
                <a:spcPts val="0"/>
              </a:spcBef>
              <a:spcAft>
                <a:spcPts val="0"/>
              </a:spcAft>
              <a:buSzPts val="1600"/>
              <a:buFont typeface="Inter"/>
              <a:buChar char="●"/>
              <a:defRPr>
                <a:solidFill>
                  <a:schemeClr val="dk1"/>
                </a:solidFill>
                <a:latin typeface="Inter"/>
                <a:ea typeface="Inter"/>
                <a:cs typeface="Inter"/>
                <a:sym typeface="Inter"/>
              </a:defRPr>
            </a:lvl1pPr>
            <a:lvl2pPr indent="-342900" lvl="1" marL="914400" rtl="0">
              <a:lnSpc>
                <a:spcPct val="115000"/>
              </a:lnSpc>
              <a:spcBef>
                <a:spcPts val="800"/>
              </a:spcBef>
              <a:spcAft>
                <a:spcPts val="0"/>
              </a:spcAft>
              <a:buClr>
                <a:schemeClr val="dk1"/>
              </a:buClr>
              <a:buSzPts val="1800"/>
              <a:buFont typeface="Inter"/>
              <a:buChar char="○"/>
              <a:defRPr>
                <a:solidFill>
                  <a:schemeClr val="dk1"/>
                </a:solidFill>
                <a:latin typeface="Inter"/>
                <a:ea typeface="Inter"/>
                <a:cs typeface="Inter"/>
                <a:sym typeface="Inter"/>
              </a:defRPr>
            </a:lvl2pPr>
            <a:lvl3pPr indent="-342900" lvl="2" marL="1371600" rtl="0">
              <a:lnSpc>
                <a:spcPct val="115000"/>
              </a:lnSpc>
              <a:spcBef>
                <a:spcPts val="800"/>
              </a:spcBef>
              <a:spcAft>
                <a:spcPts val="0"/>
              </a:spcAft>
              <a:buClr>
                <a:schemeClr val="dk1"/>
              </a:buClr>
              <a:buSzPts val="1800"/>
              <a:buFont typeface="Inter"/>
              <a:buChar char="ᐨ"/>
              <a:defRPr>
                <a:solidFill>
                  <a:schemeClr val="dk1"/>
                </a:solidFill>
                <a:latin typeface="Inter"/>
                <a:ea typeface="Inter"/>
                <a:cs typeface="Inter"/>
                <a:sym typeface="Inter"/>
              </a:defRPr>
            </a:lvl3pPr>
            <a:lvl4pPr indent="-342900" lvl="3" marL="1828800" rtl="0">
              <a:lnSpc>
                <a:spcPct val="115000"/>
              </a:lnSpc>
              <a:spcBef>
                <a:spcPts val="800"/>
              </a:spcBef>
              <a:spcAft>
                <a:spcPts val="0"/>
              </a:spcAft>
              <a:buClr>
                <a:schemeClr val="dk1"/>
              </a:buClr>
              <a:buSzPts val="1800"/>
              <a:buFont typeface="Inter"/>
              <a:buChar char="ᐨ"/>
              <a:defRPr>
                <a:solidFill>
                  <a:schemeClr val="dk1"/>
                </a:solidFill>
                <a:latin typeface="Inter"/>
                <a:ea typeface="Inter"/>
                <a:cs typeface="Inter"/>
                <a:sym typeface="Inter"/>
              </a:defRPr>
            </a:lvl4pPr>
            <a:lvl5pPr indent="-342900" lvl="4" marL="2286000" rtl="0">
              <a:lnSpc>
                <a:spcPct val="115000"/>
              </a:lnSpc>
              <a:spcBef>
                <a:spcPts val="800"/>
              </a:spcBef>
              <a:spcAft>
                <a:spcPts val="0"/>
              </a:spcAft>
              <a:buClr>
                <a:schemeClr val="dk1"/>
              </a:buClr>
              <a:buSzPts val="1800"/>
              <a:buFont typeface="Inter"/>
              <a:buChar char="ᐨ"/>
              <a:defRPr>
                <a:solidFill>
                  <a:schemeClr val="dk1"/>
                </a:solidFill>
                <a:latin typeface="Inter"/>
                <a:ea typeface="Inter"/>
                <a:cs typeface="Inter"/>
                <a:sym typeface="Inter"/>
              </a:defRPr>
            </a:lvl5pPr>
            <a:lvl6pPr indent="-342900" lvl="5" marL="2743200" rtl="0">
              <a:lnSpc>
                <a:spcPct val="115000"/>
              </a:lnSpc>
              <a:spcBef>
                <a:spcPts val="800"/>
              </a:spcBef>
              <a:spcAft>
                <a:spcPts val="0"/>
              </a:spcAft>
              <a:buClr>
                <a:schemeClr val="dk1"/>
              </a:buClr>
              <a:buSzPts val="1800"/>
              <a:buFont typeface="Inter"/>
              <a:buChar char="ᐨ"/>
              <a:defRPr>
                <a:solidFill>
                  <a:schemeClr val="dk1"/>
                </a:solidFill>
                <a:latin typeface="Inter"/>
                <a:ea typeface="Inter"/>
                <a:cs typeface="Inter"/>
                <a:sym typeface="Inter"/>
              </a:defRPr>
            </a:lvl6pPr>
            <a:lvl7pPr indent="-342900" lvl="6" marL="3200400" rtl="0">
              <a:lnSpc>
                <a:spcPct val="115000"/>
              </a:lnSpc>
              <a:spcBef>
                <a:spcPts val="800"/>
              </a:spcBef>
              <a:spcAft>
                <a:spcPts val="0"/>
              </a:spcAft>
              <a:buClr>
                <a:schemeClr val="dk1"/>
              </a:buClr>
              <a:buSzPts val="1800"/>
              <a:buFont typeface="Inter"/>
              <a:buChar char="ᐨ"/>
              <a:defRPr>
                <a:solidFill>
                  <a:schemeClr val="dk1"/>
                </a:solidFill>
                <a:latin typeface="Inter"/>
                <a:ea typeface="Inter"/>
                <a:cs typeface="Inter"/>
                <a:sym typeface="Inter"/>
              </a:defRPr>
            </a:lvl7pPr>
            <a:lvl8pPr indent="-342900" lvl="7" marL="3657600" rtl="0">
              <a:lnSpc>
                <a:spcPct val="115000"/>
              </a:lnSpc>
              <a:spcBef>
                <a:spcPts val="800"/>
              </a:spcBef>
              <a:spcAft>
                <a:spcPts val="0"/>
              </a:spcAft>
              <a:buClr>
                <a:schemeClr val="dk1"/>
              </a:buClr>
              <a:buSzPts val="1800"/>
              <a:buFont typeface="Inter"/>
              <a:buChar char="ᐨ"/>
              <a:defRPr>
                <a:solidFill>
                  <a:schemeClr val="dk1"/>
                </a:solidFill>
                <a:latin typeface="Inter"/>
                <a:ea typeface="Inter"/>
                <a:cs typeface="Inter"/>
                <a:sym typeface="Inter"/>
              </a:defRPr>
            </a:lvl8pPr>
            <a:lvl9pPr indent="-342900" lvl="8" marL="4114800" rtl="0">
              <a:lnSpc>
                <a:spcPct val="115000"/>
              </a:lnSpc>
              <a:spcBef>
                <a:spcPts val="800"/>
              </a:spcBef>
              <a:spcAft>
                <a:spcPts val="800"/>
              </a:spcAft>
              <a:buClr>
                <a:schemeClr val="dk1"/>
              </a:buClr>
              <a:buSzPts val="1800"/>
              <a:buFont typeface="Inter"/>
              <a:buChar char="ᐨ"/>
              <a:defRPr>
                <a:solidFill>
                  <a:schemeClr val="dk1"/>
                </a:solidFill>
                <a:latin typeface="Inter"/>
                <a:ea typeface="Inter"/>
                <a:cs typeface="Inter"/>
                <a:sym typeface="Inter"/>
              </a:defRPr>
            </a:lvl9pPr>
          </a:lstStyle>
          <a:p/>
        </p:txBody>
      </p:sp>
    </p:spTree>
  </p:cSld>
  <p:clrMapOvr>
    <a:masterClrMapping/>
  </p:clrMapOvr>
  <p:extLst>
    <p:ext uri="{DCECCB84-F9BA-43D5-87BE-67443E8EF086}">
      <p15:sldGuideLst>
        <p15:guide id="1" pos="360">
          <p15:clr>
            <a:srgbClr val="FA7B17"/>
          </p15:clr>
        </p15:guide>
        <p15:guide id="2" orient="horz" pos="482">
          <p15:clr>
            <a:srgbClr val="FA7B17"/>
          </p15:clr>
        </p15:guide>
        <p15:guide id="3" orient="horz" pos="978">
          <p15:clr>
            <a:srgbClr val="FA7B17"/>
          </p15:clr>
        </p15:guide>
        <p15:guide id="4" orient="horz" pos="477">
          <p15:clr>
            <a:srgbClr val="FA7B17"/>
          </p15:clr>
        </p15:guide>
      </p15:sldGuideLst>
    </p:ext>
  </p:extLst>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left aligned, single-line">
  <p:cSld name="Blank White_1_1_1_1_1_1_1_2_1">
    <p:spTree>
      <p:nvGrpSpPr>
        <p:cNvPr id="809" name="Shape 809"/>
        <p:cNvGrpSpPr/>
        <p:nvPr/>
      </p:nvGrpSpPr>
      <p:grpSpPr>
        <a:xfrm>
          <a:off x="0" y="0"/>
          <a:ext cx="0" cy="0"/>
          <a:chOff x="0" y="0"/>
          <a:chExt cx="0" cy="0"/>
        </a:xfrm>
      </p:grpSpPr>
      <p:sp>
        <p:nvSpPr>
          <p:cNvPr id="810" name="Google Shape;810;p160"/>
          <p:cNvSpPr txBox="1"/>
          <p:nvPr>
            <p:ph type="title"/>
          </p:nvPr>
        </p:nvSpPr>
        <p:spPr>
          <a:xfrm>
            <a:off x="571500" y="473749"/>
            <a:ext cx="7236900" cy="448200"/>
          </a:xfrm>
          <a:prstGeom prst="rect">
            <a:avLst/>
          </a:prstGeom>
        </p:spPr>
        <p:txBody>
          <a:bodyPr anchorCtr="0" anchor="t" bIns="0" lIns="0" spcFirstLastPara="1" rIns="0" wrap="square" tIns="0">
            <a:noAutofit/>
          </a:bodyPr>
          <a:lstStyle>
            <a:lvl1pPr lvl="0" rtl="0">
              <a:spcBef>
                <a:spcPts val="0"/>
              </a:spcBef>
              <a:spcAft>
                <a:spcPts val="0"/>
              </a:spcAft>
              <a:buSzPts val="2400"/>
              <a:buFont typeface="Inter ExtraBold"/>
              <a:buNone/>
              <a:defRPr sz="2400">
                <a:latin typeface="Inter ExtraBold"/>
                <a:ea typeface="Inter ExtraBold"/>
                <a:cs typeface="Inter ExtraBold"/>
                <a:sym typeface="Inter ExtraBold"/>
              </a:defRPr>
            </a:lvl1pPr>
            <a:lvl2pPr lvl="1" rtl="0">
              <a:spcBef>
                <a:spcPts val="0"/>
              </a:spcBef>
              <a:spcAft>
                <a:spcPts val="0"/>
              </a:spcAft>
              <a:buSzPts val="2800"/>
              <a:buFont typeface="Inter"/>
              <a:buNone/>
              <a:defRPr>
                <a:latin typeface="Inter"/>
                <a:ea typeface="Inter"/>
                <a:cs typeface="Inter"/>
                <a:sym typeface="Inter"/>
              </a:defRPr>
            </a:lvl2pPr>
            <a:lvl3pPr lvl="2" rtl="0">
              <a:spcBef>
                <a:spcPts val="0"/>
              </a:spcBef>
              <a:spcAft>
                <a:spcPts val="0"/>
              </a:spcAft>
              <a:buSzPts val="2800"/>
              <a:buFont typeface="Inter"/>
              <a:buNone/>
              <a:defRPr>
                <a:latin typeface="Inter"/>
                <a:ea typeface="Inter"/>
                <a:cs typeface="Inter"/>
                <a:sym typeface="Inter"/>
              </a:defRPr>
            </a:lvl3pPr>
            <a:lvl4pPr lvl="3" rtl="0">
              <a:spcBef>
                <a:spcPts val="0"/>
              </a:spcBef>
              <a:spcAft>
                <a:spcPts val="0"/>
              </a:spcAft>
              <a:buSzPts val="2800"/>
              <a:buFont typeface="Inter"/>
              <a:buNone/>
              <a:defRPr>
                <a:latin typeface="Inter"/>
                <a:ea typeface="Inter"/>
                <a:cs typeface="Inter"/>
                <a:sym typeface="Inter"/>
              </a:defRPr>
            </a:lvl4pPr>
            <a:lvl5pPr lvl="4" rtl="0">
              <a:spcBef>
                <a:spcPts val="0"/>
              </a:spcBef>
              <a:spcAft>
                <a:spcPts val="0"/>
              </a:spcAft>
              <a:buSzPts val="2800"/>
              <a:buFont typeface="Inter"/>
              <a:buNone/>
              <a:defRPr>
                <a:latin typeface="Inter"/>
                <a:ea typeface="Inter"/>
                <a:cs typeface="Inter"/>
                <a:sym typeface="Inter"/>
              </a:defRPr>
            </a:lvl5pPr>
            <a:lvl6pPr lvl="5" rtl="0">
              <a:spcBef>
                <a:spcPts val="0"/>
              </a:spcBef>
              <a:spcAft>
                <a:spcPts val="0"/>
              </a:spcAft>
              <a:buSzPts val="2800"/>
              <a:buFont typeface="Inter"/>
              <a:buNone/>
              <a:defRPr>
                <a:latin typeface="Inter"/>
                <a:ea typeface="Inter"/>
                <a:cs typeface="Inter"/>
                <a:sym typeface="Inter"/>
              </a:defRPr>
            </a:lvl6pPr>
            <a:lvl7pPr lvl="6" rtl="0">
              <a:spcBef>
                <a:spcPts val="0"/>
              </a:spcBef>
              <a:spcAft>
                <a:spcPts val="0"/>
              </a:spcAft>
              <a:buSzPts val="2800"/>
              <a:buFont typeface="Inter"/>
              <a:buNone/>
              <a:defRPr>
                <a:latin typeface="Inter"/>
                <a:ea typeface="Inter"/>
                <a:cs typeface="Inter"/>
                <a:sym typeface="Inter"/>
              </a:defRPr>
            </a:lvl7pPr>
            <a:lvl8pPr lvl="7" rtl="0">
              <a:spcBef>
                <a:spcPts val="0"/>
              </a:spcBef>
              <a:spcAft>
                <a:spcPts val="0"/>
              </a:spcAft>
              <a:buSzPts val="2800"/>
              <a:buFont typeface="Inter"/>
              <a:buNone/>
              <a:defRPr>
                <a:latin typeface="Inter"/>
                <a:ea typeface="Inter"/>
                <a:cs typeface="Inter"/>
                <a:sym typeface="Inter"/>
              </a:defRPr>
            </a:lvl8pPr>
            <a:lvl9pPr lvl="8" rtl="0">
              <a:spcBef>
                <a:spcPts val="0"/>
              </a:spcBef>
              <a:spcAft>
                <a:spcPts val="0"/>
              </a:spcAft>
              <a:buSzPts val="2800"/>
              <a:buFont typeface="Inter"/>
              <a:buNone/>
              <a:defRPr>
                <a:latin typeface="Inter"/>
                <a:ea typeface="Inter"/>
                <a:cs typeface="Inter"/>
                <a:sym typeface="Inter"/>
              </a:defRPr>
            </a:lvl9pPr>
          </a:lstStyle>
          <a:p/>
        </p:txBody>
      </p:sp>
      <p:sp>
        <p:nvSpPr>
          <p:cNvPr id="811" name="Google Shape;811;p160"/>
          <p:cNvSpPr txBox="1"/>
          <p:nvPr>
            <p:ph idx="1" type="subTitle"/>
          </p:nvPr>
        </p:nvSpPr>
        <p:spPr>
          <a:xfrm>
            <a:off x="571500" y="922031"/>
            <a:ext cx="6192000" cy="3621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SzPts val="1800"/>
              <a:buFont typeface="Inter"/>
              <a:buNone/>
              <a:defRPr>
                <a:latin typeface="Inter"/>
                <a:ea typeface="Inter"/>
                <a:cs typeface="Inter"/>
                <a:sym typeface="Inter"/>
              </a:defRPr>
            </a:lvl1pPr>
            <a:lvl2pPr lvl="1" rtl="0">
              <a:lnSpc>
                <a:spcPct val="115000"/>
              </a:lnSpc>
              <a:spcBef>
                <a:spcPts val="800"/>
              </a:spcBef>
              <a:spcAft>
                <a:spcPts val="0"/>
              </a:spcAft>
              <a:buClr>
                <a:schemeClr val="dk1"/>
              </a:buClr>
              <a:buSzPts val="1800"/>
              <a:buFont typeface="Inter"/>
              <a:buNone/>
              <a:defRPr>
                <a:solidFill>
                  <a:schemeClr val="dk1"/>
                </a:solidFill>
                <a:latin typeface="Inter"/>
                <a:ea typeface="Inter"/>
                <a:cs typeface="Inter"/>
                <a:sym typeface="Inter"/>
              </a:defRPr>
            </a:lvl2pPr>
            <a:lvl3pPr lvl="2" rtl="0">
              <a:lnSpc>
                <a:spcPct val="115000"/>
              </a:lnSpc>
              <a:spcBef>
                <a:spcPts val="800"/>
              </a:spcBef>
              <a:spcAft>
                <a:spcPts val="0"/>
              </a:spcAft>
              <a:buClr>
                <a:schemeClr val="dk1"/>
              </a:buClr>
              <a:buSzPts val="1800"/>
              <a:buFont typeface="Inter"/>
              <a:buNone/>
              <a:defRPr>
                <a:solidFill>
                  <a:schemeClr val="dk1"/>
                </a:solidFill>
                <a:latin typeface="Inter"/>
                <a:ea typeface="Inter"/>
                <a:cs typeface="Inter"/>
                <a:sym typeface="Inter"/>
              </a:defRPr>
            </a:lvl3pPr>
            <a:lvl4pPr lvl="3" rtl="0">
              <a:lnSpc>
                <a:spcPct val="115000"/>
              </a:lnSpc>
              <a:spcBef>
                <a:spcPts val="800"/>
              </a:spcBef>
              <a:spcAft>
                <a:spcPts val="0"/>
              </a:spcAft>
              <a:buClr>
                <a:schemeClr val="dk1"/>
              </a:buClr>
              <a:buSzPts val="1800"/>
              <a:buFont typeface="Inter"/>
              <a:buNone/>
              <a:defRPr>
                <a:solidFill>
                  <a:schemeClr val="dk1"/>
                </a:solidFill>
                <a:latin typeface="Inter"/>
                <a:ea typeface="Inter"/>
                <a:cs typeface="Inter"/>
                <a:sym typeface="Inter"/>
              </a:defRPr>
            </a:lvl4pPr>
            <a:lvl5pPr lvl="4" rtl="0">
              <a:lnSpc>
                <a:spcPct val="115000"/>
              </a:lnSpc>
              <a:spcBef>
                <a:spcPts val="800"/>
              </a:spcBef>
              <a:spcAft>
                <a:spcPts val="0"/>
              </a:spcAft>
              <a:buClr>
                <a:schemeClr val="dk1"/>
              </a:buClr>
              <a:buSzPts val="1800"/>
              <a:buFont typeface="Inter"/>
              <a:buNone/>
              <a:defRPr>
                <a:solidFill>
                  <a:schemeClr val="dk1"/>
                </a:solidFill>
                <a:latin typeface="Inter"/>
                <a:ea typeface="Inter"/>
                <a:cs typeface="Inter"/>
                <a:sym typeface="Inter"/>
              </a:defRPr>
            </a:lvl5pPr>
            <a:lvl6pPr lvl="5" rtl="0">
              <a:lnSpc>
                <a:spcPct val="115000"/>
              </a:lnSpc>
              <a:spcBef>
                <a:spcPts val="800"/>
              </a:spcBef>
              <a:spcAft>
                <a:spcPts val="0"/>
              </a:spcAft>
              <a:buClr>
                <a:schemeClr val="dk1"/>
              </a:buClr>
              <a:buSzPts val="1800"/>
              <a:buFont typeface="Inter"/>
              <a:buNone/>
              <a:defRPr>
                <a:solidFill>
                  <a:schemeClr val="dk1"/>
                </a:solidFill>
                <a:latin typeface="Inter"/>
                <a:ea typeface="Inter"/>
                <a:cs typeface="Inter"/>
                <a:sym typeface="Inter"/>
              </a:defRPr>
            </a:lvl6pPr>
            <a:lvl7pPr lvl="6" rtl="0">
              <a:lnSpc>
                <a:spcPct val="115000"/>
              </a:lnSpc>
              <a:spcBef>
                <a:spcPts val="800"/>
              </a:spcBef>
              <a:spcAft>
                <a:spcPts val="0"/>
              </a:spcAft>
              <a:buClr>
                <a:schemeClr val="dk1"/>
              </a:buClr>
              <a:buSzPts val="1800"/>
              <a:buFont typeface="Inter"/>
              <a:buNone/>
              <a:defRPr>
                <a:solidFill>
                  <a:schemeClr val="dk1"/>
                </a:solidFill>
                <a:latin typeface="Inter"/>
                <a:ea typeface="Inter"/>
                <a:cs typeface="Inter"/>
                <a:sym typeface="Inter"/>
              </a:defRPr>
            </a:lvl7pPr>
            <a:lvl8pPr lvl="7" rtl="0">
              <a:lnSpc>
                <a:spcPct val="115000"/>
              </a:lnSpc>
              <a:spcBef>
                <a:spcPts val="800"/>
              </a:spcBef>
              <a:spcAft>
                <a:spcPts val="0"/>
              </a:spcAft>
              <a:buClr>
                <a:schemeClr val="dk1"/>
              </a:buClr>
              <a:buSzPts val="1800"/>
              <a:buFont typeface="Inter"/>
              <a:buNone/>
              <a:defRPr>
                <a:solidFill>
                  <a:schemeClr val="dk1"/>
                </a:solidFill>
                <a:latin typeface="Inter"/>
                <a:ea typeface="Inter"/>
                <a:cs typeface="Inter"/>
                <a:sym typeface="Inter"/>
              </a:defRPr>
            </a:lvl8pPr>
            <a:lvl9pPr lvl="8" rtl="0">
              <a:lnSpc>
                <a:spcPct val="115000"/>
              </a:lnSpc>
              <a:spcBef>
                <a:spcPts val="800"/>
              </a:spcBef>
              <a:spcAft>
                <a:spcPts val="800"/>
              </a:spcAft>
              <a:buClr>
                <a:schemeClr val="dk1"/>
              </a:buClr>
              <a:buSzPts val="1800"/>
              <a:buFont typeface="Inter"/>
              <a:buNone/>
              <a:defRPr>
                <a:solidFill>
                  <a:schemeClr val="dk1"/>
                </a:solidFill>
                <a:latin typeface="Inter"/>
                <a:ea typeface="Inter"/>
                <a:cs typeface="Inter"/>
                <a:sym typeface="Inter"/>
              </a:defRPr>
            </a:lvl9pPr>
          </a:lstStyle>
          <a:p/>
        </p:txBody>
      </p:sp>
      <p:sp>
        <p:nvSpPr>
          <p:cNvPr id="812" name="Google Shape;812;p160"/>
          <p:cNvSpPr txBox="1"/>
          <p:nvPr>
            <p:ph idx="2" type="body"/>
          </p:nvPr>
        </p:nvSpPr>
        <p:spPr>
          <a:xfrm>
            <a:off x="571500" y="1284199"/>
            <a:ext cx="4678200" cy="2896800"/>
          </a:xfrm>
          <a:prstGeom prst="rect">
            <a:avLst/>
          </a:prstGeom>
        </p:spPr>
        <p:txBody>
          <a:bodyPr anchorCtr="0" anchor="t" bIns="0" lIns="0" spcFirstLastPara="1" rIns="0" wrap="square" tIns="0">
            <a:noAutofit/>
          </a:bodyPr>
          <a:lstStyle>
            <a:lvl1pPr indent="-330200" lvl="0" marL="457200" rtl="0">
              <a:lnSpc>
                <a:spcPct val="115000"/>
              </a:lnSpc>
              <a:spcBef>
                <a:spcPts val="0"/>
              </a:spcBef>
              <a:spcAft>
                <a:spcPts val="0"/>
              </a:spcAft>
              <a:buSzPts val="1600"/>
              <a:buFont typeface="Inter"/>
              <a:buChar char="●"/>
              <a:defRPr>
                <a:solidFill>
                  <a:schemeClr val="dk1"/>
                </a:solidFill>
                <a:latin typeface="Inter"/>
                <a:ea typeface="Inter"/>
                <a:cs typeface="Inter"/>
                <a:sym typeface="Inter"/>
              </a:defRPr>
            </a:lvl1pPr>
            <a:lvl2pPr indent="-342900" lvl="1" marL="914400" rtl="0">
              <a:lnSpc>
                <a:spcPct val="115000"/>
              </a:lnSpc>
              <a:spcBef>
                <a:spcPts val="800"/>
              </a:spcBef>
              <a:spcAft>
                <a:spcPts val="0"/>
              </a:spcAft>
              <a:buClr>
                <a:schemeClr val="dk1"/>
              </a:buClr>
              <a:buSzPts val="1800"/>
              <a:buFont typeface="Inter"/>
              <a:buChar char="○"/>
              <a:defRPr>
                <a:solidFill>
                  <a:schemeClr val="dk1"/>
                </a:solidFill>
                <a:latin typeface="Inter"/>
                <a:ea typeface="Inter"/>
                <a:cs typeface="Inter"/>
                <a:sym typeface="Inter"/>
              </a:defRPr>
            </a:lvl2pPr>
            <a:lvl3pPr indent="-342900" lvl="2" marL="1371600" rtl="0">
              <a:lnSpc>
                <a:spcPct val="115000"/>
              </a:lnSpc>
              <a:spcBef>
                <a:spcPts val="800"/>
              </a:spcBef>
              <a:spcAft>
                <a:spcPts val="0"/>
              </a:spcAft>
              <a:buClr>
                <a:schemeClr val="dk1"/>
              </a:buClr>
              <a:buSzPts val="1800"/>
              <a:buFont typeface="Inter"/>
              <a:buChar char="ᐨ"/>
              <a:defRPr>
                <a:solidFill>
                  <a:schemeClr val="dk1"/>
                </a:solidFill>
                <a:latin typeface="Inter"/>
                <a:ea typeface="Inter"/>
                <a:cs typeface="Inter"/>
                <a:sym typeface="Inter"/>
              </a:defRPr>
            </a:lvl3pPr>
            <a:lvl4pPr indent="-342900" lvl="3" marL="1828800" rtl="0">
              <a:lnSpc>
                <a:spcPct val="115000"/>
              </a:lnSpc>
              <a:spcBef>
                <a:spcPts val="800"/>
              </a:spcBef>
              <a:spcAft>
                <a:spcPts val="0"/>
              </a:spcAft>
              <a:buClr>
                <a:schemeClr val="dk1"/>
              </a:buClr>
              <a:buSzPts val="1800"/>
              <a:buFont typeface="Inter"/>
              <a:buChar char="ᐨ"/>
              <a:defRPr>
                <a:solidFill>
                  <a:schemeClr val="dk1"/>
                </a:solidFill>
                <a:latin typeface="Inter"/>
                <a:ea typeface="Inter"/>
                <a:cs typeface="Inter"/>
                <a:sym typeface="Inter"/>
              </a:defRPr>
            </a:lvl4pPr>
            <a:lvl5pPr indent="-342900" lvl="4" marL="2286000" rtl="0">
              <a:lnSpc>
                <a:spcPct val="115000"/>
              </a:lnSpc>
              <a:spcBef>
                <a:spcPts val="800"/>
              </a:spcBef>
              <a:spcAft>
                <a:spcPts val="0"/>
              </a:spcAft>
              <a:buClr>
                <a:schemeClr val="dk1"/>
              </a:buClr>
              <a:buSzPts val="1800"/>
              <a:buFont typeface="Inter"/>
              <a:buChar char="ᐨ"/>
              <a:defRPr>
                <a:solidFill>
                  <a:schemeClr val="dk1"/>
                </a:solidFill>
                <a:latin typeface="Inter"/>
                <a:ea typeface="Inter"/>
                <a:cs typeface="Inter"/>
                <a:sym typeface="Inter"/>
              </a:defRPr>
            </a:lvl5pPr>
            <a:lvl6pPr indent="-342900" lvl="5" marL="2743200" rtl="0">
              <a:lnSpc>
                <a:spcPct val="115000"/>
              </a:lnSpc>
              <a:spcBef>
                <a:spcPts val="800"/>
              </a:spcBef>
              <a:spcAft>
                <a:spcPts val="0"/>
              </a:spcAft>
              <a:buClr>
                <a:schemeClr val="dk1"/>
              </a:buClr>
              <a:buSzPts val="1800"/>
              <a:buFont typeface="Inter"/>
              <a:buChar char="ᐨ"/>
              <a:defRPr>
                <a:solidFill>
                  <a:schemeClr val="dk1"/>
                </a:solidFill>
                <a:latin typeface="Inter"/>
                <a:ea typeface="Inter"/>
                <a:cs typeface="Inter"/>
                <a:sym typeface="Inter"/>
              </a:defRPr>
            </a:lvl6pPr>
            <a:lvl7pPr indent="-342900" lvl="6" marL="3200400" rtl="0">
              <a:lnSpc>
                <a:spcPct val="115000"/>
              </a:lnSpc>
              <a:spcBef>
                <a:spcPts val="800"/>
              </a:spcBef>
              <a:spcAft>
                <a:spcPts val="0"/>
              </a:spcAft>
              <a:buClr>
                <a:schemeClr val="dk1"/>
              </a:buClr>
              <a:buSzPts val="1800"/>
              <a:buFont typeface="Inter"/>
              <a:buChar char="ᐨ"/>
              <a:defRPr>
                <a:solidFill>
                  <a:schemeClr val="dk1"/>
                </a:solidFill>
                <a:latin typeface="Inter"/>
                <a:ea typeface="Inter"/>
                <a:cs typeface="Inter"/>
                <a:sym typeface="Inter"/>
              </a:defRPr>
            </a:lvl7pPr>
            <a:lvl8pPr indent="-342900" lvl="7" marL="3657600" rtl="0">
              <a:lnSpc>
                <a:spcPct val="115000"/>
              </a:lnSpc>
              <a:spcBef>
                <a:spcPts val="800"/>
              </a:spcBef>
              <a:spcAft>
                <a:spcPts val="0"/>
              </a:spcAft>
              <a:buClr>
                <a:schemeClr val="dk1"/>
              </a:buClr>
              <a:buSzPts val="1800"/>
              <a:buFont typeface="Inter"/>
              <a:buChar char="ᐨ"/>
              <a:defRPr>
                <a:solidFill>
                  <a:schemeClr val="dk1"/>
                </a:solidFill>
                <a:latin typeface="Inter"/>
                <a:ea typeface="Inter"/>
                <a:cs typeface="Inter"/>
                <a:sym typeface="Inter"/>
              </a:defRPr>
            </a:lvl8pPr>
            <a:lvl9pPr indent="-342900" lvl="8" marL="4114800" rtl="0">
              <a:lnSpc>
                <a:spcPct val="115000"/>
              </a:lnSpc>
              <a:spcBef>
                <a:spcPts val="800"/>
              </a:spcBef>
              <a:spcAft>
                <a:spcPts val="800"/>
              </a:spcAft>
              <a:buClr>
                <a:schemeClr val="dk1"/>
              </a:buClr>
              <a:buSzPts val="1800"/>
              <a:buFont typeface="Inter"/>
              <a:buChar char="ᐨ"/>
              <a:defRPr>
                <a:solidFill>
                  <a:schemeClr val="dk1"/>
                </a:solidFill>
                <a:latin typeface="Inter"/>
                <a:ea typeface="Inter"/>
                <a:cs typeface="Inter"/>
                <a:sym typeface="Inter"/>
              </a:defRPr>
            </a:lvl9pPr>
          </a:lstStyle>
          <a:p/>
        </p:txBody>
      </p:sp>
      <p:pic>
        <p:nvPicPr>
          <p:cNvPr id="813" name="Google Shape;813;p160"/>
          <p:cNvPicPr preferRelativeResize="0"/>
          <p:nvPr/>
        </p:nvPicPr>
        <p:blipFill rotWithShape="1">
          <a:blip r:embed="rId2">
            <a:alphaModFix/>
          </a:blip>
          <a:srcRect b="0" l="149" r="159" t="0"/>
          <a:stretch/>
        </p:blipFill>
        <p:spPr>
          <a:xfrm>
            <a:off x="8183300" y="4691125"/>
            <a:ext cx="703443" cy="241849"/>
          </a:xfrm>
          <a:prstGeom prst="rect">
            <a:avLst/>
          </a:prstGeom>
          <a:noFill/>
          <a:ln>
            <a:noFill/>
          </a:ln>
        </p:spPr>
      </p:pic>
    </p:spTree>
  </p:cSld>
  <p:clrMapOvr>
    <a:masterClrMapping/>
  </p:clrMapOvr>
  <p:extLst>
    <p:ext uri="{DCECCB84-F9BA-43D5-87BE-67443E8EF086}">
      <p15:sldGuideLst>
        <p15:guide id="1" pos="360">
          <p15:clr>
            <a:srgbClr val="FA7B17"/>
          </p15:clr>
        </p15:guide>
        <p15:guide id="2" orient="horz" pos="482">
          <p15:clr>
            <a:srgbClr val="FA7B17"/>
          </p15:clr>
        </p15:guide>
        <p15:guide id="3" orient="horz" pos="750">
          <p15:clr>
            <a:srgbClr val="FA7B17"/>
          </p15:clr>
        </p15:guide>
      </p15:sldGuideLst>
    </p:ext>
  </p:extLst>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left aligned, two-lines">
  <p:cSld name="Blank White_1_1_1_1_1_1_1_2_1_1">
    <p:spTree>
      <p:nvGrpSpPr>
        <p:cNvPr id="814" name="Shape 814"/>
        <p:cNvGrpSpPr/>
        <p:nvPr/>
      </p:nvGrpSpPr>
      <p:grpSpPr>
        <a:xfrm>
          <a:off x="0" y="0"/>
          <a:ext cx="0" cy="0"/>
          <a:chOff x="0" y="0"/>
          <a:chExt cx="0" cy="0"/>
        </a:xfrm>
      </p:grpSpPr>
      <p:sp>
        <p:nvSpPr>
          <p:cNvPr id="815" name="Google Shape;815;p161"/>
          <p:cNvSpPr txBox="1"/>
          <p:nvPr>
            <p:ph type="title"/>
          </p:nvPr>
        </p:nvSpPr>
        <p:spPr>
          <a:xfrm>
            <a:off x="571500" y="475954"/>
            <a:ext cx="7236900" cy="810300"/>
          </a:xfrm>
          <a:prstGeom prst="rect">
            <a:avLst/>
          </a:prstGeom>
        </p:spPr>
        <p:txBody>
          <a:bodyPr anchorCtr="0" anchor="t" bIns="0" lIns="0" spcFirstLastPara="1" rIns="0" wrap="square" tIns="0">
            <a:noAutofit/>
          </a:bodyPr>
          <a:lstStyle>
            <a:lvl1pPr lvl="0" rtl="0">
              <a:spcBef>
                <a:spcPts val="0"/>
              </a:spcBef>
              <a:spcAft>
                <a:spcPts val="0"/>
              </a:spcAft>
              <a:buSzPts val="2400"/>
              <a:buFont typeface="Inter ExtraBold"/>
              <a:buNone/>
              <a:defRPr sz="2400">
                <a:latin typeface="Inter ExtraBold"/>
                <a:ea typeface="Inter ExtraBold"/>
                <a:cs typeface="Inter ExtraBold"/>
                <a:sym typeface="Inter ExtraBold"/>
              </a:defRPr>
            </a:lvl1pPr>
            <a:lvl2pPr lvl="1" rtl="0">
              <a:spcBef>
                <a:spcPts val="0"/>
              </a:spcBef>
              <a:spcAft>
                <a:spcPts val="0"/>
              </a:spcAft>
              <a:buSzPts val="2800"/>
              <a:buFont typeface="Inter"/>
              <a:buNone/>
              <a:defRPr>
                <a:latin typeface="Inter"/>
                <a:ea typeface="Inter"/>
                <a:cs typeface="Inter"/>
                <a:sym typeface="Inter"/>
              </a:defRPr>
            </a:lvl2pPr>
            <a:lvl3pPr lvl="2" rtl="0">
              <a:spcBef>
                <a:spcPts val="0"/>
              </a:spcBef>
              <a:spcAft>
                <a:spcPts val="0"/>
              </a:spcAft>
              <a:buSzPts val="2800"/>
              <a:buFont typeface="Inter"/>
              <a:buNone/>
              <a:defRPr>
                <a:latin typeface="Inter"/>
                <a:ea typeface="Inter"/>
                <a:cs typeface="Inter"/>
                <a:sym typeface="Inter"/>
              </a:defRPr>
            </a:lvl3pPr>
            <a:lvl4pPr lvl="3" rtl="0">
              <a:spcBef>
                <a:spcPts val="0"/>
              </a:spcBef>
              <a:spcAft>
                <a:spcPts val="0"/>
              </a:spcAft>
              <a:buSzPts val="2800"/>
              <a:buFont typeface="Inter"/>
              <a:buNone/>
              <a:defRPr>
                <a:latin typeface="Inter"/>
                <a:ea typeface="Inter"/>
                <a:cs typeface="Inter"/>
                <a:sym typeface="Inter"/>
              </a:defRPr>
            </a:lvl4pPr>
            <a:lvl5pPr lvl="4" rtl="0">
              <a:spcBef>
                <a:spcPts val="0"/>
              </a:spcBef>
              <a:spcAft>
                <a:spcPts val="0"/>
              </a:spcAft>
              <a:buSzPts val="2800"/>
              <a:buFont typeface="Inter"/>
              <a:buNone/>
              <a:defRPr>
                <a:latin typeface="Inter"/>
                <a:ea typeface="Inter"/>
                <a:cs typeface="Inter"/>
                <a:sym typeface="Inter"/>
              </a:defRPr>
            </a:lvl5pPr>
            <a:lvl6pPr lvl="5" rtl="0">
              <a:spcBef>
                <a:spcPts val="0"/>
              </a:spcBef>
              <a:spcAft>
                <a:spcPts val="0"/>
              </a:spcAft>
              <a:buSzPts val="2800"/>
              <a:buFont typeface="Inter"/>
              <a:buNone/>
              <a:defRPr>
                <a:latin typeface="Inter"/>
                <a:ea typeface="Inter"/>
                <a:cs typeface="Inter"/>
                <a:sym typeface="Inter"/>
              </a:defRPr>
            </a:lvl6pPr>
            <a:lvl7pPr lvl="6" rtl="0">
              <a:spcBef>
                <a:spcPts val="0"/>
              </a:spcBef>
              <a:spcAft>
                <a:spcPts val="0"/>
              </a:spcAft>
              <a:buSzPts val="2800"/>
              <a:buFont typeface="Inter"/>
              <a:buNone/>
              <a:defRPr>
                <a:latin typeface="Inter"/>
                <a:ea typeface="Inter"/>
                <a:cs typeface="Inter"/>
                <a:sym typeface="Inter"/>
              </a:defRPr>
            </a:lvl7pPr>
            <a:lvl8pPr lvl="7" rtl="0">
              <a:spcBef>
                <a:spcPts val="0"/>
              </a:spcBef>
              <a:spcAft>
                <a:spcPts val="0"/>
              </a:spcAft>
              <a:buSzPts val="2800"/>
              <a:buFont typeface="Inter"/>
              <a:buNone/>
              <a:defRPr>
                <a:latin typeface="Inter"/>
                <a:ea typeface="Inter"/>
                <a:cs typeface="Inter"/>
                <a:sym typeface="Inter"/>
              </a:defRPr>
            </a:lvl8pPr>
            <a:lvl9pPr lvl="8" rtl="0">
              <a:spcBef>
                <a:spcPts val="0"/>
              </a:spcBef>
              <a:spcAft>
                <a:spcPts val="0"/>
              </a:spcAft>
              <a:buSzPts val="2800"/>
              <a:buFont typeface="Inter"/>
              <a:buNone/>
              <a:defRPr>
                <a:latin typeface="Inter"/>
                <a:ea typeface="Inter"/>
                <a:cs typeface="Inter"/>
                <a:sym typeface="Inter"/>
              </a:defRPr>
            </a:lvl9pPr>
          </a:lstStyle>
          <a:p/>
        </p:txBody>
      </p:sp>
      <p:sp>
        <p:nvSpPr>
          <p:cNvPr id="816" name="Google Shape;816;p161"/>
          <p:cNvSpPr txBox="1"/>
          <p:nvPr>
            <p:ph idx="1" type="subTitle"/>
          </p:nvPr>
        </p:nvSpPr>
        <p:spPr>
          <a:xfrm>
            <a:off x="571500" y="1286262"/>
            <a:ext cx="6192000" cy="3621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SzPts val="1800"/>
              <a:buFont typeface="Inter"/>
              <a:buNone/>
              <a:defRPr>
                <a:latin typeface="Inter"/>
                <a:ea typeface="Inter"/>
                <a:cs typeface="Inter"/>
                <a:sym typeface="Inter"/>
              </a:defRPr>
            </a:lvl1pPr>
            <a:lvl2pPr lvl="1" rtl="0">
              <a:lnSpc>
                <a:spcPct val="115000"/>
              </a:lnSpc>
              <a:spcBef>
                <a:spcPts val="800"/>
              </a:spcBef>
              <a:spcAft>
                <a:spcPts val="0"/>
              </a:spcAft>
              <a:buClr>
                <a:schemeClr val="dk1"/>
              </a:buClr>
              <a:buSzPts val="1800"/>
              <a:buFont typeface="Inter"/>
              <a:buNone/>
              <a:defRPr>
                <a:solidFill>
                  <a:schemeClr val="dk1"/>
                </a:solidFill>
                <a:latin typeface="Inter"/>
                <a:ea typeface="Inter"/>
                <a:cs typeface="Inter"/>
                <a:sym typeface="Inter"/>
              </a:defRPr>
            </a:lvl2pPr>
            <a:lvl3pPr lvl="2" rtl="0">
              <a:lnSpc>
                <a:spcPct val="115000"/>
              </a:lnSpc>
              <a:spcBef>
                <a:spcPts val="800"/>
              </a:spcBef>
              <a:spcAft>
                <a:spcPts val="0"/>
              </a:spcAft>
              <a:buClr>
                <a:schemeClr val="dk1"/>
              </a:buClr>
              <a:buSzPts val="1800"/>
              <a:buFont typeface="Inter"/>
              <a:buNone/>
              <a:defRPr>
                <a:solidFill>
                  <a:schemeClr val="dk1"/>
                </a:solidFill>
                <a:latin typeface="Inter"/>
                <a:ea typeface="Inter"/>
                <a:cs typeface="Inter"/>
                <a:sym typeface="Inter"/>
              </a:defRPr>
            </a:lvl3pPr>
            <a:lvl4pPr lvl="3" rtl="0">
              <a:lnSpc>
                <a:spcPct val="115000"/>
              </a:lnSpc>
              <a:spcBef>
                <a:spcPts val="800"/>
              </a:spcBef>
              <a:spcAft>
                <a:spcPts val="0"/>
              </a:spcAft>
              <a:buClr>
                <a:schemeClr val="dk1"/>
              </a:buClr>
              <a:buSzPts val="1800"/>
              <a:buFont typeface="Inter"/>
              <a:buNone/>
              <a:defRPr>
                <a:solidFill>
                  <a:schemeClr val="dk1"/>
                </a:solidFill>
                <a:latin typeface="Inter"/>
                <a:ea typeface="Inter"/>
                <a:cs typeface="Inter"/>
                <a:sym typeface="Inter"/>
              </a:defRPr>
            </a:lvl4pPr>
            <a:lvl5pPr lvl="4" rtl="0">
              <a:lnSpc>
                <a:spcPct val="115000"/>
              </a:lnSpc>
              <a:spcBef>
                <a:spcPts val="800"/>
              </a:spcBef>
              <a:spcAft>
                <a:spcPts val="0"/>
              </a:spcAft>
              <a:buClr>
                <a:schemeClr val="dk1"/>
              </a:buClr>
              <a:buSzPts val="1800"/>
              <a:buFont typeface="Inter"/>
              <a:buNone/>
              <a:defRPr>
                <a:solidFill>
                  <a:schemeClr val="dk1"/>
                </a:solidFill>
                <a:latin typeface="Inter"/>
                <a:ea typeface="Inter"/>
                <a:cs typeface="Inter"/>
                <a:sym typeface="Inter"/>
              </a:defRPr>
            </a:lvl5pPr>
            <a:lvl6pPr lvl="5" rtl="0">
              <a:lnSpc>
                <a:spcPct val="115000"/>
              </a:lnSpc>
              <a:spcBef>
                <a:spcPts val="800"/>
              </a:spcBef>
              <a:spcAft>
                <a:spcPts val="0"/>
              </a:spcAft>
              <a:buClr>
                <a:schemeClr val="dk1"/>
              </a:buClr>
              <a:buSzPts val="1800"/>
              <a:buFont typeface="Inter"/>
              <a:buNone/>
              <a:defRPr>
                <a:solidFill>
                  <a:schemeClr val="dk1"/>
                </a:solidFill>
                <a:latin typeface="Inter"/>
                <a:ea typeface="Inter"/>
                <a:cs typeface="Inter"/>
                <a:sym typeface="Inter"/>
              </a:defRPr>
            </a:lvl6pPr>
            <a:lvl7pPr lvl="6" rtl="0">
              <a:lnSpc>
                <a:spcPct val="115000"/>
              </a:lnSpc>
              <a:spcBef>
                <a:spcPts val="800"/>
              </a:spcBef>
              <a:spcAft>
                <a:spcPts val="0"/>
              </a:spcAft>
              <a:buClr>
                <a:schemeClr val="dk1"/>
              </a:buClr>
              <a:buSzPts val="1800"/>
              <a:buFont typeface="Inter"/>
              <a:buNone/>
              <a:defRPr>
                <a:solidFill>
                  <a:schemeClr val="dk1"/>
                </a:solidFill>
                <a:latin typeface="Inter"/>
                <a:ea typeface="Inter"/>
                <a:cs typeface="Inter"/>
                <a:sym typeface="Inter"/>
              </a:defRPr>
            </a:lvl7pPr>
            <a:lvl8pPr lvl="7" rtl="0">
              <a:lnSpc>
                <a:spcPct val="115000"/>
              </a:lnSpc>
              <a:spcBef>
                <a:spcPts val="800"/>
              </a:spcBef>
              <a:spcAft>
                <a:spcPts val="0"/>
              </a:spcAft>
              <a:buClr>
                <a:schemeClr val="dk1"/>
              </a:buClr>
              <a:buSzPts val="1800"/>
              <a:buFont typeface="Inter"/>
              <a:buNone/>
              <a:defRPr>
                <a:solidFill>
                  <a:schemeClr val="dk1"/>
                </a:solidFill>
                <a:latin typeface="Inter"/>
                <a:ea typeface="Inter"/>
                <a:cs typeface="Inter"/>
                <a:sym typeface="Inter"/>
              </a:defRPr>
            </a:lvl8pPr>
            <a:lvl9pPr lvl="8" rtl="0">
              <a:lnSpc>
                <a:spcPct val="115000"/>
              </a:lnSpc>
              <a:spcBef>
                <a:spcPts val="800"/>
              </a:spcBef>
              <a:spcAft>
                <a:spcPts val="800"/>
              </a:spcAft>
              <a:buClr>
                <a:schemeClr val="dk1"/>
              </a:buClr>
              <a:buSzPts val="1800"/>
              <a:buFont typeface="Inter"/>
              <a:buNone/>
              <a:defRPr>
                <a:solidFill>
                  <a:schemeClr val="dk1"/>
                </a:solidFill>
                <a:latin typeface="Inter"/>
                <a:ea typeface="Inter"/>
                <a:cs typeface="Inter"/>
                <a:sym typeface="Inter"/>
              </a:defRPr>
            </a:lvl9pPr>
          </a:lstStyle>
          <a:p/>
        </p:txBody>
      </p:sp>
      <p:sp>
        <p:nvSpPr>
          <p:cNvPr id="817" name="Google Shape;817;p161"/>
          <p:cNvSpPr txBox="1"/>
          <p:nvPr>
            <p:ph idx="2" type="body"/>
          </p:nvPr>
        </p:nvSpPr>
        <p:spPr>
          <a:xfrm>
            <a:off x="571500" y="1648429"/>
            <a:ext cx="4678200" cy="2896800"/>
          </a:xfrm>
          <a:prstGeom prst="rect">
            <a:avLst/>
          </a:prstGeom>
        </p:spPr>
        <p:txBody>
          <a:bodyPr anchorCtr="0" anchor="t" bIns="0" lIns="0" spcFirstLastPara="1" rIns="0" wrap="square" tIns="0">
            <a:noAutofit/>
          </a:bodyPr>
          <a:lstStyle>
            <a:lvl1pPr indent="-330200" lvl="0" marL="457200" rtl="0">
              <a:lnSpc>
                <a:spcPct val="115000"/>
              </a:lnSpc>
              <a:spcBef>
                <a:spcPts val="0"/>
              </a:spcBef>
              <a:spcAft>
                <a:spcPts val="0"/>
              </a:spcAft>
              <a:buSzPts val="1600"/>
              <a:buFont typeface="Inter"/>
              <a:buChar char="●"/>
              <a:defRPr>
                <a:solidFill>
                  <a:schemeClr val="dk1"/>
                </a:solidFill>
                <a:latin typeface="Inter"/>
                <a:ea typeface="Inter"/>
                <a:cs typeface="Inter"/>
                <a:sym typeface="Inter"/>
              </a:defRPr>
            </a:lvl1pPr>
            <a:lvl2pPr indent="-342900" lvl="1" marL="914400" rtl="0">
              <a:lnSpc>
                <a:spcPct val="115000"/>
              </a:lnSpc>
              <a:spcBef>
                <a:spcPts val="800"/>
              </a:spcBef>
              <a:spcAft>
                <a:spcPts val="0"/>
              </a:spcAft>
              <a:buClr>
                <a:schemeClr val="dk1"/>
              </a:buClr>
              <a:buSzPts val="1800"/>
              <a:buFont typeface="Inter"/>
              <a:buChar char="○"/>
              <a:defRPr>
                <a:solidFill>
                  <a:schemeClr val="dk1"/>
                </a:solidFill>
                <a:latin typeface="Inter"/>
                <a:ea typeface="Inter"/>
                <a:cs typeface="Inter"/>
                <a:sym typeface="Inter"/>
              </a:defRPr>
            </a:lvl2pPr>
            <a:lvl3pPr indent="-342900" lvl="2" marL="1371600" rtl="0">
              <a:lnSpc>
                <a:spcPct val="115000"/>
              </a:lnSpc>
              <a:spcBef>
                <a:spcPts val="800"/>
              </a:spcBef>
              <a:spcAft>
                <a:spcPts val="0"/>
              </a:spcAft>
              <a:buClr>
                <a:schemeClr val="dk1"/>
              </a:buClr>
              <a:buSzPts val="1800"/>
              <a:buFont typeface="Inter"/>
              <a:buChar char="ᐨ"/>
              <a:defRPr>
                <a:solidFill>
                  <a:schemeClr val="dk1"/>
                </a:solidFill>
                <a:latin typeface="Inter"/>
                <a:ea typeface="Inter"/>
                <a:cs typeface="Inter"/>
                <a:sym typeface="Inter"/>
              </a:defRPr>
            </a:lvl3pPr>
            <a:lvl4pPr indent="-342900" lvl="3" marL="1828800" rtl="0">
              <a:lnSpc>
                <a:spcPct val="115000"/>
              </a:lnSpc>
              <a:spcBef>
                <a:spcPts val="800"/>
              </a:spcBef>
              <a:spcAft>
                <a:spcPts val="0"/>
              </a:spcAft>
              <a:buClr>
                <a:schemeClr val="dk1"/>
              </a:buClr>
              <a:buSzPts val="1800"/>
              <a:buFont typeface="Inter"/>
              <a:buChar char="ᐨ"/>
              <a:defRPr>
                <a:solidFill>
                  <a:schemeClr val="dk1"/>
                </a:solidFill>
                <a:latin typeface="Inter"/>
                <a:ea typeface="Inter"/>
                <a:cs typeface="Inter"/>
                <a:sym typeface="Inter"/>
              </a:defRPr>
            </a:lvl4pPr>
            <a:lvl5pPr indent="-342900" lvl="4" marL="2286000" rtl="0">
              <a:lnSpc>
                <a:spcPct val="115000"/>
              </a:lnSpc>
              <a:spcBef>
                <a:spcPts val="800"/>
              </a:spcBef>
              <a:spcAft>
                <a:spcPts val="0"/>
              </a:spcAft>
              <a:buClr>
                <a:schemeClr val="dk1"/>
              </a:buClr>
              <a:buSzPts val="1800"/>
              <a:buFont typeface="Inter"/>
              <a:buChar char="ᐨ"/>
              <a:defRPr>
                <a:solidFill>
                  <a:schemeClr val="dk1"/>
                </a:solidFill>
                <a:latin typeface="Inter"/>
                <a:ea typeface="Inter"/>
                <a:cs typeface="Inter"/>
                <a:sym typeface="Inter"/>
              </a:defRPr>
            </a:lvl5pPr>
            <a:lvl6pPr indent="-342900" lvl="5" marL="2743200" rtl="0">
              <a:lnSpc>
                <a:spcPct val="115000"/>
              </a:lnSpc>
              <a:spcBef>
                <a:spcPts val="800"/>
              </a:spcBef>
              <a:spcAft>
                <a:spcPts val="0"/>
              </a:spcAft>
              <a:buClr>
                <a:schemeClr val="dk1"/>
              </a:buClr>
              <a:buSzPts val="1800"/>
              <a:buFont typeface="Inter"/>
              <a:buChar char="ᐨ"/>
              <a:defRPr>
                <a:solidFill>
                  <a:schemeClr val="dk1"/>
                </a:solidFill>
                <a:latin typeface="Inter"/>
                <a:ea typeface="Inter"/>
                <a:cs typeface="Inter"/>
                <a:sym typeface="Inter"/>
              </a:defRPr>
            </a:lvl6pPr>
            <a:lvl7pPr indent="-342900" lvl="6" marL="3200400" rtl="0">
              <a:lnSpc>
                <a:spcPct val="115000"/>
              </a:lnSpc>
              <a:spcBef>
                <a:spcPts val="800"/>
              </a:spcBef>
              <a:spcAft>
                <a:spcPts val="0"/>
              </a:spcAft>
              <a:buClr>
                <a:schemeClr val="dk1"/>
              </a:buClr>
              <a:buSzPts val="1800"/>
              <a:buFont typeface="Inter"/>
              <a:buChar char="ᐨ"/>
              <a:defRPr>
                <a:solidFill>
                  <a:schemeClr val="dk1"/>
                </a:solidFill>
                <a:latin typeface="Inter"/>
                <a:ea typeface="Inter"/>
                <a:cs typeface="Inter"/>
                <a:sym typeface="Inter"/>
              </a:defRPr>
            </a:lvl7pPr>
            <a:lvl8pPr indent="-342900" lvl="7" marL="3657600" rtl="0">
              <a:lnSpc>
                <a:spcPct val="115000"/>
              </a:lnSpc>
              <a:spcBef>
                <a:spcPts val="800"/>
              </a:spcBef>
              <a:spcAft>
                <a:spcPts val="0"/>
              </a:spcAft>
              <a:buClr>
                <a:schemeClr val="dk1"/>
              </a:buClr>
              <a:buSzPts val="1800"/>
              <a:buFont typeface="Inter"/>
              <a:buChar char="ᐨ"/>
              <a:defRPr>
                <a:solidFill>
                  <a:schemeClr val="dk1"/>
                </a:solidFill>
                <a:latin typeface="Inter"/>
                <a:ea typeface="Inter"/>
                <a:cs typeface="Inter"/>
                <a:sym typeface="Inter"/>
              </a:defRPr>
            </a:lvl8pPr>
            <a:lvl9pPr indent="-342900" lvl="8" marL="4114800" rtl="0">
              <a:lnSpc>
                <a:spcPct val="115000"/>
              </a:lnSpc>
              <a:spcBef>
                <a:spcPts val="800"/>
              </a:spcBef>
              <a:spcAft>
                <a:spcPts val="800"/>
              </a:spcAft>
              <a:buClr>
                <a:schemeClr val="dk1"/>
              </a:buClr>
              <a:buSzPts val="1800"/>
              <a:buFont typeface="Inter"/>
              <a:buChar char="ᐨ"/>
              <a:defRPr>
                <a:solidFill>
                  <a:schemeClr val="dk1"/>
                </a:solidFill>
                <a:latin typeface="Inter"/>
                <a:ea typeface="Inter"/>
                <a:cs typeface="Inter"/>
                <a:sym typeface="Inter"/>
              </a:defRPr>
            </a:lvl9pPr>
          </a:lstStyle>
          <a:p/>
        </p:txBody>
      </p:sp>
      <p:pic>
        <p:nvPicPr>
          <p:cNvPr id="818" name="Google Shape;818;p161"/>
          <p:cNvPicPr preferRelativeResize="0"/>
          <p:nvPr/>
        </p:nvPicPr>
        <p:blipFill rotWithShape="1">
          <a:blip r:embed="rId2">
            <a:alphaModFix/>
          </a:blip>
          <a:srcRect b="0" l="149" r="159" t="0"/>
          <a:stretch/>
        </p:blipFill>
        <p:spPr>
          <a:xfrm>
            <a:off x="8183300" y="4691125"/>
            <a:ext cx="703443" cy="241849"/>
          </a:xfrm>
          <a:prstGeom prst="rect">
            <a:avLst/>
          </a:prstGeom>
          <a:noFill/>
          <a:ln>
            <a:noFill/>
          </a:ln>
        </p:spPr>
      </p:pic>
    </p:spTree>
  </p:cSld>
  <p:clrMapOvr>
    <a:masterClrMapping/>
  </p:clrMapOvr>
  <p:extLst>
    <p:ext uri="{DCECCB84-F9BA-43D5-87BE-67443E8EF086}">
      <p15:sldGuideLst>
        <p15:guide id="1" pos="360">
          <p15:clr>
            <a:srgbClr val="FA7B17"/>
          </p15:clr>
        </p15:guide>
        <p15:guide id="2" orient="horz" pos="482">
          <p15:clr>
            <a:srgbClr val="FA7B17"/>
          </p15:clr>
        </p15:guide>
        <p15:guide id="3" orient="horz" pos="978">
          <p15:clr>
            <a:srgbClr val="FA7B17"/>
          </p15:clr>
        </p15:guide>
      </p15:sldGuideLst>
    </p:ext>
  </p:extLst>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center aligned - single line">
  <p:cSld name="Blank White_1_1_1_1_1_1_1_2_1_1_1">
    <p:spTree>
      <p:nvGrpSpPr>
        <p:cNvPr id="819" name="Shape 819"/>
        <p:cNvGrpSpPr/>
        <p:nvPr/>
      </p:nvGrpSpPr>
      <p:grpSpPr>
        <a:xfrm>
          <a:off x="0" y="0"/>
          <a:ext cx="0" cy="0"/>
          <a:chOff x="0" y="0"/>
          <a:chExt cx="0" cy="0"/>
        </a:xfrm>
      </p:grpSpPr>
      <p:sp>
        <p:nvSpPr>
          <p:cNvPr id="820" name="Google Shape;820;p162"/>
          <p:cNvSpPr txBox="1"/>
          <p:nvPr>
            <p:ph type="title"/>
          </p:nvPr>
        </p:nvSpPr>
        <p:spPr>
          <a:xfrm>
            <a:off x="571500" y="475954"/>
            <a:ext cx="7853100" cy="810300"/>
          </a:xfrm>
          <a:prstGeom prst="rect">
            <a:avLst/>
          </a:prstGeom>
        </p:spPr>
        <p:txBody>
          <a:bodyPr anchorCtr="0" anchor="t" bIns="0" lIns="0" spcFirstLastPara="1" rIns="0" wrap="square" tIns="0">
            <a:noAutofit/>
          </a:bodyPr>
          <a:lstStyle>
            <a:lvl1pPr lvl="0" rtl="0" algn="ctr">
              <a:spcBef>
                <a:spcPts val="0"/>
              </a:spcBef>
              <a:spcAft>
                <a:spcPts val="0"/>
              </a:spcAft>
              <a:buSzPts val="2400"/>
              <a:buFont typeface="Inter ExtraBold"/>
              <a:buNone/>
              <a:defRPr sz="2400">
                <a:latin typeface="Inter ExtraBold"/>
                <a:ea typeface="Inter ExtraBold"/>
                <a:cs typeface="Inter ExtraBold"/>
                <a:sym typeface="Inter ExtraBold"/>
              </a:defRPr>
            </a:lvl1pPr>
            <a:lvl2pPr lvl="1" rtl="0">
              <a:spcBef>
                <a:spcPts val="0"/>
              </a:spcBef>
              <a:spcAft>
                <a:spcPts val="0"/>
              </a:spcAft>
              <a:buSzPts val="2800"/>
              <a:buFont typeface="Inter"/>
              <a:buNone/>
              <a:defRPr>
                <a:latin typeface="Inter"/>
                <a:ea typeface="Inter"/>
                <a:cs typeface="Inter"/>
                <a:sym typeface="Inter"/>
              </a:defRPr>
            </a:lvl2pPr>
            <a:lvl3pPr lvl="2" rtl="0">
              <a:spcBef>
                <a:spcPts val="0"/>
              </a:spcBef>
              <a:spcAft>
                <a:spcPts val="0"/>
              </a:spcAft>
              <a:buSzPts val="2800"/>
              <a:buFont typeface="Inter"/>
              <a:buNone/>
              <a:defRPr>
                <a:latin typeface="Inter"/>
                <a:ea typeface="Inter"/>
                <a:cs typeface="Inter"/>
                <a:sym typeface="Inter"/>
              </a:defRPr>
            </a:lvl3pPr>
            <a:lvl4pPr lvl="3" rtl="0">
              <a:spcBef>
                <a:spcPts val="0"/>
              </a:spcBef>
              <a:spcAft>
                <a:spcPts val="0"/>
              </a:spcAft>
              <a:buSzPts val="2800"/>
              <a:buFont typeface="Inter"/>
              <a:buNone/>
              <a:defRPr>
                <a:latin typeface="Inter"/>
                <a:ea typeface="Inter"/>
                <a:cs typeface="Inter"/>
                <a:sym typeface="Inter"/>
              </a:defRPr>
            </a:lvl4pPr>
            <a:lvl5pPr lvl="4" rtl="0">
              <a:spcBef>
                <a:spcPts val="0"/>
              </a:spcBef>
              <a:spcAft>
                <a:spcPts val="0"/>
              </a:spcAft>
              <a:buSzPts val="2800"/>
              <a:buFont typeface="Inter"/>
              <a:buNone/>
              <a:defRPr>
                <a:latin typeface="Inter"/>
                <a:ea typeface="Inter"/>
                <a:cs typeface="Inter"/>
                <a:sym typeface="Inter"/>
              </a:defRPr>
            </a:lvl5pPr>
            <a:lvl6pPr lvl="5" rtl="0">
              <a:spcBef>
                <a:spcPts val="0"/>
              </a:spcBef>
              <a:spcAft>
                <a:spcPts val="0"/>
              </a:spcAft>
              <a:buSzPts val="2800"/>
              <a:buFont typeface="Inter"/>
              <a:buNone/>
              <a:defRPr>
                <a:latin typeface="Inter"/>
                <a:ea typeface="Inter"/>
                <a:cs typeface="Inter"/>
                <a:sym typeface="Inter"/>
              </a:defRPr>
            </a:lvl6pPr>
            <a:lvl7pPr lvl="6" rtl="0">
              <a:spcBef>
                <a:spcPts val="0"/>
              </a:spcBef>
              <a:spcAft>
                <a:spcPts val="0"/>
              </a:spcAft>
              <a:buSzPts val="2800"/>
              <a:buFont typeface="Inter"/>
              <a:buNone/>
              <a:defRPr>
                <a:latin typeface="Inter"/>
                <a:ea typeface="Inter"/>
                <a:cs typeface="Inter"/>
                <a:sym typeface="Inter"/>
              </a:defRPr>
            </a:lvl7pPr>
            <a:lvl8pPr lvl="7" rtl="0">
              <a:spcBef>
                <a:spcPts val="0"/>
              </a:spcBef>
              <a:spcAft>
                <a:spcPts val="0"/>
              </a:spcAft>
              <a:buSzPts val="2800"/>
              <a:buFont typeface="Inter"/>
              <a:buNone/>
              <a:defRPr>
                <a:latin typeface="Inter"/>
                <a:ea typeface="Inter"/>
                <a:cs typeface="Inter"/>
                <a:sym typeface="Inter"/>
              </a:defRPr>
            </a:lvl8pPr>
            <a:lvl9pPr lvl="8" rtl="0">
              <a:spcBef>
                <a:spcPts val="0"/>
              </a:spcBef>
              <a:spcAft>
                <a:spcPts val="0"/>
              </a:spcAft>
              <a:buSzPts val="2800"/>
              <a:buFont typeface="Inter"/>
              <a:buNone/>
              <a:defRPr>
                <a:latin typeface="Inter"/>
                <a:ea typeface="Inter"/>
                <a:cs typeface="Inter"/>
                <a:sym typeface="Inter"/>
              </a:defRPr>
            </a:lvl9pPr>
          </a:lstStyle>
          <a:p/>
        </p:txBody>
      </p:sp>
      <p:sp>
        <p:nvSpPr>
          <p:cNvPr id="821" name="Google Shape;821;p162"/>
          <p:cNvSpPr txBox="1"/>
          <p:nvPr>
            <p:ph idx="1" type="subTitle"/>
          </p:nvPr>
        </p:nvSpPr>
        <p:spPr>
          <a:xfrm>
            <a:off x="1402050" y="917218"/>
            <a:ext cx="6192000" cy="362100"/>
          </a:xfrm>
          <a:prstGeom prst="rect">
            <a:avLst/>
          </a:prstGeom>
        </p:spPr>
        <p:txBody>
          <a:bodyPr anchorCtr="0" anchor="t" bIns="0" lIns="0" spcFirstLastPara="1" rIns="0" wrap="square" tIns="0">
            <a:noAutofit/>
          </a:bodyPr>
          <a:lstStyle>
            <a:lvl1pPr lvl="0" rtl="0" algn="ctr">
              <a:lnSpc>
                <a:spcPct val="115000"/>
              </a:lnSpc>
              <a:spcBef>
                <a:spcPts val="0"/>
              </a:spcBef>
              <a:spcAft>
                <a:spcPts val="0"/>
              </a:spcAft>
              <a:buSzPts val="1800"/>
              <a:buFont typeface="Inter"/>
              <a:buNone/>
              <a:defRPr>
                <a:latin typeface="Inter"/>
                <a:ea typeface="Inter"/>
                <a:cs typeface="Inter"/>
                <a:sym typeface="Inter"/>
              </a:defRPr>
            </a:lvl1pPr>
            <a:lvl2pPr lvl="1" rtl="0">
              <a:lnSpc>
                <a:spcPct val="115000"/>
              </a:lnSpc>
              <a:spcBef>
                <a:spcPts val="800"/>
              </a:spcBef>
              <a:spcAft>
                <a:spcPts val="0"/>
              </a:spcAft>
              <a:buClr>
                <a:schemeClr val="dk1"/>
              </a:buClr>
              <a:buSzPts val="1800"/>
              <a:buFont typeface="Inter"/>
              <a:buNone/>
              <a:defRPr>
                <a:solidFill>
                  <a:schemeClr val="dk1"/>
                </a:solidFill>
                <a:latin typeface="Inter"/>
                <a:ea typeface="Inter"/>
                <a:cs typeface="Inter"/>
                <a:sym typeface="Inter"/>
              </a:defRPr>
            </a:lvl2pPr>
            <a:lvl3pPr lvl="2" rtl="0">
              <a:lnSpc>
                <a:spcPct val="115000"/>
              </a:lnSpc>
              <a:spcBef>
                <a:spcPts val="800"/>
              </a:spcBef>
              <a:spcAft>
                <a:spcPts val="0"/>
              </a:spcAft>
              <a:buClr>
                <a:schemeClr val="dk1"/>
              </a:buClr>
              <a:buSzPts val="1800"/>
              <a:buFont typeface="Inter"/>
              <a:buNone/>
              <a:defRPr>
                <a:solidFill>
                  <a:schemeClr val="dk1"/>
                </a:solidFill>
                <a:latin typeface="Inter"/>
                <a:ea typeface="Inter"/>
                <a:cs typeface="Inter"/>
                <a:sym typeface="Inter"/>
              </a:defRPr>
            </a:lvl3pPr>
            <a:lvl4pPr lvl="3" rtl="0">
              <a:lnSpc>
                <a:spcPct val="115000"/>
              </a:lnSpc>
              <a:spcBef>
                <a:spcPts val="800"/>
              </a:spcBef>
              <a:spcAft>
                <a:spcPts val="0"/>
              </a:spcAft>
              <a:buClr>
                <a:schemeClr val="dk1"/>
              </a:buClr>
              <a:buSzPts val="1800"/>
              <a:buFont typeface="Inter"/>
              <a:buNone/>
              <a:defRPr>
                <a:solidFill>
                  <a:schemeClr val="dk1"/>
                </a:solidFill>
                <a:latin typeface="Inter"/>
                <a:ea typeface="Inter"/>
                <a:cs typeface="Inter"/>
                <a:sym typeface="Inter"/>
              </a:defRPr>
            </a:lvl4pPr>
            <a:lvl5pPr lvl="4" rtl="0">
              <a:lnSpc>
                <a:spcPct val="115000"/>
              </a:lnSpc>
              <a:spcBef>
                <a:spcPts val="800"/>
              </a:spcBef>
              <a:spcAft>
                <a:spcPts val="0"/>
              </a:spcAft>
              <a:buClr>
                <a:schemeClr val="dk1"/>
              </a:buClr>
              <a:buSzPts val="1800"/>
              <a:buFont typeface="Inter"/>
              <a:buNone/>
              <a:defRPr>
                <a:solidFill>
                  <a:schemeClr val="dk1"/>
                </a:solidFill>
                <a:latin typeface="Inter"/>
                <a:ea typeface="Inter"/>
                <a:cs typeface="Inter"/>
                <a:sym typeface="Inter"/>
              </a:defRPr>
            </a:lvl5pPr>
            <a:lvl6pPr lvl="5" rtl="0">
              <a:lnSpc>
                <a:spcPct val="115000"/>
              </a:lnSpc>
              <a:spcBef>
                <a:spcPts val="800"/>
              </a:spcBef>
              <a:spcAft>
                <a:spcPts val="0"/>
              </a:spcAft>
              <a:buClr>
                <a:schemeClr val="dk1"/>
              </a:buClr>
              <a:buSzPts val="1800"/>
              <a:buFont typeface="Inter"/>
              <a:buNone/>
              <a:defRPr>
                <a:solidFill>
                  <a:schemeClr val="dk1"/>
                </a:solidFill>
                <a:latin typeface="Inter"/>
                <a:ea typeface="Inter"/>
                <a:cs typeface="Inter"/>
                <a:sym typeface="Inter"/>
              </a:defRPr>
            </a:lvl6pPr>
            <a:lvl7pPr lvl="6" rtl="0">
              <a:lnSpc>
                <a:spcPct val="115000"/>
              </a:lnSpc>
              <a:spcBef>
                <a:spcPts val="800"/>
              </a:spcBef>
              <a:spcAft>
                <a:spcPts val="0"/>
              </a:spcAft>
              <a:buClr>
                <a:schemeClr val="dk1"/>
              </a:buClr>
              <a:buSzPts val="1800"/>
              <a:buFont typeface="Inter"/>
              <a:buNone/>
              <a:defRPr>
                <a:solidFill>
                  <a:schemeClr val="dk1"/>
                </a:solidFill>
                <a:latin typeface="Inter"/>
                <a:ea typeface="Inter"/>
                <a:cs typeface="Inter"/>
                <a:sym typeface="Inter"/>
              </a:defRPr>
            </a:lvl7pPr>
            <a:lvl8pPr lvl="7" rtl="0">
              <a:lnSpc>
                <a:spcPct val="115000"/>
              </a:lnSpc>
              <a:spcBef>
                <a:spcPts val="800"/>
              </a:spcBef>
              <a:spcAft>
                <a:spcPts val="0"/>
              </a:spcAft>
              <a:buClr>
                <a:schemeClr val="dk1"/>
              </a:buClr>
              <a:buSzPts val="1800"/>
              <a:buFont typeface="Inter"/>
              <a:buNone/>
              <a:defRPr>
                <a:solidFill>
                  <a:schemeClr val="dk1"/>
                </a:solidFill>
                <a:latin typeface="Inter"/>
                <a:ea typeface="Inter"/>
                <a:cs typeface="Inter"/>
                <a:sym typeface="Inter"/>
              </a:defRPr>
            </a:lvl8pPr>
            <a:lvl9pPr lvl="8" rtl="0">
              <a:lnSpc>
                <a:spcPct val="115000"/>
              </a:lnSpc>
              <a:spcBef>
                <a:spcPts val="800"/>
              </a:spcBef>
              <a:spcAft>
                <a:spcPts val="800"/>
              </a:spcAft>
              <a:buClr>
                <a:schemeClr val="dk1"/>
              </a:buClr>
              <a:buSzPts val="1800"/>
              <a:buFont typeface="Inter"/>
              <a:buNone/>
              <a:defRPr>
                <a:solidFill>
                  <a:schemeClr val="dk1"/>
                </a:solidFill>
                <a:latin typeface="Inter"/>
                <a:ea typeface="Inter"/>
                <a:cs typeface="Inter"/>
                <a:sym typeface="Inter"/>
              </a:defRPr>
            </a:lvl9pPr>
          </a:lstStyle>
          <a:p/>
        </p:txBody>
      </p:sp>
      <p:pic>
        <p:nvPicPr>
          <p:cNvPr id="822" name="Google Shape;822;p162"/>
          <p:cNvPicPr preferRelativeResize="0"/>
          <p:nvPr/>
        </p:nvPicPr>
        <p:blipFill rotWithShape="1">
          <a:blip r:embed="rId2">
            <a:alphaModFix/>
          </a:blip>
          <a:srcRect b="0" l="149" r="159" t="0"/>
          <a:stretch/>
        </p:blipFill>
        <p:spPr>
          <a:xfrm>
            <a:off x="8183300" y="4691125"/>
            <a:ext cx="703443" cy="241849"/>
          </a:xfrm>
          <a:prstGeom prst="rect">
            <a:avLst/>
          </a:prstGeom>
          <a:noFill/>
          <a:ln>
            <a:noFill/>
          </a:ln>
        </p:spPr>
      </p:pic>
    </p:spTree>
  </p:cSld>
  <p:clrMapOvr>
    <a:masterClrMapping/>
  </p:clrMapOvr>
  <p:extLst>
    <p:ext uri="{DCECCB84-F9BA-43D5-87BE-67443E8EF086}">
      <p15:sldGuideLst>
        <p15:guide id="1" pos="360">
          <p15:clr>
            <a:srgbClr val="FA7B17"/>
          </p15:clr>
        </p15:guide>
        <p15:guide id="2" orient="horz" pos="482">
          <p15:clr>
            <a:srgbClr val="FA7B17"/>
          </p15:clr>
        </p15:guide>
        <p15:guide id="3" orient="horz" pos="750">
          <p15:clr>
            <a:srgbClr val="FA7B17"/>
          </p15:clr>
        </p15:guide>
      </p15:sldGuideLst>
    </p:ext>
  </p:extLst>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center aligned - two lines 1">
  <p:cSld name="Blank White_1_1_1_1_1_1_1_2_1_1_1_1">
    <p:spTree>
      <p:nvGrpSpPr>
        <p:cNvPr id="823" name="Shape 823"/>
        <p:cNvGrpSpPr/>
        <p:nvPr/>
      </p:nvGrpSpPr>
      <p:grpSpPr>
        <a:xfrm>
          <a:off x="0" y="0"/>
          <a:ext cx="0" cy="0"/>
          <a:chOff x="0" y="0"/>
          <a:chExt cx="0" cy="0"/>
        </a:xfrm>
      </p:grpSpPr>
      <p:sp>
        <p:nvSpPr>
          <p:cNvPr id="824" name="Google Shape;824;p163"/>
          <p:cNvSpPr txBox="1"/>
          <p:nvPr>
            <p:ph type="title"/>
          </p:nvPr>
        </p:nvSpPr>
        <p:spPr>
          <a:xfrm>
            <a:off x="571500" y="473749"/>
            <a:ext cx="7853100" cy="810300"/>
          </a:xfrm>
          <a:prstGeom prst="rect">
            <a:avLst/>
          </a:prstGeom>
        </p:spPr>
        <p:txBody>
          <a:bodyPr anchorCtr="0" anchor="t" bIns="0" lIns="0" spcFirstLastPara="1" rIns="0" wrap="square" tIns="0">
            <a:noAutofit/>
          </a:bodyPr>
          <a:lstStyle>
            <a:lvl1pPr lvl="0" rtl="0" algn="ctr">
              <a:spcBef>
                <a:spcPts val="0"/>
              </a:spcBef>
              <a:spcAft>
                <a:spcPts val="0"/>
              </a:spcAft>
              <a:buSzPts val="2400"/>
              <a:buFont typeface="Inter ExtraBold"/>
              <a:buNone/>
              <a:defRPr sz="2400">
                <a:latin typeface="Inter ExtraBold"/>
                <a:ea typeface="Inter ExtraBold"/>
                <a:cs typeface="Inter ExtraBold"/>
                <a:sym typeface="Inter ExtraBold"/>
              </a:defRPr>
            </a:lvl1pPr>
            <a:lvl2pPr lvl="1" rtl="0">
              <a:spcBef>
                <a:spcPts val="0"/>
              </a:spcBef>
              <a:spcAft>
                <a:spcPts val="0"/>
              </a:spcAft>
              <a:buSzPts val="2800"/>
              <a:buFont typeface="Inter"/>
              <a:buNone/>
              <a:defRPr>
                <a:latin typeface="Inter"/>
                <a:ea typeface="Inter"/>
                <a:cs typeface="Inter"/>
                <a:sym typeface="Inter"/>
              </a:defRPr>
            </a:lvl2pPr>
            <a:lvl3pPr lvl="2" rtl="0">
              <a:spcBef>
                <a:spcPts val="0"/>
              </a:spcBef>
              <a:spcAft>
                <a:spcPts val="0"/>
              </a:spcAft>
              <a:buSzPts val="2800"/>
              <a:buFont typeface="Inter"/>
              <a:buNone/>
              <a:defRPr>
                <a:latin typeface="Inter"/>
                <a:ea typeface="Inter"/>
                <a:cs typeface="Inter"/>
                <a:sym typeface="Inter"/>
              </a:defRPr>
            </a:lvl3pPr>
            <a:lvl4pPr lvl="3" rtl="0">
              <a:spcBef>
                <a:spcPts val="0"/>
              </a:spcBef>
              <a:spcAft>
                <a:spcPts val="0"/>
              </a:spcAft>
              <a:buSzPts val="2800"/>
              <a:buFont typeface="Inter"/>
              <a:buNone/>
              <a:defRPr>
                <a:latin typeface="Inter"/>
                <a:ea typeface="Inter"/>
                <a:cs typeface="Inter"/>
                <a:sym typeface="Inter"/>
              </a:defRPr>
            </a:lvl4pPr>
            <a:lvl5pPr lvl="4" rtl="0">
              <a:spcBef>
                <a:spcPts val="0"/>
              </a:spcBef>
              <a:spcAft>
                <a:spcPts val="0"/>
              </a:spcAft>
              <a:buSzPts val="2800"/>
              <a:buFont typeface="Inter"/>
              <a:buNone/>
              <a:defRPr>
                <a:latin typeface="Inter"/>
                <a:ea typeface="Inter"/>
                <a:cs typeface="Inter"/>
                <a:sym typeface="Inter"/>
              </a:defRPr>
            </a:lvl5pPr>
            <a:lvl6pPr lvl="5" rtl="0">
              <a:spcBef>
                <a:spcPts val="0"/>
              </a:spcBef>
              <a:spcAft>
                <a:spcPts val="0"/>
              </a:spcAft>
              <a:buSzPts val="2800"/>
              <a:buFont typeface="Inter"/>
              <a:buNone/>
              <a:defRPr>
                <a:latin typeface="Inter"/>
                <a:ea typeface="Inter"/>
                <a:cs typeface="Inter"/>
                <a:sym typeface="Inter"/>
              </a:defRPr>
            </a:lvl6pPr>
            <a:lvl7pPr lvl="6" rtl="0">
              <a:spcBef>
                <a:spcPts val="0"/>
              </a:spcBef>
              <a:spcAft>
                <a:spcPts val="0"/>
              </a:spcAft>
              <a:buSzPts val="2800"/>
              <a:buFont typeface="Inter"/>
              <a:buNone/>
              <a:defRPr>
                <a:latin typeface="Inter"/>
                <a:ea typeface="Inter"/>
                <a:cs typeface="Inter"/>
                <a:sym typeface="Inter"/>
              </a:defRPr>
            </a:lvl7pPr>
            <a:lvl8pPr lvl="7" rtl="0">
              <a:spcBef>
                <a:spcPts val="0"/>
              </a:spcBef>
              <a:spcAft>
                <a:spcPts val="0"/>
              </a:spcAft>
              <a:buSzPts val="2800"/>
              <a:buFont typeface="Inter"/>
              <a:buNone/>
              <a:defRPr>
                <a:latin typeface="Inter"/>
                <a:ea typeface="Inter"/>
                <a:cs typeface="Inter"/>
                <a:sym typeface="Inter"/>
              </a:defRPr>
            </a:lvl8pPr>
            <a:lvl9pPr lvl="8" rtl="0">
              <a:spcBef>
                <a:spcPts val="0"/>
              </a:spcBef>
              <a:spcAft>
                <a:spcPts val="0"/>
              </a:spcAft>
              <a:buSzPts val="2800"/>
              <a:buFont typeface="Inter"/>
              <a:buNone/>
              <a:defRPr>
                <a:latin typeface="Inter"/>
                <a:ea typeface="Inter"/>
                <a:cs typeface="Inter"/>
                <a:sym typeface="Inter"/>
              </a:defRPr>
            </a:lvl9pPr>
          </a:lstStyle>
          <a:p/>
        </p:txBody>
      </p:sp>
      <p:sp>
        <p:nvSpPr>
          <p:cNvPr id="825" name="Google Shape;825;p163"/>
          <p:cNvSpPr txBox="1"/>
          <p:nvPr>
            <p:ph idx="1" type="subTitle"/>
          </p:nvPr>
        </p:nvSpPr>
        <p:spPr>
          <a:xfrm>
            <a:off x="1402050" y="1284056"/>
            <a:ext cx="6192000" cy="362100"/>
          </a:xfrm>
          <a:prstGeom prst="rect">
            <a:avLst/>
          </a:prstGeom>
        </p:spPr>
        <p:txBody>
          <a:bodyPr anchorCtr="0" anchor="t" bIns="0" lIns="0" spcFirstLastPara="1" rIns="0" wrap="square" tIns="0">
            <a:noAutofit/>
          </a:bodyPr>
          <a:lstStyle>
            <a:lvl1pPr lvl="0" rtl="0" algn="ctr">
              <a:lnSpc>
                <a:spcPct val="115000"/>
              </a:lnSpc>
              <a:spcBef>
                <a:spcPts val="0"/>
              </a:spcBef>
              <a:spcAft>
                <a:spcPts val="0"/>
              </a:spcAft>
              <a:buSzPts val="1800"/>
              <a:buFont typeface="Inter"/>
              <a:buNone/>
              <a:defRPr>
                <a:latin typeface="Inter"/>
                <a:ea typeface="Inter"/>
                <a:cs typeface="Inter"/>
                <a:sym typeface="Inter"/>
              </a:defRPr>
            </a:lvl1pPr>
            <a:lvl2pPr lvl="1" rtl="0">
              <a:lnSpc>
                <a:spcPct val="115000"/>
              </a:lnSpc>
              <a:spcBef>
                <a:spcPts val="800"/>
              </a:spcBef>
              <a:spcAft>
                <a:spcPts val="0"/>
              </a:spcAft>
              <a:buClr>
                <a:schemeClr val="dk1"/>
              </a:buClr>
              <a:buSzPts val="1800"/>
              <a:buFont typeface="Inter"/>
              <a:buNone/>
              <a:defRPr>
                <a:solidFill>
                  <a:schemeClr val="dk1"/>
                </a:solidFill>
                <a:latin typeface="Inter"/>
                <a:ea typeface="Inter"/>
                <a:cs typeface="Inter"/>
                <a:sym typeface="Inter"/>
              </a:defRPr>
            </a:lvl2pPr>
            <a:lvl3pPr lvl="2" rtl="0">
              <a:lnSpc>
                <a:spcPct val="115000"/>
              </a:lnSpc>
              <a:spcBef>
                <a:spcPts val="800"/>
              </a:spcBef>
              <a:spcAft>
                <a:spcPts val="0"/>
              </a:spcAft>
              <a:buClr>
                <a:schemeClr val="dk1"/>
              </a:buClr>
              <a:buSzPts val="1800"/>
              <a:buFont typeface="Inter"/>
              <a:buNone/>
              <a:defRPr>
                <a:solidFill>
                  <a:schemeClr val="dk1"/>
                </a:solidFill>
                <a:latin typeface="Inter"/>
                <a:ea typeface="Inter"/>
                <a:cs typeface="Inter"/>
                <a:sym typeface="Inter"/>
              </a:defRPr>
            </a:lvl3pPr>
            <a:lvl4pPr lvl="3" rtl="0">
              <a:lnSpc>
                <a:spcPct val="115000"/>
              </a:lnSpc>
              <a:spcBef>
                <a:spcPts val="800"/>
              </a:spcBef>
              <a:spcAft>
                <a:spcPts val="0"/>
              </a:spcAft>
              <a:buClr>
                <a:schemeClr val="dk1"/>
              </a:buClr>
              <a:buSzPts val="1800"/>
              <a:buFont typeface="Inter"/>
              <a:buNone/>
              <a:defRPr>
                <a:solidFill>
                  <a:schemeClr val="dk1"/>
                </a:solidFill>
                <a:latin typeface="Inter"/>
                <a:ea typeface="Inter"/>
                <a:cs typeface="Inter"/>
                <a:sym typeface="Inter"/>
              </a:defRPr>
            </a:lvl4pPr>
            <a:lvl5pPr lvl="4" rtl="0">
              <a:lnSpc>
                <a:spcPct val="115000"/>
              </a:lnSpc>
              <a:spcBef>
                <a:spcPts val="800"/>
              </a:spcBef>
              <a:spcAft>
                <a:spcPts val="0"/>
              </a:spcAft>
              <a:buClr>
                <a:schemeClr val="dk1"/>
              </a:buClr>
              <a:buSzPts val="1800"/>
              <a:buFont typeface="Inter"/>
              <a:buNone/>
              <a:defRPr>
                <a:solidFill>
                  <a:schemeClr val="dk1"/>
                </a:solidFill>
                <a:latin typeface="Inter"/>
                <a:ea typeface="Inter"/>
                <a:cs typeface="Inter"/>
                <a:sym typeface="Inter"/>
              </a:defRPr>
            </a:lvl5pPr>
            <a:lvl6pPr lvl="5" rtl="0">
              <a:lnSpc>
                <a:spcPct val="115000"/>
              </a:lnSpc>
              <a:spcBef>
                <a:spcPts val="800"/>
              </a:spcBef>
              <a:spcAft>
                <a:spcPts val="0"/>
              </a:spcAft>
              <a:buClr>
                <a:schemeClr val="dk1"/>
              </a:buClr>
              <a:buSzPts val="1800"/>
              <a:buFont typeface="Inter"/>
              <a:buNone/>
              <a:defRPr>
                <a:solidFill>
                  <a:schemeClr val="dk1"/>
                </a:solidFill>
                <a:latin typeface="Inter"/>
                <a:ea typeface="Inter"/>
                <a:cs typeface="Inter"/>
                <a:sym typeface="Inter"/>
              </a:defRPr>
            </a:lvl6pPr>
            <a:lvl7pPr lvl="6" rtl="0">
              <a:lnSpc>
                <a:spcPct val="115000"/>
              </a:lnSpc>
              <a:spcBef>
                <a:spcPts val="800"/>
              </a:spcBef>
              <a:spcAft>
                <a:spcPts val="0"/>
              </a:spcAft>
              <a:buClr>
                <a:schemeClr val="dk1"/>
              </a:buClr>
              <a:buSzPts val="1800"/>
              <a:buFont typeface="Inter"/>
              <a:buNone/>
              <a:defRPr>
                <a:solidFill>
                  <a:schemeClr val="dk1"/>
                </a:solidFill>
                <a:latin typeface="Inter"/>
                <a:ea typeface="Inter"/>
                <a:cs typeface="Inter"/>
                <a:sym typeface="Inter"/>
              </a:defRPr>
            </a:lvl7pPr>
            <a:lvl8pPr lvl="7" rtl="0">
              <a:lnSpc>
                <a:spcPct val="115000"/>
              </a:lnSpc>
              <a:spcBef>
                <a:spcPts val="800"/>
              </a:spcBef>
              <a:spcAft>
                <a:spcPts val="0"/>
              </a:spcAft>
              <a:buClr>
                <a:schemeClr val="dk1"/>
              </a:buClr>
              <a:buSzPts val="1800"/>
              <a:buFont typeface="Inter"/>
              <a:buNone/>
              <a:defRPr>
                <a:solidFill>
                  <a:schemeClr val="dk1"/>
                </a:solidFill>
                <a:latin typeface="Inter"/>
                <a:ea typeface="Inter"/>
                <a:cs typeface="Inter"/>
                <a:sym typeface="Inter"/>
              </a:defRPr>
            </a:lvl8pPr>
            <a:lvl9pPr lvl="8" rtl="0">
              <a:lnSpc>
                <a:spcPct val="115000"/>
              </a:lnSpc>
              <a:spcBef>
                <a:spcPts val="800"/>
              </a:spcBef>
              <a:spcAft>
                <a:spcPts val="800"/>
              </a:spcAft>
              <a:buClr>
                <a:schemeClr val="dk1"/>
              </a:buClr>
              <a:buSzPts val="1800"/>
              <a:buFont typeface="Inter"/>
              <a:buNone/>
              <a:defRPr>
                <a:solidFill>
                  <a:schemeClr val="dk1"/>
                </a:solidFill>
                <a:latin typeface="Inter"/>
                <a:ea typeface="Inter"/>
                <a:cs typeface="Inter"/>
                <a:sym typeface="Inter"/>
              </a:defRPr>
            </a:lvl9pPr>
          </a:lstStyle>
          <a:p/>
        </p:txBody>
      </p:sp>
      <p:pic>
        <p:nvPicPr>
          <p:cNvPr id="826" name="Google Shape;826;p163"/>
          <p:cNvPicPr preferRelativeResize="0"/>
          <p:nvPr/>
        </p:nvPicPr>
        <p:blipFill rotWithShape="1">
          <a:blip r:embed="rId2">
            <a:alphaModFix/>
          </a:blip>
          <a:srcRect b="0" l="149" r="159" t="0"/>
          <a:stretch/>
        </p:blipFill>
        <p:spPr>
          <a:xfrm>
            <a:off x="8183300" y="4691125"/>
            <a:ext cx="703443" cy="241849"/>
          </a:xfrm>
          <a:prstGeom prst="rect">
            <a:avLst/>
          </a:prstGeom>
          <a:noFill/>
          <a:ln>
            <a:noFill/>
          </a:ln>
        </p:spPr>
      </p:pic>
    </p:spTree>
  </p:cSld>
  <p:clrMapOvr>
    <a:masterClrMapping/>
  </p:clrMapOvr>
  <p:extLst>
    <p:ext uri="{DCECCB84-F9BA-43D5-87BE-67443E8EF086}">
      <p15:sldGuideLst>
        <p15:guide id="1" pos="360">
          <p15:clr>
            <a:srgbClr val="FA7B17"/>
          </p15:clr>
        </p15:guide>
        <p15:guide id="2" orient="horz" pos="482">
          <p15:clr>
            <a:srgbClr val="FA7B17"/>
          </p15:clr>
        </p15:guide>
        <p15:guide id="3" orient="horz" pos="978">
          <p15:clr>
            <a:srgbClr val="FA7B17"/>
          </p15:clr>
        </p15:guide>
      </p15:sldGuideLst>
    </p:ext>
  </p:extLst>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with subtitle">
  <p:cSld name="Title with subtitle">
    <p:spTree>
      <p:nvGrpSpPr>
        <p:cNvPr id="81" name="Shape 81"/>
        <p:cNvGrpSpPr/>
        <p:nvPr/>
      </p:nvGrpSpPr>
      <p:grpSpPr>
        <a:xfrm>
          <a:off x="0" y="0"/>
          <a:ext cx="0" cy="0"/>
          <a:chOff x="0" y="0"/>
          <a:chExt cx="0" cy="0"/>
        </a:xfrm>
      </p:grpSpPr>
      <p:sp>
        <p:nvSpPr>
          <p:cNvPr id="82" name="Google Shape;82;p18"/>
          <p:cNvSpPr txBox="1"/>
          <p:nvPr>
            <p:ph type="title"/>
          </p:nvPr>
        </p:nvSpPr>
        <p:spPr>
          <a:xfrm>
            <a:off x="343932" y="91441"/>
            <a:ext cx="7962000" cy="767400"/>
          </a:xfrm>
          <a:prstGeom prst="rect">
            <a:avLst/>
          </a:prstGeom>
          <a:noFill/>
          <a:ln>
            <a:noFill/>
          </a:ln>
        </p:spPr>
        <p:txBody>
          <a:bodyPr anchorCtr="0" anchor="b" bIns="45700" lIns="91425" spcFirstLastPara="1" rIns="91425" wrap="square" tIns="45700">
            <a:noAutofit/>
          </a:bodyPr>
          <a:lstStyle>
            <a:lvl1pPr lvl="0" rtl="0" algn="l">
              <a:lnSpc>
                <a:spcPct val="90000"/>
              </a:lnSpc>
              <a:spcBef>
                <a:spcPts val="0"/>
              </a:spcBef>
              <a:spcAft>
                <a:spcPts val="0"/>
              </a:spcAft>
              <a:buClr>
                <a:schemeClr val="dk1"/>
              </a:buClr>
              <a:buSzPts val="2400"/>
              <a:buFont typeface="Open Sans"/>
              <a:buNone/>
              <a:defRPr b="1" sz="2400">
                <a:solidFill>
                  <a:schemeClr val="dk1"/>
                </a:solidFill>
                <a:latin typeface="Open Sans"/>
                <a:ea typeface="Open Sans"/>
                <a:cs typeface="Open Sans"/>
                <a:sym typeface="Open Sa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83" name="Google Shape;83;p18"/>
          <p:cNvSpPr txBox="1"/>
          <p:nvPr>
            <p:ph idx="1" type="body"/>
          </p:nvPr>
        </p:nvSpPr>
        <p:spPr>
          <a:xfrm>
            <a:off x="343932" y="830983"/>
            <a:ext cx="7962000" cy="350100"/>
          </a:xfrm>
          <a:prstGeom prst="rect">
            <a:avLst/>
          </a:prstGeom>
          <a:noFill/>
          <a:ln>
            <a:noFill/>
          </a:ln>
        </p:spPr>
        <p:txBody>
          <a:bodyPr anchorCtr="0" anchor="t" bIns="45700" lIns="91425" spcFirstLastPara="1" rIns="91425" wrap="square" tIns="45700">
            <a:noAutofit/>
          </a:bodyPr>
          <a:lstStyle>
            <a:lvl1pPr indent="-228600" lvl="0" marL="457200" rtl="0" algn="l">
              <a:lnSpc>
                <a:spcPct val="85000"/>
              </a:lnSpc>
              <a:spcBef>
                <a:spcPts val="0"/>
              </a:spcBef>
              <a:spcAft>
                <a:spcPts val="0"/>
              </a:spcAft>
              <a:buClr>
                <a:schemeClr val="accent1"/>
              </a:buClr>
              <a:buSzPts val="1800"/>
              <a:buFont typeface="Open Sans"/>
              <a:buNone/>
              <a:defRPr sz="1800">
                <a:solidFill>
                  <a:schemeClr val="accent3"/>
                </a:solidFill>
                <a:latin typeface="Open Sans"/>
                <a:ea typeface="Open Sans"/>
                <a:cs typeface="Open Sans"/>
                <a:sym typeface="Open Sans"/>
              </a:defRPr>
            </a:lvl1pPr>
            <a:lvl2pPr indent="-342900" lvl="1" marL="914400" rtl="0" algn="l">
              <a:lnSpc>
                <a:spcPct val="90000"/>
              </a:lnSpc>
              <a:spcBef>
                <a:spcPts val="360"/>
              </a:spcBef>
              <a:spcAft>
                <a:spcPts val="0"/>
              </a:spcAft>
              <a:buSzPts val="1800"/>
              <a:buChar char="–"/>
              <a:defRPr/>
            </a:lvl2pPr>
            <a:lvl3pPr indent="-342900" lvl="2" marL="1371600" rtl="0" algn="l">
              <a:lnSpc>
                <a:spcPct val="90000"/>
              </a:lnSpc>
              <a:spcBef>
                <a:spcPts val="360"/>
              </a:spcBef>
              <a:spcAft>
                <a:spcPts val="0"/>
              </a:spcAft>
              <a:buSzPts val="1800"/>
              <a:buChar char="•"/>
              <a:defRPr/>
            </a:lvl3pPr>
            <a:lvl4pPr indent="-342900" lvl="3" marL="1828800" rtl="0" algn="l">
              <a:lnSpc>
                <a:spcPct val="90000"/>
              </a:lnSpc>
              <a:spcBef>
                <a:spcPts val="360"/>
              </a:spcBef>
              <a:spcAft>
                <a:spcPts val="0"/>
              </a:spcAft>
              <a:buSzPts val="1800"/>
              <a:buChar char="–"/>
              <a:defRPr/>
            </a:lvl4pPr>
            <a:lvl5pPr indent="-342900" lvl="4" marL="2286000" rtl="0" algn="l">
              <a:lnSpc>
                <a:spcPct val="90000"/>
              </a:lnSpc>
              <a:spcBef>
                <a:spcPts val="360"/>
              </a:spcBef>
              <a:spcAft>
                <a:spcPts val="0"/>
              </a:spcAft>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Tree>
  </p:cSld>
  <p:clrMapOvr>
    <a:masterClrMapping/>
  </p:clrMapOvr>
  <p:transition>
    <p:fade/>
  </p:transition>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slide">
  <p:cSld name="CUSTOM_3">
    <p:spTree>
      <p:nvGrpSpPr>
        <p:cNvPr id="827" name="Shape 827"/>
        <p:cNvGrpSpPr/>
        <p:nvPr/>
      </p:nvGrpSpPr>
      <p:grpSpPr>
        <a:xfrm>
          <a:off x="0" y="0"/>
          <a:ext cx="0" cy="0"/>
          <a:chOff x="0" y="0"/>
          <a:chExt cx="0" cy="0"/>
        </a:xfrm>
      </p:grpSpPr>
      <p:sp>
        <p:nvSpPr>
          <p:cNvPr id="828" name="Google Shape;828;p164"/>
          <p:cNvSpPr/>
          <p:nvPr/>
        </p:nvSpPr>
        <p:spPr>
          <a:xfrm>
            <a:off x="4006675" y="125"/>
            <a:ext cx="5136900" cy="51435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164"/>
          <p:cNvSpPr/>
          <p:nvPr/>
        </p:nvSpPr>
        <p:spPr>
          <a:xfrm>
            <a:off x="391850" y="1665150"/>
            <a:ext cx="4629000" cy="3063900"/>
          </a:xfrm>
          <a:prstGeom prst="rect">
            <a:avLst/>
          </a:prstGeom>
          <a:solidFill>
            <a:srgbClr val="FFFFFF"/>
          </a:solidFill>
          <a:ln>
            <a:noFill/>
          </a:ln>
          <a:effectLst>
            <a:outerShdw blurRad="628650" rotWithShape="0" algn="bl" dir="8100000" dist="180975">
              <a:srgbClr val="000000">
                <a:alpha val="9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164"/>
          <p:cNvSpPr txBox="1"/>
          <p:nvPr/>
        </p:nvSpPr>
        <p:spPr>
          <a:xfrm>
            <a:off x="839594" y="1792313"/>
            <a:ext cx="721500" cy="4341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en" sz="7200">
                <a:solidFill>
                  <a:srgbClr val="F04E98"/>
                </a:solidFill>
                <a:latin typeface="Oswald"/>
                <a:ea typeface="Oswald"/>
                <a:cs typeface="Oswald"/>
                <a:sym typeface="Oswald"/>
              </a:rPr>
              <a:t>“</a:t>
            </a:r>
            <a:endParaRPr b="1" sz="7200">
              <a:solidFill>
                <a:srgbClr val="F04E98"/>
              </a:solidFill>
              <a:latin typeface="Oswald"/>
              <a:ea typeface="Oswald"/>
              <a:cs typeface="Oswald"/>
              <a:sym typeface="Oswald"/>
            </a:endParaRPr>
          </a:p>
        </p:txBody>
      </p:sp>
      <p:sp>
        <p:nvSpPr>
          <p:cNvPr id="831" name="Google Shape;831;p164"/>
          <p:cNvSpPr txBox="1"/>
          <p:nvPr>
            <p:ph type="title"/>
          </p:nvPr>
        </p:nvSpPr>
        <p:spPr>
          <a:xfrm>
            <a:off x="571500" y="693375"/>
            <a:ext cx="3150900" cy="757200"/>
          </a:xfrm>
          <a:prstGeom prst="rect">
            <a:avLst/>
          </a:prstGeom>
        </p:spPr>
        <p:txBody>
          <a:bodyPr anchorCtr="0" anchor="t" bIns="0" lIns="0" spcFirstLastPara="1" rIns="0" wrap="square" tIns="0">
            <a:noAutofit/>
          </a:bodyPr>
          <a:lstStyle>
            <a:lvl1pPr lvl="0" rtl="0">
              <a:spcBef>
                <a:spcPts val="0"/>
              </a:spcBef>
              <a:spcAft>
                <a:spcPts val="0"/>
              </a:spcAft>
              <a:buSzPts val="2400"/>
              <a:buFont typeface="Inter ExtraBold"/>
              <a:buNone/>
              <a:defRPr sz="2400">
                <a:latin typeface="Inter ExtraBold"/>
                <a:ea typeface="Inter ExtraBold"/>
                <a:cs typeface="Inter ExtraBold"/>
                <a:sym typeface="Inter ExtraBold"/>
              </a:defRPr>
            </a:lvl1pPr>
            <a:lvl2pPr lvl="1" rtl="0">
              <a:spcBef>
                <a:spcPts val="0"/>
              </a:spcBef>
              <a:spcAft>
                <a:spcPts val="0"/>
              </a:spcAft>
              <a:buSzPts val="2800"/>
              <a:buFont typeface="Inter"/>
              <a:buNone/>
              <a:defRPr>
                <a:latin typeface="Inter"/>
                <a:ea typeface="Inter"/>
                <a:cs typeface="Inter"/>
                <a:sym typeface="Inter"/>
              </a:defRPr>
            </a:lvl2pPr>
            <a:lvl3pPr lvl="2" rtl="0">
              <a:spcBef>
                <a:spcPts val="0"/>
              </a:spcBef>
              <a:spcAft>
                <a:spcPts val="0"/>
              </a:spcAft>
              <a:buSzPts val="2800"/>
              <a:buFont typeface="Inter"/>
              <a:buNone/>
              <a:defRPr>
                <a:latin typeface="Inter"/>
                <a:ea typeface="Inter"/>
                <a:cs typeface="Inter"/>
                <a:sym typeface="Inter"/>
              </a:defRPr>
            </a:lvl3pPr>
            <a:lvl4pPr lvl="3" rtl="0">
              <a:spcBef>
                <a:spcPts val="0"/>
              </a:spcBef>
              <a:spcAft>
                <a:spcPts val="0"/>
              </a:spcAft>
              <a:buSzPts val="2800"/>
              <a:buFont typeface="Inter"/>
              <a:buNone/>
              <a:defRPr>
                <a:latin typeface="Inter"/>
                <a:ea typeface="Inter"/>
                <a:cs typeface="Inter"/>
                <a:sym typeface="Inter"/>
              </a:defRPr>
            </a:lvl4pPr>
            <a:lvl5pPr lvl="4" rtl="0">
              <a:spcBef>
                <a:spcPts val="0"/>
              </a:spcBef>
              <a:spcAft>
                <a:spcPts val="0"/>
              </a:spcAft>
              <a:buSzPts val="2800"/>
              <a:buFont typeface="Inter"/>
              <a:buNone/>
              <a:defRPr>
                <a:latin typeface="Inter"/>
                <a:ea typeface="Inter"/>
                <a:cs typeface="Inter"/>
                <a:sym typeface="Inter"/>
              </a:defRPr>
            </a:lvl5pPr>
            <a:lvl6pPr lvl="5" rtl="0">
              <a:spcBef>
                <a:spcPts val="0"/>
              </a:spcBef>
              <a:spcAft>
                <a:spcPts val="0"/>
              </a:spcAft>
              <a:buSzPts val="2800"/>
              <a:buFont typeface="Inter"/>
              <a:buNone/>
              <a:defRPr>
                <a:latin typeface="Inter"/>
                <a:ea typeface="Inter"/>
                <a:cs typeface="Inter"/>
                <a:sym typeface="Inter"/>
              </a:defRPr>
            </a:lvl6pPr>
            <a:lvl7pPr lvl="6" rtl="0">
              <a:spcBef>
                <a:spcPts val="0"/>
              </a:spcBef>
              <a:spcAft>
                <a:spcPts val="0"/>
              </a:spcAft>
              <a:buSzPts val="2800"/>
              <a:buFont typeface="Inter"/>
              <a:buNone/>
              <a:defRPr>
                <a:latin typeface="Inter"/>
                <a:ea typeface="Inter"/>
                <a:cs typeface="Inter"/>
                <a:sym typeface="Inter"/>
              </a:defRPr>
            </a:lvl7pPr>
            <a:lvl8pPr lvl="7" rtl="0">
              <a:spcBef>
                <a:spcPts val="0"/>
              </a:spcBef>
              <a:spcAft>
                <a:spcPts val="0"/>
              </a:spcAft>
              <a:buSzPts val="2800"/>
              <a:buFont typeface="Inter"/>
              <a:buNone/>
              <a:defRPr>
                <a:latin typeface="Inter"/>
                <a:ea typeface="Inter"/>
                <a:cs typeface="Inter"/>
                <a:sym typeface="Inter"/>
              </a:defRPr>
            </a:lvl8pPr>
            <a:lvl9pPr lvl="8" rtl="0">
              <a:spcBef>
                <a:spcPts val="0"/>
              </a:spcBef>
              <a:spcAft>
                <a:spcPts val="0"/>
              </a:spcAft>
              <a:buSzPts val="2800"/>
              <a:buFont typeface="Inter"/>
              <a:buNone/>
              <a:defRPr>
                <a:latin typeface="Inter"/>
                <a:ea typeface="Inter"/>
                <a:cs typeface="Inter"/>
                <a:sym typeface="Inter"/>
              </a:defRPr>
            </a:lvl9pPr>
          </a:lstStyle>
          <a:p/>
        </p:txBody>
      </p:sp>
      <p:sp>
        <p:nvSpPr>
          <p:cNvPr id="832" name="Google Shape;832;p164"/>
          <p:cNvSpPr txBox="1"/>
          <p:nvPr>
            <p:ph idx="1" type="subTitle"/>
          </p:nvPr>
        </p:nvSpPr>
        <p:spPr>
          <a:xfrm>
            <a:off x="839600" y="2384325"/>
            <a:ext cx="3733500" cy="1442700"/>
          </a:xfrm>
          <a:prstGeom prst="rect">
            <a:avLst/>
          </a:prstGeom>
        </p:spPr>
        <p:txBody>
          <a:bodyPr anchorCtr="0" anchor="t" bIns="0" lIns="0" spcFirstLastPara="1" rIns="0" wrap="square" tIns="0">
            <a:noAutofit/>
          </a:bodyPr>
          <a:lstStyle>
            <a:lvl1pPr lvl="0" rtl="0">
              <a:spcBef>
                <a:spcPts val="0"/>
              </a:spcBef>
              <a:spcAft>
                <a:spcPts val="0"/>
              </a:spcAft>
              <a:buClr>
                <a:schemeClr val="dk1"/>
              </a:buClr>
              <a:buSzPts val="1400"/>
              <a:buFont typeface="Inter"/>
              <a:buNone/>
              <a:defRPr sz="1400">
                <a:solidFill>
                  <a:schemeClr val="dk1"/>
                </a:solidFill>
                <a:latin typeface="Inter"/>
                <a:ea typeface="Inter"/>
                <a:cs typeface="Inter"/>
                <a:sym typeface="Inter"/>
              </a:defRPr>
            </a:lvl1pPr>
            <a:lvl2pPr lvl="1" rtl="0">
              <a:spcBef>
                <a:spcPts val="800"/>
              </a:spcBef>
              <a:spcAft>
                <a:spcPts val="0"/>
              </a:spcAft>
              <a:buSzPts val="1800"/>
              <a:buNone/>
              <a:defRPr/>
            </a:lvl2pPr>
            <a:lvl3pPr lvl="2" rtl="0">
              <a:spcBef>
                <a:spcPts val="800"/>
              </a:spcBef>
              <a:spcAft>
                <a:spcPts val="0"/>
              </a:spcAft>
              <a:buSzPts val="1800"/>
              <a:buNone/>
              <a:defRPr/>
            </a:lvl3pPr>
            <a:lvl4pPr lvl="3" rtl="0">
              <a:spcBef>
                <a:spcPts val="800"/>
              </a:spcBef>
              <a:spcAft>
                <a:spcPts val="0"/>
              </a:spcAft>
              <a:buSzPts val="1800"/>
              <a:buNone/>
              <a:defRPr/>
            </a:lvl4pPr>
            <a:lvl5pPr lvl="4" rtl="0">
              <a:spcBef>
                <a:spcPts val="800"/>
              </a:spcBef>
              <a:spcAft>
                <a:spcPts val="0"/>
              </a:spcAft>
              <a:buSzPts val="1800"/>
              <a:buNone/>
              <a:defRPr/>
            </a:lvl5pPr>
            <a:lvl6pPr lvl="5" rtl="0">
              <a:spcBef>
                <a:spcPts val="800"/>
              </a:spcBef>
              <a:spcAft>
                <a:spcPts val="0"/>
              </a:spcAft>
              <a:buSzPts val="1800"/>
              <a:buNone/>
              <a:defRPr/>
            </a:lvl6pPr>
            <a:lvl7pPr lvl="6" rtl="0">
              <a:spcBef>
                <a:spcPts val="800"/>
              </a:spcBef>
              <a:spcAft>
                <a:spcPts val="0"/>
              </a:spcAft>
              <a:buSzPts val="1800"/>
              <a:buNone/>
              <a:defRPr/>
            </a:lvl7pPr>
            <a:lvl8pPr lvl="7" rtl="0">
              <a:spcBef>
                <a:spcPts val="800"/>
              </a:spcBef>
              <a:spcAft>
                <a:spcPts val="0"/>
              </a:spcAft>
              <a:buSzPts val="1800"/>
              <a:buNone/>
              <a:defRPr/>
            </a:lvl8pPr>
            <a:lvl9pPr lvl="8" rtl="0">
              <a:spcBef>
                <a:spcPts val="800"/>
              </a:spcBef>
              <a:spcAft>
                <a:spcPts val="800"/>
              </a:spcAft>
              <a:buSzPts val="1800"/>
              <a:buNone/>
              <a:defRPr/>
            </a:lvl9pPr>
          </a:lstStyle>
          <a:p/>
        </p:txBody>
      </p:sp>
      <p:sp>
        <p:nvSpPr>
          <p:cNvPr id="833" name="Google Shape;833;p164"/>
          <p:cNvSpPr txBox="1"/>
          <p:nvPr>
            <p:ph idx="2" type="subTitle"/>
          </p:nvPr>
        </p:nvSpPr>
        <p:spPr>
          <a:xfrm>
            <a:off x="839600" y="4041900"/>
            <a:ext cx="2279700" cy="227100"/>
          </a:xfrm>
          <a:prstGeom prst="rect">
            <a:avLst/>
          </a:prstGeom>
        </p:spPr>
        <p:txBody>
          <a:bodyPr anchorCtr="0" anchor="t" bIns="0" lIns="0" spcFirstLastPara="1" rIns="0" wrap="square" tIns="0">
            <a:noAutofit/>
          </a:bodyPr>
          <a:lstStyle>
            <a:lvl1pPr lvl="0" rtl="0">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1pPr>
            <a:lvl2pPr lvl="1" rtl="0">
              <a:spcBef>
                <a:spcPts val="800"/>
              </a:spcBef>
              <a:spcAft>
                <a:spcPts val="0"/>
              </a:spcAft>
              <a:buSzPts val="1800"/>
              <a:buNone/>
              <a:defRPr/>
            </a:lvl2pPr>
            <a:lvl3pPr lvl="2" rtl="0">
              <a:spcBef>
                <a:spcPts val="800"/>
              </a:spcBef>
              <a:spcAft>
                <a:spcPts val="0"/>
              </a:spcAft>
              <a:buSzPts val="1800"/>
              <a:buNone/>
              <a:defRPr/>
            </a:lvl3pPr>
            <a:lvl4pPr lvl="3" rtl="0">
              <a:spcBef>
                <a:spcPts val="800"/>
              </a:spcBef>
              <a:spcAft>
                <a:spcPts val="0"/>
              </a:spcAft>
              <a:buSzPts val="1800"/>
              <a:buNone/>
              <a:defRPr/>
            </a:lvl4pPr>
            <a:lvl5pPr lvl="4" rtl="0">
              <a:spcBef>
                <a:spcPts val="800"/>
              </a:spcBef>
              <a:spcAft>
                <a:spcPts val="0"/>
              </a:spcAft>
              <a:buSzPts val="1800"/>
              <a:buNone/>
              <a:defRPr/>
            </a:lvl5pPr>
            <a:lvl6pPr lvl="5" rtl="0">
              <a:spcBef>
                <a:spcPts val="800"/>
              </a:spcBef>
              <a:spcAft>
                <a:spcPts val="0"/>
              </a:spcAft>
              <a:buSzPts val="1800"/>
              <a:buNone/>
              <a:defRPr/>
            </a:lvl6pPr>
            <a:lvl7pPr lvl="6" rtl="0">
              <a:spcBef>
                <a:spcPts val="800"/>
              </a:spcBef>
              <a:spcAft>
                <a:spcPts val="0"/>
              </a:spcAft>
              <a:buSzPts val="1800"/>
              <a:buNone/>
              <a:defRPr/>
            </a:lvl7pPr>
            <a:lvl8pPr lvl="7" rtl="0">
              <a:spcBef>
                <a:spcPts val="800"/>
              </a:spcBef>
              <a:spcAft>
                <a:spcPts val="0"/>
              </a:spcAft>
              <a:buSzPts val="1800"/>
              <a:buNone/>
              <a:defRPr/>
            </a:lvl8pPr>
            <a:lvl9pPr lvl="8" rtl="0">
              <a:spcBef>
                <a:spcPts val="800"/>
              </a:spcBef>
              <a:spcAft>
                <a:spcPts val="800"/>
              </a:spcAft>
              <a:buSzPts val="1800"/>
              <a:buNone/>
              <a:defRPr/>
            </a:lvl9pPr>
          </a:lstStyle>
          <a:p/>
        </p:txBody>
      </p:sp>
      <p:sp>
        <p:nvSpPr>
          <p:cNvPr id="834" name="Google Shape;834;p164"/>
          <p:cNvSpPr txBox="1"/>
          <p:nvPr>
            <p:ph idx="3" type="subTitle"/>
          </p:nvPr>
        </p:nvSpPr>
        <p:spPr>
          <a:xfrm>
            <a:off x="839600" y="4269000"/>
            <a:ext cx="2279700" cy="227100"/>
          </a:xfrm>
          <a:prstGeom prst="rect">
            <a:avLst/>
          </a:prstGeom>
        </p:spPr>
        <p:txBody>
          <a:bodyPr anchorCtr="0" anchor="t" bIns="0" lIns="0" spcFirstLastPara="1" rIns="0" wrap="square" tIns="0">
            <a:noAutofit/>
          </a:bodyPr>
          <a:lstStyle>
            <a:lvl1pPr lvl="0" rtl="0">
              <a:spcBef>
                <a:spcPts val="0"/>
              </a:spcBef>
              <a:spcAft>
                <a:spcPts val="0"/>
              </a:spcAft>
              <a:buClr>
                <a:schemeClr val="dk1"/>
              </a:buClr>
              <a:buSzPts val="900"/>
              <a:buFont typeface="Inter"/>
              <a:buNone/>
              <a:defRPr sz="900">
                <a:solidFill>
                  <a:schemeClr val="dk1"/>
                </a:solidFill>
                <a:latin typeface="Inter"/>
                <a:ea typeface="Inter"/>
                <a:cs typeface="Inter"/>
                <a:sym typeface="Inter"/>
              </a:defRPr>
            </a:lvl1pPr>
            <a:lvl2pPr lvl="1" rtl="0">
              <a:spcBef>
                <a:spcPts val="800"/>
              </a:spcBef>
              <a:spcAft>
                <a:spcPts val="0"/>
              </a:spcAft>
              <a:buSzPts val="1800"/>
              <a:buNone/>
              <a:defRPr/>
            </a:lvl2pPr>
            <a:lvl3pPr lvl="2" rtl="0">
              <a:spcBef>
                <a:spcPts val="800"/>
              </a:spcBef>
              <a:spcAft>
                <a:spcPts val="0"/>
              </a:spcAft>
              <a:buSzPts val="1800"/>
              <a:buNone/>
              <a:defRPr/>
            </a:lvl3pPr>
            <a:lvl4pPr lvl="3" rtl="0">
              <a:spcBef>
                <a:spcPts val="800"/>
              </a:spcBef>
              <a:spcAft>
                <a:spcPts val="0"/>
              </a:spcAft>
              <a:buSzPts val="1800"/>
              <a:buNone/>
              <a:defRPr/>
            </a:lvl4pPr>
            <a:lvl5pPr lvl="4" rtl="0">
              <a:spcBef>
                <a:spcPts val="800"/>
              </a:spcBef>
              <a:spcAft>
                <a:spcPts val="0"/>
              </a:spcAft>
              <a:buSzPts val="1800"/>
              <a:buNone/>
              <a:defRPr/>
            </a:lvl5pPr>
            <a:lvl6pPr lvl="5" rtl="0">
              <a:spcBef>
                <a:spcPts val="800"/>
              </a:spcBef>
              <a:spcAft>
                <a:spcPts val="0"/>
              </a:spcAft>
              <a:buSzPts val="1800"/>
              <a:buNone/>
              <a:defRPr/>
            </a:lvl6pPr>
            <a:lvl7pPr lvl="6" rtl="0">
              <a:spcBef>
                <a:spcPts val="800"/>
              </a:spcBef>
              <a:spcAft>
                <a:spcPts val="0"/>
              </a:spcAft>
              <a:buSzPts val="1800"/>
              <a:buNone/>
              <a:defRPr/>
            </a:lvl7pPr>
            <a:lvl8pPr lvl="7" rtl="0">
              <a:spcBef>
                <a:spcPts val="800"/>
              </a:spcBef>
              <a:spcAft>
                <a:spcPts val="0"/>
              </a:spcAft>
              <a:buSzPts val="1800"/>
              <a:buNone/>
              <a:defRPr/>
            </a:lvl8pPr>
            <a:lvl9pPr lvl="8" rtl="0">
              <a:spcBef>
                <a:spcPts val="800"/>
              </a:spcBef>
              <a:spcAft>
                <a:spcPts val="800"/>
              </a:spcAft>
              <a:buSzPts val="1800"/>
              <a:buNone/>
              <a:defRPr/>
            </a:lvl9pPr>
          </a:lstStyle>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logo">
  <p:cSld name="Blank White_1_1_1_1_1_1_1_2_1_1_1_1_1">
    <p:spTree>
      <p:nvGrpSpPr>
        <p:cNvPr id="835" name="Shape 835"/>
        <p:cNvGrpSpPr/>
        <p:nvPr/>
      </p:nvGrpSpPr>
      <p:grpSpPr>
        <a:xfrm>
          <a:off x="0" y="0"/>
          <a:ext cx="0" cy="0"/>
          <a:chOff x="0" y="0"/>
          <a:chExt cx="0" cy="0"/>
        </a:xfrm>
      </p:grpSpPr>
      <p:pic>
        <p:nvPicPr>
          <p:cNvPr id="836" name="Google Shape;836;p165"/>
          <p:cNvPicPr preferRelativeResize="0"/>
          <p:nvPr/>
        </p:nvPicPr>
        <p:blipFill rotWithShape="1">
          <a:blip r:embed="rId2">
            <a:alphaModFix/>
          </a:blip>
          <a:srcRect b="0" l="149" r="159" t="0"/>
          <a:stretch/>
        </p:blipFill>
        <p:spPr>
          <a:xfrm>
            <a:off x="8183300" y="4691125"/>
            <a:ext cx="703443" cy="241849"/>
          </a:xfrm>
          <a:prstGeom prst="rect">
            <a:avLst/>
          </a:prstGeom>
          <a:noFill/>
          <a:ln>
            <a:noFill/>
          </a:ln>
        </p:spPr>
      </p:pic>
    </p:spTree>
  </p:cSld>
  <p:clrMapOvr>
    <a:masterClrMapping/>
  </p:clrMapOvr>
  <p:extLst>
    <p:ext uri="{DCECCB84-F9BA-43D5-87BE-67443E8EF086}">
      <p15:sldGuideLst>
        <p15:guide id="1" pos="360">
          <p15:clr>
            <a:srgbClr val="FA7B17"/>
          </p15:clr>
        </p15:guide>
        <p15:guide id="2" orient="horz" pos="482">
          <p15:clr>
            <a:srgbClr val="FA7B17"/>
          </p15:clr>
        </p15:guide>
        <p15:guide id="3" orient="horz" pos="978">
          <p15:clr>
            <a:srgbClr val="FA7B17"/>
          </p15:clr>
        </p15:guide>
      </p15:sldGuideLst>
    </p:ext>
  </p:extLst>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White_1_1_1_1_1_1_1_2_1_1_1_1_1_1">
    <p:spTree>
      <p:nvGrpSpPr>
        <p:cNvPr id="837" name="Shape 837"/>
        <p:cNvGrpSpPr/>
        <p:nvPr/>
      </p:nvGrpSpPr>
      <p:grpSpPr>
        <a:xfrm>
          <a:off x="0" y="0"/>
          <a:ext cx="0" cy="0"/>
          <a:chOff x="0" y="0"/>
          <a:chExt cx="0" cy="0"/>
        </a:xfrm>
      </p:grpSpPr>
    </p:spTree>
  </p:cSld>
  <p:clrMapOvr>
    <a:masterClrMapping/>
  </p:clrMapOvr>
  <p:extLst>
    <p:ext uri="{DCECCB84-F9BA-43D5-87BE-67443E8EF086}">
      <p15:sldGuideLst>
        <p15:guide id="1" pos="360">
          <p15:clr>
            <a:srgbClr val="FA7B17"/>
          </p15:clr>
        </p15:guide>
        <p15:guide id="2" orient="horz" pos="482">
          <p15:clr>
            <a:srgbClr val="FA7B17"/>
          </p15:clr>
        </p15:guide>
        <p15:guide id="3" orient="horz" pos="978">
          <p15:clr>
            <a:srgbClr val="FA7B17"/>
          </p15:clr>
        </p15:guide>
      </p15:sldGuideLst>
    </p:ext>
  </p:extLst>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slide- center-aligned, generic, dark ">
  <p:cSld name="CUSTOM_4">
    <p:bg>
      <p:bgPr>
        <a:solidFill>
          <a:srgbClr val="20377D"/>
        </a:solidFill>
      </p:bgPr>
    </p:bg>
    <p:spTree>
      <p:nvGrpSpPr>
        <p:cNvPr id="838" name="Shape 838"/>
        <p:cNvGrpSpPr/>
        <p:nvPr/>
      </p:nvGrpSpPr>
      <p:grpSpPr>
        <a:xfrm>
          <a:off x="0" y="0"/>
          <a:ext cx="0" cy="0"/>
          <a:chOff x="0" y="0"/>
          <a:chExt cx="0" cy="0"/>
        </a:xfrm>
      </p:grpSpPr>
      <p:sp>
        <p:nvSpPr>
          <p:cNvPr id="839" name="Google Shape;839;p167"/>
          <p:cNvSpPr/>
          <p:nvPr/>
        </p:nvSpPr>
        <p:spPr>
          <a:xfrm>
            <a:off x="0" y="4126900"/>
            <a:ext cx="704100" cy="141900"/>
          </a:xfrm>
          <a:prstGeom prst="rect">
            <a:avLst/>
          </a:prstGeom>
          <a:solidFill>
            <a:srgbClr val="182C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167"/>
          <p:cNvSpPr/>
          <p:nvPr/>
        </p:nvSpPr>
        <p:spPr>
          <a:xfrm>
            <a:off x="1" y="4497350"/>
            <a:ext cx="1026300" cy="141900"/>
          </a:xfrm>
          <a:prstGeom prst="rect">
            <a:avLst/>
          </a:prstGeom>
          <a:solidFill>
            <a:srgbClr val="2944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167"/>
          <p:cNvSpPr/>
          <p:nvPr/>
        </p:nvSpPr>
        <p:spPr>
          <a:xfrm>
            <a:off x="1189052" y="4497337"/>
            <a:ext cx="138900" cy="141900"/>
          </a:xfrm>
          <a:prstGeom prst="rect">
            <a:avLst/>
          </a:prstGeom>
          <a:solidFill>
            <a:srgbClr val="182C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42" name="Google Shape;842;p167"/>
          <p:cNvPicPr preferRelativeResize="0"/>
          <p:nvPr/>
        </p:nvPicPr>
        <p:blipFill rotWithShape="1">
          <a:blip r:embed="rId2">
            <a:alphaModFix/>
          </a:blip>
          <a:srcRect b="0" l="0" r="0" t="50174"/>
          <a:stretch/>
        </p:blipFill>
        <p:spPr>
          <a:xfrm>
            <a:off x="571499" y="0"/>
            <a:ext cx="590251" cy="294100"/>
          </a:xfrm>
          <a:prstGeom prst="rect">
            <a:avLst/>
          </a:prstGeom>
          <a:noFill/>
          <a:ln>
            <a:noFill/>
          </a:ln>
        </p:spPr>
      </p:pic>
      <p:sp>
        <p:nvSpPr>
          <p:cNvPr id="843" name="Google Shape;843;p167"/>
          <p:cNvSpPr/>
          <p:nvPr/>
        </p:nvSpPr>
        <p:spPr>
          <a:xfrm rot="10800000">
            <a:off x="8440500" y="518225"/>
            <a:ext cx="703500" cy="141900"/>
          </a:xfrm>
          <a:prstGeom prst="rect">
            <a:avLst/>
          </a:prstGeom>
          <a:solidFill>
            <a:srgbClr val="2944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167"/>
          <p:cNvSpPr/>
          <p:nvPr/>
        </p:nvSpPr>
        <p:spPr>
          <a:xfrm rot="10800000">
            <a:off x="8138775" y="518250"/>
            <a:ext cx="138900" cy="141900"/>
          </a:xfrm>
          <a:prstGeom prst="rect">
            <a:avLst/>
          </a:prstGeom>
          <a:solidFill>
            <a:srgbClr val="182C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167"/>
          <p:cNvSpPr txBox="1"/>
          <p:nvPr>
            <p:ph type="title"/>
          </p:nvPr>
        </p:nvSpPr>
        <p:spPr>
          <a:xfrm>
            <a:off x="571500" y="480150"/>
            <a:ext cx="7853100" cy="810300"/>
          </a:xfrm>
          <a:prstGeom prst="rect">
            <a:avLst/>
          </a:prstGeom>
        </p:spPr>
        <p:txBody>
          <a:bodyPr anchorCtr="0" anchor="t" bIns="0" lIns="0" spcFirstLastPara="1" rIns="0" wrap="square" tIns="0">
            <a:noAutofit/>
          </a:bodyPr>
          <a:lstStyle>
            <a:lvl1pPr lvl="0" rtl="0" algn="ctr">
              <a:spcBef>
                <a:spcPts val="0"/>
              </a:spcBef>
              <a:spcAft>
                <a:spcPts val="0"/>
              </a:spcAft>
              <a:buClr>
                <a:srgbClr val="FFFFFF"/>
              </a:buClr>
              <a:buSzPts val="2400"/>
              <a:buFont typeface="Inter ExtraBold"/>
              <a:buNone/>
              <a:defRPr sz="2400">
                <a:solidFill>
                  <a:srgbClr val="FFFFFF"/>
                </a:solidFill>
                <a:latin typeface="Inter ExtraBold"/>
                <a:ea typeface="Inter ExtraBold"/>
                <a:cs typeface="Inter ExtraBold"/>
                <a:sym typeface="Inter ExtraBold"/>
              </a:defRPr>
            </a:lvl1pPr>
            <a:lvl2pPr lvl="1" rtl="0">
              <a:spcBef>
                <a:spcPts val="0"/>
              </a:spcBef>
              <a:spcAft>
                <a:spcPts val="0"/>
              </a:spcAft>
              <a:buSzPts val="2800"/>
              <a:buFont typeface="Inter"/>
              <a:buNone/>
              <a:defRPr>
                <a:latin typeface="Inter"/>
                <a:ea typeface="Inter"/>
                <a:cs typeface="Inter"/>
                <a:sym typeface="Inter"/>
              </a:defRPr>
            </a:lvl2pPr>
            <a:lvl3pPr lvl="2" rtl="0">
              <a:spcBef>
                <a:spcPts val="0"/>
              </a:spcBef>
              <a:spcAft>
                <a:spcPts val="0"/>
              </a:spcAft>
              <a:buSzPts val="2800"/>
              <a:buFont typeface="Inter"/>
              <a:buNone/>
              <a:defRPr>
                <a:latin typeface="Inter"/>
                <a:ea typeface="Inter"/>
                <a:cs typeface="Inter"/>
                <a:sym typeface="Inter"/>
              </a:defRPr>
            </a:lvl3pPr>
            <a:lvl4pPr lvl="3" rtl="0">
              <a:spcBef>
                <a:spcPts val="0"/>
              </a:spcBef>
              <a:spcAft>
                <a:spcPts val="0"/>
              </a:spcAft>
              <a:buSzPts val="2800"/>
              <a:buFont typeface="Inter"/>
              <a:buNone/>
              <a:defRPr>
                <a:latin typeface="Inter"/>
                <a:ea typeface="Inter"/>
                <a:cs typeface="Inter"/>
                <a:sym typeface="Inter"/>
              </a:defRPr>
            </a:lvl4pPr>
            <a:lvl5pPr lvl="4" rtl="0">
              <a:spcBef>
                <a:spcPts val="0"/>
              </a:spcBef>
              <a:spcAft>
                <a:spcPts val="0"/>
              </a:spcAft>
              <a:buSzPts val="2800"/>
              <a:buFont typeface="Inter"/>
              <a:buNone/>
              <a:defRPr>
                <a:latin typeface="Inter"/>
                <a:ea typeface="Inter"/>
                <a:cs typeface="Inter"/>
                <a:sym typeface="Inter"/>
              </a:defRPr>
            </a:lvl5pPr>
            <a:lvl6pPr lvl="5" rtl="0">
              <a:spcBef>
                <a:spcPts val="0"/>
              </a:spcBef>
              <a:spcAft>
                <a:spcPts val="0"/>
              </a:spcAft>
              <a:buSzPts val="2800"/>
              <a:buFont typeface="Inter"/>
              <a:buNone/>
              <a:defRPr>
                <a:latin typeface="Inter"/>
                <a:ea typeface="Inter"/>
                <a:cs typeface="Inter"/>
                <a:sym typeface="Inter"/>
              </a:defRPr>
            </a:lvl6pPr>
            <a:lvl7pPr lvl="6" rtl="0">
              <a:spcBef>
                <a:spcPts val="0"/>
              </a:spcBef>
              <a:spcAft>
                <a:spcPts val="0"/>
              </a:spcAft>
              <a:buSzPts val="2800"/>
              <a:buFont typeface="Inter"/>
              <a:buNone/>
              <a:defRPr>
                <a:latin typeface="Inter"/>
                <a:ea typeface="Inter"/>
                <a:cs typeface="Inter"/>
                <a:sym typeface="Inter"/>
              </a:defRPr>
            </a:lvl7pPr>
            <a:lvl8pPr lvl="7" rtl="0">
              <a:spcBef>
                <a:spcPts val="0"/>
              </a:spcBef>
              <a:spcAft>
                <a:spcPts val="0"/>
              </a:spcAft>
              <a:buSzPts val="2800"/>
              <a:buFont typeface="Inter"/>
              <a:buNone/>
              <a:defRPr>
                <a:latin typeface="Inter"/>
                <a:ea typeface="Inter"/>
                <a:cs typeface="Inter"/>
                <a:sym typeface="Inter"/>
              </a:defRPr>
            </a:lvl8pPr>
            <a:lvl9pPr lvl="8" rtl="0">
              <a:spcBef>
                <a:spcPts val="0"/>
              </a:spcBef>
              <a:spcAft>
                <a:spcPts val="0"/>
              </a:spcAft>
              <a:buSzPts val="2800"/>
              <a:buFont typeface="Inter"/>
              <a:buNone/>
              <a:defRPr>
                <a:latin typeface="Inter"/>
                <a:ea typeface="Inter"/>
                <a:cs typeface="Inter"/>
                <a:sym typeface="Inter"/>
              </a:defRPr>
            </a:lvl9pPr>
          </a:lstStyle>
          <a:p/>
        </p:txBody>
      </p:sp>
      <p:pic>
        <p:nvPicPr>
          <p:cNvPr descr="Google Shape;31;p5" id="846" name="Google Shape;846;p167"/>
          <p:cNvPicPr preferRelativeResize="0"/>
          <p:nvPr/>
        </p:nvPicPr>
        <p:blipFill rotWithShape="1">
          <a:blip r:embed="rId3">
            <a:alphaModFix/>
          </a:blip>
          <a:srcRect b="0" l="0" r="0" t="0"/>
          <a:stretch/>
        </p:blipFill>
        <p:spPr>
          <a:xfrm>
            <a:off x="8183300" y="4691125"/>
            <a:ext cx="703444" cy="241849"/>
          </a:xfrm>
          <a:prstGeom prst="rect">
            <a:avLst/>
          </a:prstGeom>
          <a:noFill/>
          <a:ln>
            <a:noFill/>
          </a:ln>
        </p:spPr>
      </p:pic>
    </p:spTree>
  </p:cSld>
  <p:clrMapOvr>
    <a:masterClrMapping/>
  </p:clrMapOvr>
  <p:extLst>
    <p:ext uri="{DCECCB84-F9BA-43D5-87BE-67443E8EF086}">
      <p15:sldGuideLst>
        <p15:guide id="1" orient="horz" pos="480">
          <p15:clr>
            <a:srgbClr val="FA7B17"/>
          </p15:clr>
        </p15:guide>
      </p15:sldGuideLst>
    </p:ext>
  </p:extLst>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slide- left-aligned, generic, dark">
  <p:cSld name="CUSTOM_4_2">
    <p:bg>
      <p:bgPr>
        <a:solidFill>
          <a:srgbClr val="20377D"/>
        </a:solidFill>
      </p:bgPr>
    </p:bg>
    <p:spTree>
      <p:nvGrpSpPr>
        <p:cNvPr id="847" name="Shape 847"/>
        <p:cNvGrpSpPr/>
        <p:nvPr/>
      </p:nvGrpSpPr>
      <p:grpSpPr>
        <a:xfrm>
          <a:off x="0" y="0"/>
          <a:ext cx="0" cy="0"/>
          <a:chOff x="0" y="0"/>
          <a:chExt cx="0" cy="0"/>
        </a:xfrm>
      </p:grpSpPr>
      <p:sp>
        <p:nvSpPr>
          <p:cNvPr id="848" name="Google Shape;848;p168"/>
          <p:cNvSpPr/>
          <p:nvPr/>
        </p:nvSpPr>
        <p:spPr>
          <a:xfrm>
            <a:off x="0" y="4126900"/>
            <a:ext cx="704100" cy="141900"/>
          </a:xfrm>
          <a:prstGeom prst="rect">
            <a:avLst/>
          </a:prstGeom>
          <a:solidFill>
            <a:srgbClr val="182C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168"/>
          <p:cNvSpPr/>
          <p:nvPr/>
        </p:nvSpPr>
        <p:spPr>
          <a:xfrm>
            <a:off x="1" y="4497350"/>
            <a:ext cx="1026300" cy="141900"/>
          </a:xfrm>
          <a:prstGeom prst="rect">
            <a:avLst/>
          </a:prstGeom>
          <a:solidFill>
            <a:srgbClr val="2944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168"/>
          <p:cNvSpPr/>
          <p:nvPr/>
        </p:nvSpPr>
        <p:spPr>
          <a:xfrm>
            <a:off x="1189052" y="4497337"/>
            <a:ext cx="138900" cy="141900"/>
          </a:xfrm>
          <a:prstGeom prst="rect">
            <a:avLst/>
          </a:prstGeom>
          <a:solidFill>
            <a:srgbClr val="182C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51" name="Google Shape;851;p168"/>
          <p:cNvPicPr preferRelativeResize="0"/>
          <p:nvPr/>
        </p:nvPicPr>
        <p:blipFill rotWithShape="1">
          <a:blip r:embed="rId2">
            <a:alphaModFix/>
          </a:blip>
          <a:srcRect b="0" l="0" r="0" t="50174"/>
          <a:stretch/>
        </p:blipFill>
        <p:spPr>
          <a:xfrm rot="10800000">
            <a:off x="5492512" y="4849400"/>
            <a:ext cx="590251" cy="294100"/>
          </a:xfrm>
          <a:prstGeom prst="rect">
            <a:avLst/>
          </a:prstGeom>
          <a:noFill/>
          <a:ln>
            <a:noFill/>
          </a:ln>
        </p:spPr>
      </p:pic>
      <p:sp>
        <p:nvSpPr>
          <p:cNvPr id="852" name="Google Shape;852;p168"/>
          <p:cNvSpPr/>
          <p:nvPr/>
        </p:nvSpPr>
        <p:spPr>
          <a:xfrm rot="10800000">
            <a:off x="8440500" y="620825"/>
            <a:ext cx="703500" cy="141900"/>
          </a:xfrm>
          <a:prstGeom prst="rect">
            <a:avLst/>
          </a:prstGeom>
          <a:solidFill>
            <a:srgbClr val="2944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168"/>
          <p:cNvSpPr/>
          <p:nvPr/>
        </p:nvSpPr>
        <p:spPr>
          <a:xfrm rot="10800000">
            <a:off x="8138775" y="620850"/>
            <a:ext cx="138900" cy="141900"/>
          </a:xfrm>
          <a:prstGeom prst="rect">
            <a:avLst/>
          </a:prstGeom>
          <a:solidFill>
            <a:srgbClr val="182C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168"/>
          <p:cNvSpPr txBox="1"/>
          <p:nvPr>
            <p:ph type="title"/>
          </p:nvPr>
        </p:nvSpPr>
        <p:spPr>
          <a:xfrm>
            <a:off x="571500" y="482413"/>
            <a:ext cx="6876600" cy="810300"/>
          </a:xfrm>
          <a:prstGeom prst="rect">
            <a:avLst/>
          </a:prstGeom>
        </p:spPr>
        <p:txBody>
          <a:bodyPr anchorCtr="0" anchor="t" bIns="0" lIns="0" spcFirstLastPara="1" rIns="0" wrap="square" tIns="0">
            <a:noAutofit/>
          </a:bodyPr>
          <a:lstStyle>
            <a:lvl1pPr lvl="0" rtl="0">
              <a:spcBef>
                <a:spcPts val="0"/>
              </a:spcBef>
              <a:spcAft>
                <a:spcPts val="0"/>
              </a:spcAft>
              <a:buClr>
                <a:srgbClr val="FFFFFF"/>
              </a:buClr>
              <a:buSzPts val="2400"/>
              <a:buFont typeface="Inter ExtraBold"/>
              <a:buNone/>
              <a:defRPr sz="2400">
                <a:solidFill>
                  <a:srgbClr val="FFFFFF"/>
                </a:solidFill>
                <a:latin typeface="Inter ExtraBold"/>
                <a:ea typeface="Inter ExtraBold"/>
                <a:cs typeface="Inter ExtraBold"/>
                <a:sym typeface="Inter ExtraBold"/>
              </a:defRPr>
            </a:lvl1pPr>
            <a:lvl2pPr lvl="1" rtl="0">
              <a:spcBef>
                <a:spcPts val="0"/>
              </a:spcBef>
              <a:spcAft>
                <a:spcPts val="0"/>
              </a:spcAft>
              <a:buSzPts val="2800"/>
              <a:buFont typeface="Inter"/>
              <a:buNone/>
              <a:defRPr>
                <a:latin typeface="Inter"/>
                <a:ea typeface="Inter"/>
                <a:cs typeface="Inter"/>
                <a:sym typeface="Inter"/>
              </a:defRPr>
            </a:lvl2pPr>
            <a:lvl3pPr lvl="2" rtl="0">
              <a:spcBef>
                <a:spcPts val="0"/>
              </a:spcBef>
              <a:spcAft>
                <a:spcPts val="0"/>
              </a:spcAft>
              <a:buSzPts val="2800"/>
              <a:buFont typeface="Inter"/>
              <a:buNone/>
              <a:defRPr>
                <a:latin typeface="Inter"/>
                <a:ea typeface="Inter"/>
                <a:cs typeface="Inter"/>
                <a:sym typeface="Inter"/>
              </a:defRPr>
            </a:lvl3pPr>
            <a:lvl4pPr lvl="3" rtl="0">
              <a:spcBef>
                <a:spcPts val="0"/>
              </a:spcBef>
              <a:spcAft>
                <a:spcPts val="0"/>
              </a:spcAft>
              <a:buSzPts val="2800"/>
              <a:buFont typeface="Inter"/>
              <a:buNone/>
              <a:defRPr>
                <a:latin typeface="Inter"/>
                <a:ea typeface="Inter"/>
                <a:cs typeface="Inter"/>
                <a:sym typeface="Inter"/>
              </a:defRPr>
            </a:lvl4pPr>
            <a:lvl5pPr lvl="4" rtl="0">
              <a:spcBef>
                <a:spcPts val="0"/>
              </a:spcBef>
              <a:spcAft>
                <a:spcPts val="0"/>
              </a:spcAft>
              <a:buSzPts val="2800"/>
              <a:buFont typeface="Inter"/>
              <a:buNone/>
              <a:defRPr>
                <a:latin typeface="Inter"/>
                <a:ea typeface="Inter"/>
                <a:cs typeface="Inter"/>
                <a:sym typeface="Inter"/>
              </a:defRPr>
            </a:lvl5pPr>
            <a:lvl6pPr lvl="5" rtl="0">
              <a:spcBef>
                <a:spcPts val="0"/>
              </a:spcBef>
              <a:spcAft>
                <a:spcPts val="0"/>
              </a:spcAft>
              <a:buSzPts val="2800"/>
              <a:buFont typeface="Inter"/>
              <a:buNone/>
              <a:defRPr>
                <a:latin typeface="Inter"/>
                <a:ea typeface="Inter"/>
                <a:cs typeface="Inter"/>
                <a:sym typeface="Inter"/>
              </a:defRPr>
            </a:lvl6pPr>
            <a:lvl7pPr lvl="6" rtl="0">
              <a:spcBef>
                <a:spcPts val="0"/>
              </a:spcBef>
              <a:spcAft>
                <a:spcPts val="0"/>
              </a:spcAft>
              <a:buSzPts val="2800"/>
              <a:buFont typeface="Inter"/>
              <a:buNone/>
              <a:defRPr>
                <a:latin typeface="Inter"/>
                <a:ea typeface="Inter"/>
                <a:cs typeface="Inter"/>
                <a:sym typeface="Inter"/>
              </a:defRPr>
            </a:lvl7pPr>
            <a:lvl8pPr lvl="7" rtl="0">
              <a:spcBef>
                <a:spcPts val="0"/>
              </a:spcBef>
              <a:spcAft>
                <a:spcPts val="0"/>
              </a:spcAft>
              <a:buSzPts val="2800"/>
              <a:buFont typeface="Inter"/>
              <a:buNone/>
              <a:defRPr>
                <a:latin typeface="Inter"/>
                <a:ea typeface="Inter"/>
                <a:cs typeface="Inter"/>
                <a:sym typeface="Inter"/>
              </a:defRPr>
            </a:lvl8pPr>
            <a:lvl9pPr lvl="8" rtl="0">
              <a:spcBef>
                <a:spcPts val="0"/>
              </a:spcBef>
              <a:spcAft>
                <a:spcPts val="0"/>
              </a:spcAft>
              <a:buSzPts val="2800"/>
              <a:buFont typeface="Inter"/>
              <a:buNone/>
              <a:defRPr>
                <a:latin typeface="Inter"/>
                <a:ea typeface="Inter"/>
                <a:cs typeface="Inter"/>
                <a:sym typeface="Inter"/>
              </a:defRPr>
            </a:lvl9pPr>
          </a:lstStyle>
          <a:p/>
        </p:txBody>
      </p:sp>
      <p:pic>
        <p:nvPicPr>
          <p:cNvPr descr="Google Shape;31;p5" id="855" name="Google Shape;855;p168"/>
          <p:cNvPicPr preferRelativeResize="0"/>
          <p:nvPr/>
        </p:nvPicPr>
        <p:blipFill rotWithShape="1">
          <a:blip r:embed="rId3">
            <a:alphaModFix/>
          </a:blip>
          <a:srcRect b="0" l="0" r="0" t="0"/>
          <a:stretch/>
        </p:blipFill>
        <p:spPr>
          <a:xfrm>
            <a:off x="8183300" y="4691125"/>
            <a:ext cx="703444" cy="241849"/>
          </a:xfrm>
          <a:prstGeom prst="rect">
            <a:avLst/>
          </a:prstGeom>
          <a:noFill/>
          <a:ln>
            <a:noFill/>
          </a:ln>
        </p:spPr>
      </p:pic>
    </p:spTree>
  </p:cSld>
  <p:clrMapOvr>
    <a:masterClrMapping/>
  </p:clrMapOvr>
  <p:extLst>
    <p:ext uri="{DCECCB84-F9BA-43D5-87BE-67443E8EF086}">
      <p15:sldGuideLst>
        <p15:guide id="1" pos="360">
          <p15:clr>
            <a:srgbClr val="FA7B17"/>
          </p15:clr>
        </p15:guide>
        <p15:guide id="2" orient="horz" pos="480">
          <p15:clr>
            <a:srgbClr val="FA7B17"/>
          </p15:clr>
        </p15:guide>
      </p15:sldGuideLst>
    </p:ext>
  </p:extLst>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slide- left-aligned, dark, blank">
  <p:cSld name="CUSTOM_4_2_1">
    <p:bg>
      <p:bgPr>
        <a:solidFill>
          <a:srgbClr val="20377D"/>
        </a:solidFill>
      </p:bgPr>
    </p:bg>
    <p:spTree>
      <p:nvGrpSpPr>
        <p:cNvPr id="856" name="Shape 856"/>
        <p:cNvGrpSpPr/>
        <p:nvPr/>
      </p:nvGrpSpPr>
      <p:grpSpPr>
        <a:xfrm>
          <a:off x="0" y="0"/>
          <a:ext cx="0" cy="0"/>
          <a:chOff x="0" y="0"/>
          <a:chExt cx="0" cy="0"/>
        </a:xfrm>
      </p:grpSpPr>
      <p:sp>
        <p:nvSpPr>
          <p:cNvPr id="857" name="Google Shape;857;p169"/>
          <p:cNvSpPr txBox="1"/>
          <p:nvPr>
            <p:ph type="title"/>
          </p:nvPr>
        </p:nvSpPr>
        <p:spPr>
          <a:xfrm>
            <a:off x="571500" y="482413"/>
            <a:ext cx="6876600" cy="810300"/>
          </a:xfrm>
          <a:prstGeom prst="rect">
            <a:avLst/>
          </a:prstGeom>
        </p:spPr>
        <p:txBody>
          <a:bodyPr anchorCtr="0" anchor="t" bIns="0" lIns="0" spcFirstLastPara="1" rIns="0" wrap="square" tIns="0">
            <a:noAutofit/>
          </a:bodyPr>
          <a:lstStyle>
            <a:lvl1pPr lvl="0" rtl="0">
              <a:spcBef>
                <a:spcPts val="0"/>
              </a:spcBef>
              <a:spcAft>
                <a:spcPts val="0"/>
              </a:spcAft>
              <a:buClr>
                <a:srgbClr val="FFFFFF"/>
              </a:buClr>
              <a:buSzPts val="2400"/>
              <a:buFont typeface="Inter ExtraBold"/>
              <a:buNone/>
              <a:defRPr sz="2400">
                <a:solidFill>
                  <a:srgbClr val="FFFFFF"/>
                </a:solidFill>
                <a:latin typeface="Inter ExtraBold"/>
                <a:ea typeface="Inter ExtraBold"/>
                <a:cs typeface="Inter ExtraBold"/>
                <a:sym typeface="Inter ExtraBold"/>
              </a:defRPr>
            </a:lvl1pPr>
            <a:lvl2pPr lvl="1" rtl="0">
              <a:spcBef>
                <a:spcPts val="0"/>
              </a:spcBef>
              <a:spcAft>
                <a:spcPts val="0"/>
              </a:spcAft>
              <a:buSzPts val="2800"/>
              <a:buFont typeface="Inter"/>
              <a:buNone/>
              <a:defRPr>
                <a:latin typeface="Inter"/>
                <a:ea typeface="Inter"/>
                <a:cs typeface="Inter"/>
                <a:sym typeface="Inter"/>
              </a:defRPr>
            </a:lvl2pPr>
            <a:lvl3pPr lvl="2" rtl="0">
              <a:spcBef>
                <a:spcPts val="0"/>
              </a:spcBef>
              <a:spcAft>
                <a:spcPts val="0"/>
              </a:spcAft>
              <a:buSzPts val="2800"/>
              <a:buFont typeface="Inter"/>
              <a:buNone/>
              <a:defRPr>
                <a:latin typeface="Inter"/>
                <a:ea typeface="Inter"/>
                <a:cs typeface="Inter"/>
                <a:sym typeface="Inter"/>
              </a:defRPr>
            </a:lvl3pPr>
            <a:lvl4pPr lvl="3" rtl="0">
              <a:spcBef>
                <a:spcPts val="0"/>
              </a:spcBef>
              <a:spcAft>
                <a:spcPts val="0"/>
              </a:spcAft>
              <a:buSzPts val="2800"/>
              <a:buFont typeface="Inter"/>
              <a:buNone/>
              <a:defRPr>
                <a:latin typeface="Inter"/>
                <a:ea typeface="Inter"/>
                <a:cs typeface="Inter"/>
                <a:sym typeface="Inter"/>
              </a:defRPr>
            </a:lvl4pPr>
            <a:lvl5pPr lvl="4" rtl="0">
              <a:spcBef>
                <a:spcPts val="0"/>
              </a:spcBef>
              <a:spcAft>
                <a:spcPts val="0"/>
              </a:spcAft>
              <a:buSzPts val="2800"/>
              <a:buFont typeface="Inter"/>
              <a:buNone/>
              <a:defRPr>
                <a:latin typeface="Inter"/>
                <a:ea typeface="Inter"/>
                <a:cs typeface="Inter"/>
                <a:sym typeface="Inter"/>
              </a:defRPr>
            </a:lvl5pPr>
            <a:lvl6pPr lvl="5" rtl="0">
              <a:spcBef>
                <a:spcPts val="0"/>
              </a:spcBef>
              <a:spcAft>
                <a:spcPts val="0"/>
              </a:spcAft>
              <a:buSzPts val="2800"/>
              <a:buFont typeface="Inter"/>
              <a:buNone/>
              <a:defRPr>
                <a:latin typeface="Inter"/>
                <a:ea typeface="Inter"/>
                <a:cs typeface="Inter"/>
                <a:sym typeface="Inter"/>
              </a:defRPr>
            </a:lvl6pPr>
            <a:lvl7pPr lvl="6" rtl="0">
              <a:spcBef>
                <a:spcPts val="0"/>
              </a:spcBef>
              <a:spcAft>
                <a:spcPts val="0"/>
              </a:spcAft>
              <a:buSzPts val="2800"/>
              <a:buFont typeface="Inter"/>
              <a:buNone/>
              <a:defRPr>
                <a:latin typeface="Inter"/>
                <a:ea typeface="Inter"/>
                <a:cs typeface="Inter"/>
                <a:sym typeface="Inter"/>
              </a:defRPr>
            </a:lvl7pPr>
            <a:lvl8pPr lvl="7" rtl="0">
              <a:spcBef>
                <a:spcPts val="0"/>
              </a:spcBef>
              <a:spcAft>
                <a:spcPts val="0"/>
              </a:spcAft>
              <a:buSzPts val="2800"/>
              <a:buFont typeface="Inter"/>
              <a:buNone/>
              <a:defRPr>
                <a:latin typeface="Inter"/>
                <a:ea typeface="Inter"/>
                <a:cs typeface="Inter"/>
                <a:sym typeface="Inter"/>
              </a:defRPr>
            </a:lvl8pPr>
            <a:lvl9pPr lvl="8" rtl="0">
              <a:spcBef>
                <a:spcPts val="0"/>
              </a:spcBef>
              <a:spcAft>
                <a:spcPts val="0"/>
              </a:spcAft>
              <a:buSzPts val="2800"/>
              <a:buFont typeface="Inter"/>
              <a:buNone/>
              <a:defRPr>
                <a:latin typeface="Inter"/>
                <a:ea typeface="Inter"/>
                <a:cs typeface="Inter"/>
                <a:sym typeface="Inter"/>
              </a:defRPr>
            </a:lvl9pPr>
          </a:lstStyle>
          <a:p/>
        </p:txBody>
      </p:sp>
      <p:pic>
        <p:nvPicPr>
          <p:cNvPr descr="Google Shape;31;p5" id="858" name="Google Shape;858;p169"/>
          <p:cNvPicPr preferRelativeResize="0"/>
          <p:nvPr/>
        </p:nvPicPr>
        <p:blipFill rotWithShape="1">
          <a:blip r:embed="rId2">
            <a:alphaModFix/>
          </a:blip>
          <a:srcRect b="0" l="0" r="0" t="0"/>
          <a:stretch/>
        </p:blipFill>
        <p:spPr>
          <a:xfrm>
            <a:off x="8183300" y="4691125"/>
            <a:ext cx="703444" cy="241849"/>
          </a:xfrm>
          <a:prstGeom prst="rect">
            <a:avLst/>
          </a:prstGeom>
          <a:noFill/>
          <a:ln>
            <a:noFill/>
          </a:ln>
        </p:spPr>
      </p:pic>
    </p:spTree>
  </p:cSld>
  <p:clrMapOvr>
    <a:masterClrMapping/>
  </p:clrMapOvr>
  <p:extLst>
    <p:ext uri="{DCECCB84-F9BA-43D5-87BE-67443E8EF086}">
      <p15:sldGuideLst>
        <p15:guide id="1" pos="360">
          <p15:clr>
            <a:srgbClr val="FA7B17"/>
          </p15:clr>
        </p15:guide>
        <p15:guide id="2" orient="horz" pos="486">
          <p15:clr>
            <a:srgbClr val="FA7B17"/>
          </p15:clr>
        </p15:guide>
      </p15:sldGuideLst>
    </p:ext>
  </p:extLst>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eneric transition – dark monochromatic 1">
  <p:cSld name="CUSTOM_6_1_1">
    <p:spTree>
      <p:nvGrpSpPr>
        <p:cNvPr id="859" name="Shape 859"/>
        <p:cNvGrpSpPr/>
        <p:nvPr/>
      </p:nvGrpSpPr>
      <p:grpSpPr>
        <a:xfrm>
          <a:off x="0" y="0"/>
          <a:ext cx="0" cy="0"/>
          <a:chOff x="0" y="0"/>
          <a:chExt cx="0" cy="0"/>
        </a:xfrm>
      </p:grpSpPr>
      <p:pic>
        <p:nvPicPr>
          <p:cNvPr id="860" name="Google Shape;860;p170"/>
          <p:cNvPicPr preferRelativeResize="0"/>
          <p:nvPr/>
        </p:nvPicPr>
        <p:blipFill rotWithShape="1">
          <a:blip r:embed="rId2">
            <a:alphaModFix/>
          </a:blip>
          <a:srcRect b="0" l="0" r="0" t="0"/>
          <a:stretch/>
        </p:blipFill>
        <p:spPr>
          <a:xfrm>
            <a:off x="0" y="0"/>
            <a:ext cx="9144003" cy="5143496"/>
          </a:xfrm>
          <a:prstGeom prst="rect">
            <a:avLst/>
          </a:prstGeom>
          <a:noFill/>
          <a:ln>
            <a:noFill/>
          </a:ln>
        </p:spPr>
      </p:pic>
      <p:sp>
        <p:nvSpPr>
          <p:cNvPr id="861" name="Google Shape;861;p170"/>
          <p:cNvSpPr txBox="1"/>
          <p:nvPr>
            <p:ph type="title"/>
          </p:nvPr>
        </p:nvSpPr>
        <p:spPr>
          <a:xfrm>
            <a:off x="2286000" y="1920750"/>
            <a:ext cx="4572000" cy="1302000"/>
          </a:xfrm>
          <a:prstGeom prst="rect">
            <a:avLst/>
          </a:prstGeom>
        </p:spPr>
        <p:txBody>
          <a:bodyPr anchorCtr="0" anchor="t" bIns="0" lIns="0" spcFirstLastPara="1" rIns="0" wrap="square" tIns="0">
            <a:noAutofit/>
          </a:bodyPr>
          <a:lstStyle>
            <a:lvl1pPr lvl="0" rtl="0" algn="ctr">
              <a:spcBef>
                <a:spcPts val="0"/>
              </a:spcBef>
              <a:spcAft>
                <a:spcPts val="0"/>
              </a:spcAft>
              <a:buClr>
                <a:srgbClr val="FFFFFF"/>
              </a:buClr>
              <a:buSzPts val="3600"/>
              <a:buFont typeface="Inter ExtraBold"/>
              <a:buNone/>
              <a:defRPr sz="3600">
                <a:solidFill>
                  <a:srgbClr val="FFFFFF"/>
                </a:solidFill>
                <a:latin typeface="Inter ExtraBold"/>
                <a:ea typeface="Inter ExtraBold"/>
                <a:cs typeface="Inter ExtraBold"/>
                <a:sym typeface="Inter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slide- blank - generic, dark">
  <p:cSld name="CUSTOM_4_1">
    <p:bg>
      <p:bgPr>
        <a:solidFill>
          <a:srgbClr val="20377D"/>
        </a:solidFill>
      </p:bgPr>
    </p:bg>
    <p:spTree>
      <p:nvGrpSpPr>
        <p:cNvPr id="862" name="Shape 862"/>
        <p:cNvGrpSpPr/>
        <p:nvPr/>
      </p:nvGrpSpPr>
      <p:grpSpPr>
        <a:xfrm>
          <a:off x="0" y="0"/>
          <a:ext cx="0" cy="0"/>
          <a:chOff x="0" y="0"/>
          <a:chExt cx="0" cy="0"/>
        </a:xfrm>
      </p:grpSpPr>
      <p:pic>
        <p:nvPicPr>
          <p:cNvPr descr="Google Shape;31;p5" id="863" name="Google Shape;863;p171"/>
          <p:cNvPicPr preferRelativeResize="0"/>
          <p:nvPr/>
        </p:nvPicPr>
        <p:blipFill rotWithShape="1">
          <a:blip r:embed="rId2">
            <a:alphaModFix/>
          </a:blip>
          <a:srcRect b="0" l="0" r="0" t="0"/>
          <a:stretch/>
        </p:blipFill>
        <p:spPr>
          <a:xfrm>
            <a:off x="8183300" y="4691125"/>
            <a:ext cx="703444" cy="241849"/>
          </a:xfrm>
          <a:prstGeom prst="rect">
            <a:avLst/>
          </a:prstGeom>
          <a:noFill/>
          <a:ln>
            <a:noFill/>
          </a:ln>
        </p:spPr>
      </p:pic>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slide- center - generic, dark, color">
  <p:cSld name="CUSTOM_4_1_1">
    <p:bg>
      <p:bgPr>
        <a:solidFill>
          <a:srgbClr val="20377D"/>
        </a:solidFill>
      </p:bgPr>
    </p:bg>
    <p:spTree>
      <p:nvGrpSpPr>
        <p:cNvPr id="864" name="Shape 864"/>
        <p:cNvGrpSpPr/>
        <p:nvPr/>
      </p:nvGrpSpPr>
      <p:grpSpPr>
        <a:xfrm>
          <a:off x="0" y="0"/>
          <a:ext cx="0" cy="0"/>
          <a:chOff x="0" y="0"/>
          <a:chExt cx="0" cy="0"/>
        </a:xfrm>
      </p:grpSpPr>
      <p:pic>
        <p:nvPicPr>
          <p:cNvPr descr="Google Shape;31;p5" id="865" name="Google Shape;865;p172"/>
          <p:cNvPicPr preferRelativeResize="0"/>
          <p:nvPr/>
        </p:nvPicPr>
        <p:blipFill rotWithShape="1">
          <a:blip r:embed="rId2">
            <a:alphaModFix/>
          </a:blip>
          <a:srcRect b="0" l="0" r="0" t="0"/>
          <a:stretch/>
        </p:blipFill>
        <p:spPr>
          <a:xfrm>
            <a:off x="8183300" y="4691125"/>
            <a:ext cx="703444" cy="241849"/>
          </a:xfrm>
          <a:prstGeom prst="rect">
            <a:avLst/>
          </a:prstGeom>
          <a:noFill/>
          <a:ln>
            <a:noFill/>
          </a:ln>
        </p:spPr>
      </p:pic>
      <p:sp>
        <p:nvSpPr>
          <p:cNvPr id="866" name="Google Shape;866;p172"/>
          <p:cNvSpPr/>
          <p:nvPr/>
        </p:nvSpPr>
        <p:spPr>
          <a:xfrm>
            <a:off x="0" y="3785975"/>
            <a:ext cx="553800" cy="111600"/>
          </a:xfrm>
          <a:prstGeom prst="rect">
            <a:avLst/>
          </a:prstGeom>
          <a:solidFill>
            <a:srgbClr val="182C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172"/>
          <p:cNvSpPr/>
          <p:nvPr/>
        </p:nvSpPr>
        <p:spPr>
          <a:xfrm>
            <a:off x="1" y="4077373"/>
            <a:ext cx="807300" cy="111600"/>
          </a:xfrm>
          <a:prstGeom prst="rect">
            <a:avLst/>
          </a:prstGeom>
          <a:solidFill>
            <a:srgbClr val="F04E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172"/>
          <p:cNvSpPr/>
          <p:nvPr/>
        </p:nvSpPr>
        <p:spPr>
          <a:xfrm>
            <a:off x="935324" y="4077363"/>
            <a:ext cx="109200" cy="111600"/>
          </a:xfrm>
          <a:prstGeom prst="rect">
            <a:avLst/>
          </a:prstGeom>
          <a:solidFill>
            <a:srgbClr val="7DE2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69" name="Google Shape;869;p172"/>
          <p:cNvPicPr preferRelativeResize="0"/>
          <p:nvPr/>
        </p:nvPicPr>
        <p:blipFill>
          <a:blip r:embed="rId3">
            <a:alphaModFix/>
          </a:blip>
          <a:stretch>
            <a:fillRect/>
          </a:stretch>
        </p:blipFill>
        <p:spPr>
          <a:xfrm>
            <a:off x="2599775" y="4468000"/>
            <a:ext cx="342600" cy="342600"/>
          </a:xfrm>
          <a:prstGeom prst="rect">
            <a:avLst/>
          </a:prstGeom>
          <a:noFill/>
          <a:ln>
            <a:noFill/>
          </a:ln>
        </p:spPr>
      </p:pic>
      <p:pic>
        <p:nvPicPr>
          <p:cNvPr id="870" name="Google Shape;870;p172"/>
          <p:cNvPicPr preferRelativeResize="0"/>
          <p:nvPr/>
        </p:nvPicPr>
        <p:blipFill rotWithShape="1">
          <a:blip r:embed="rId3">
            <a:alphaModFix/>
          </a:blip>
          <a:srcRect b="0" l="0" r="50741" t="0"/>
          <a:stretch/>
        </p:blipFill>
        <p:spPr>
          <a:xfrm rot="-5400000">
            <a:off x="5751412" y="-117488"/>
            <a:ext cx="228100" cy="463075"/>
          </a:xfrm>
          <a:prstGeom prst="rect">
            <a:avLst/>
          </a:prstGeom>
          <a:noFill/>
          <a:ln>
            <a:noFill/>
          </a:ln>
        </p:spPr>
      </p:pic>
      <p:sp>
        <p:nvSpPr>
          <p:cNvPr id="871" name="Google Shape;871;p172"/>
          <p:cNvSpPr/>
          <p:nvPr/>
        </p:nvSpPr>
        <p:spPr>
          <a:xfrm rot="10800000">
            <a:off x="8572024" y="724725"/>
            <a:ext cx="576000" cy="108000"/>
          </a:xfrm>
          <a:prstGeom prst="rect">
            <a:avLst/>
          </a:prstGeom>
          <a:solidFill>
            <a:srgbClr val="182C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172"/>
          <p:cNvSpPr/>
          <p:nvPr/>
        </p:nvSpPr>
        <p:spPr>
          <a:xfrm rot="10800000">
            <a:off x="8342121" y="724738"/>
            <a:ext cx="105900" cy="108000"/>
          </a:xfrm>
          <a:prstGeom prst="rect">
            <a:avLst/>
          </a:prstGeom>
          <a:solidFill>
            <a:srgbClr val="FEC51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73" name="Google Shape;873;p172"/>
          <p:cNvPicPr preferRelativeResize="0"/>
          <p:nvPr/>
        </p:nvPicPr>
        <p:blipFill rotWithShape="1">
          <a:blip r:embed="rId4">
            <a:alphaModFix/>
          </a:blip>
          <a:srcRect b="0" l="0" r="27023" t="0"/>
          <a:stretch/>
        </p:blipFill>
        <p:spPr>
          <a:xfrm>
            <a:off x="7518175" y="3981200"/>
            <a:ext cx="1625825" cy="486800"/>
          </a:xfrm>
          <a:prstGeom prst="rect">
            <a:avLst/>
          </a:prstGeom>
          <a:noFill/>
          <a:ln>
            <a:noFill/>
          </a:ln>
        </p:spPr>
      </p:pic>
      <p:pic>
        <p:nvPicPr>
          <p:cNvPr id="874" name="Google Shape;874;p172"/>
          <p:cNvPicPr preferRelativeResize="0"/>
          <p:nvPr/>
        </p:nvPicPr>
        <p:blipFill rotWithShape="1">
          <a:blip r:embed="rId5">
            <a:alphaModFix/>
          </a:blip>
          <a:srcRect b="159" l="0" r="0" t="149"/>
          <a:stretch/>
        </p:blipFill>
        <p:spPr>
          <a:xfrm>
            <a:off x="774475" y="420775"/>
            <a:ext cx="342600" cy="715940"/>
          </a:xfrm>
          <a:prstGeom prst="rect">
            <a:avLst/>
          </a:prstGeom>
          <a:noFill/>
          <a:ln>
            <a:noFill/>
          </a:ln>
        </p:spPr>
      </p:pic>
      <p:sp>
        <p:nvSpPr>
          <p:cNvPr id="875" name="Google Shape;875;p172"/>
          <p:cNvSpPr txBox="1"/>
          <p:nvPr>
            <p:ph type="title"/>
          </p:nvPr>
        </p:nvSpPr>
        <p:spPr>
          <a:xfrm>
            <a:off x="2286000" y="1920750"/>
            <a:ext cx="4572000" cy="1302000"/>
          </a:xfrm>
          <a:prstGeom prst="rect">
            <a:avLst/>
          </a:prstGeom>
        </p:spPr>
        <p:txBody>
          <a:bodyPr anchorCtr="0" anchor="t" bIns="0" lIns="0" spcFirstLastPara="1" rIns="0" wrap="square" tIns="0">
            <a:noAutofit/>
          </a:bodyPr>
          <a:lstStyle>
            <a:lvl1pPr lvl="0" rtl="0" algn="ctr">
              <a:spcBef>
                <a:spcPts val="0"/>
              </a:spcBef>
              <a:spcAft>
                <a:spcPts val="0"/>
              </a:spcAft>
              <a:buClr>
                <a:srgbClr val="FFFFFF"/>
              </a:buClr>
              <a:buSzPts val="3600"/>
              <a:buFont typeface="Inter ExtraBold"/>
              <a:buNone/>
              <a:defRPr sz="3600">
                <a:solidFill>
                  <a:srgbClr val="FFFFFF"/>
                </a:solidFill>
                <a:latin typeface="Inter ExtraBold"/>
                <a:ea typeface="Inter ExtraBold"/>
                <a:cs typeface="Inter ExtraBold"/>
                <a:sym typeface="Inter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lit layout - orange">
  <p:cSld name="TITLE_AND_BODY_1">
    <p:spTree>
      <p:nvGrpSpPr>
        <p:cNvPr id="876" name="Shape 876"/>
        <p:cNvGrpSpPr/>
        <p:nvPr/>
      </p:nvGrpSpPr>
      <p:grpSpPr>
        <a:xfrm>
          <a:off x="0" y="0"/>
          <a:ext cx="0" cy="0"/>
          <a:chOff x="0" y="0"/>
          <a:chExt cx="0" cy="0"/>
        </a:xfrm>
      </p:grpSpPr>
      <p:sp>
        <p:nvSpPr>
          <p:cNvPr id="877" name="Google Shape;877;p173"/>
          <p:cNvSpPr/>
          <p:nvPr/>
        </p:nvSpPr>
        <p:spPr>
          <a:xfrm>
            <a:off x="4007100" y="0"/>
            <a:ext cx="51369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173"/>
          <p:cNvSpPr/>
          <p:nvPr/>
        </p:nvSpPr>
        <p:spPr>
          <a:xfrm>
            <a:off x="3547150" y="626100"/>
            <a:ext cx="5269200" cy="3891300"/>
          </a:xfrm>
          <a:prstGeom prst="rect">
            <a:avLst/>
          </a:prstGeom>
          <a:solidFill>
            <a:srgbClr val="FFFFFF"/>
          </a:solidFill>
          <a:ln>
            <a:noFill/>
          </a:ln>
          <a:effectLst>
            <a:outerShdw blurRad="628650" rotWithShape="0" algn="bl" dir="8100000" dist="180975">
              <a:srgbClr val="000000">
                <a:alpha val="9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black">
  <p:cSld name="Title">
    <p:bg>
      <p:bgPr>
        <a:solidFill>
          <a:srgbClr val="1F2C33"/>
        </a:solidFill>
      </p:bgPr>
    </p:bg>
    <p:spTree>
      <p:nvGrpSpPr>
        <p:cNvPr id="84" name="Shape 84"/>
        <p:cNvGrpSpPr/>
        <p:nvPr/>
      </p:nvGrpSpPr>
      <p:grpSpPr>
        <a:xfrm>
          <a:off x="0" y="0"/>
          <a:ext cx="0" cy="0"/>
          <a:chOff x="0" y="0"/>
          <a:chExt cx="0" cy="0"/>
        </a:xfrm>
      </p:grpSpPr>
      <p:pic>
        <p:nvPicPr>
          <p:cNvPr id="85" name="Google Shape;85;p19"/>
          <p:cNvPicPr preferRelativeResize="0"/>
          <p:nvPr/>
        </p:nvPicPr>
        <p:blipFill>
          <a:blip r:embed="rId2">
            <a:alphaModFix/>
          </a:blip>
          <a:stretch>
            <a:fillRect/>
          </a:stretch>
        </p:blipFill>
        <p:spPr>
          <a:xfrm>
            <a:off x="0" y="0"/>
            <a:ext cx="9141760" cy="5143498"/>
          </a:xfrm>
          <a:prstGeom prst="rect">
            <a:avLst/>
          </a:prstGeom>
          <a:noFill/>
          <a:ln>
            <a:noFill/>
          </a:ln>
        </p:spPr>
      </p:pic>
      <p:cxnSp>
        <p:nvCxnSpPr>
          <p:cNvPr id="86" name="Google Shape;86;p19"/>
          <p:cNvCxnSpPr/>
          <p:nvPr/>
        </p:nvCxnSpPr>
        <p:spPr>
          <a:xfrm>
            <a:off x="694943" y="3218696"/>
            <a:ext cx="372000" cy="0"/>
          </a:xfrm>
          <a:prstGeom prst="straightConnector1">
            <a:avLst/>
          </a:prstGeom>
          <a:solidFill>
            <a:schemeClr val="accent1"/>
          </a:solidFill>
          <a:ln cap="flat" cmpd="sng" w="28575">
            <a:solidFill>
              <a:schemeClr val="accent1"/>
            </a:solidFill>
            <a:prstDash val="solid"/>
            <a:round/>
            <a:headEnd len="sm" w="sm" type="none"/>
            <a:tailEnd len="sm" w="sm" type="none"/>
          </a:ln>
        </p:spPr>
      </p:cxnSp>
      <p:pic>
        <p:nvPicPr>
          <p:cNvPr id="87" name="Google Shape;87;p19"/>
          <p:cNvPicPr preferRelativeResize="0"/>
          <p:nvPr/>
        </p:nvPicPr>
        <p:blipFill rotWithShape="1">
          <a:blip r:embed="rId3">
            <a:alphaModFix/>
          </a:blip>
          <a:srcRect b="0" l="0" r="0" t="0"/>
          <a:stretch/>
        </p:blipFill>
        <p:spPr>
          <a:xfrm>
            <a:off x="624850" y="672027"/>
            <a:ext cx="1318931" cy="453445"/>
          </a:xfrm>
          <a:prstGeom prst="rect">
            <a:avLst/>
          </a:prstGeom>
          <a:noFill/>
          <a:ln>
            <a:noFill/>
          </a:ln>
        </p:spPr>
      </p:pic>
      <p:sp>
        <p:nvSpPr>
          <p:cNvPr id="88" name="Google Shape;88;p19"/>
          <p:cNvSpPr txBox="1"/>
          <p:nvPr>
            <p:ph idx="1" type="body"/>
          </p:nvPr>
        </p:nvSpPr>
        <p:spPr>
          <a:xfrm>
            <a:off x="586714" y="3409182"/>
            <a:ext cx="4564500" cy="9474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90000"/>
              </a:lnSpc>
              <a:spcBef>
                <a:spcPts val="350"/>
              </a:spcBef>
              <a:spcAft>
                <a:spcPts val="0"/>
              </a:spcAft>
              <a:buClr>
                <a:srgbClr val="FFFFFF"/>
              </a:buClr>
              <a:buSzPts val="1600"/>
              <a:buFont typeface="Arial"/>
              <a:buNone/>
              <a:defRPr b="0" i="0" sz="1600" u="none" cap="none" strike="noStrike">
                <a:solidFill>
                  <a:srgbClr val="FFFFFF"/>
                </a:solidFill>
                <a:latin typeface="Open Sans"/>
                <a:ea typeface="Open Sans"/>
                <a:cs typeface="Open Sans"/>
                <a:sym typeface="Open Sans"/>
              </a:defRPr>
            </a:lvl1pPr>
            <a:lvl2pPr indent="-228600" lvl="1" marL="914400" marR="0" rtl="0" algn="l">
              <a:lnSpc>
                <a:spcPct val="85000"/>
              </a:lnSpc>
              <a:spcBef>
                <a:spcPts val="300"/>
              </a:spcBef>
              <a:spcAft>
                <a:spcPts val="0"/>
              </a:spcAft>
              <a:buClr>
                <a:srgbClr val="FFFFFF"/>
              </a:buClr>
              <a:buSzPts val="1600"/>
              <a:buFont typeface="Arial"/>
              <a:buNone/>
              <a:defRPr b="0" i="0" sz="1600" u="none" cap="none" strike="noStrike">
                <a:solidFill>
                  <a:srgbClr val="FFFFFF"/>
                </a:solidFill>
                <a:latin typeface="Arial"/>
                <a:ea typeface="Arial"/>
                <a:cs typeface="Arial"/>
                <a:sym typeface="Arial"/>
              </a:defRPr>
            </a:lvl2pPr>
            <a:lvl3pPr indent="-228600" lvl="2" marL="1371600" marR="0" rtl="0" algn="l">
              <a:lnSpc>
                <a:spcPct val="85000"/>
              </a:lnSpc>
              <a:spcBef>
                <a:spcPts val="300"/>
              </a:spcBef>
              <a:spcAft>
                <a:spcPts val="0"/>
              </a:spcAft>
              <a:buClr>
                <a:srgbClr val="FFFFFF"/>
              </a:buClr>
              <a:buSzPts val="1600"/>
              <a:buFont typeface="Arial"/>
              <a:buNone/>
              <a:defRPr b="0" i="0" sz="1600" u="none" cap="none" strike="noStrike">
                <a:solidFill>
                  <a:srgbClr val="FFFFFF"/>
                </a:solidFill>
                <a:latin typeface="Arial"/>
                <a:ea typeface="Arial"/>
                <a:cs typeface="Arial"/>
                <a:sym typeface="Arial"/>
              </a:defRPr>
            </a:lvl3pPr>
            <a:lvl4pPr indent="-228600" lvl="3" marL="1828800" marR="0" rtl="0" algn="l">
              <a:lnSpc>
                <a:spcPct val="85000"/>
              </a:lnSpc>
              <a:spcBef>
                <a:spcPts val="300"/>
              </a:spcBef>
              <a:spcAft>
                <a:spcPts val="0"/>
              </a:spcAft>
              <a:buClr>
                <a:srgbClr val="FFFFFF"/>
              </a:buClr>
              <a:buSzPts val="1600"/>
              <a:buFont typeface="Arial"/>
              <a:buNone/>
              <a:defRPr b="0" i="0" sz="1600" u="none" cap="none" strike="noStrike">
                <a:solidFill>
                  <a:srgbClr val="FFFFFF"/>
                </a:solidFill>
                <a:latin typeface="Arial"/>
                <a:ea typeface="Arial"/>
                <a:cs typeface="Arial"/>
                <a:sym typeface="Arial"/>
              </a:defRPr>
            </a:lvl4pPr>
            <a:lvl5pPr indent="-228600" lvl="4" marL="2286000" marR="0" rtl="0" algn="l">
              <a:lnSpc>
                <a:spcPct val="85000"/>
              </a:lnSpc>
              <a:spcBef>
                <a:spcPts val="300"/>
              </a:spcBef>
              <a:spcAft>
                <a:spcPts val="0"/>
              </a:spcAft>
              <a:buClr>
                <a:srgbClr val="FFFFFF"/>
              </a:buClr>
              <a:buSzPts val="1600"/>
              <a:buFont typeface="Arial"/>
              <a:buNone/>
              <a:defRPr b="0" i="0" sz="1600" u="none" cap="none" strike="noStrike">
                <a:solidFill>
                  <a:srgbClr val="FFFFFF"/>
                </a:solidFill>
                <a:latin typeface="Arial"/>
                <a:ea typeface="Arial"/>
                <a:cs typeface="Arial"/>
                <a:sym typeface="Arial"/>
              </a:defRPr>
            </a:lvl5pPr>
            <a:lvl6pPr indent="-342900" lvl="5" marL="2743200" marR="0" rtl="0" algn="l">
              <a:lnSpc>
                <a:spcPct val="90000"/>
              </a:lnSpc>
              <a:spcBef>
                <a:spcPts val="1200"/>
              </a:spcBef>
              <a:spcAft>
                <a:spcPts val="0"/>
              </a:spcAft>
              <a:buClr>
                <a:schemeClr val="accent3"/>
              </a:buClr>
              <a:buSzPts val="1800"/>
              <a:buFont typeface="Arial"/>
              <a:buChar char="»"/>
              <a:defRPr b="0" i="0" sz="1800" u="none" cap="none" strike="noStrike">
                <a:solidFill>
                  <a:srgbClr val="595959"/>
                </a:solidFill>
                <a:latin typeface="Arial"/>
                <a:ea typeface="Arial"/>
                <a:cs typeface="Arial"/>
                <a:sym typeface="Arial"/>
              </a:defRPr>
            </a:lvl6pPr>
            <a:lvl7pPr indent="-342900" lvl="6" marL="3200400" marR="0" rtl="0" algn="l">
              <a:lnSpc>
                <a:spcPct val="90000"/>
              </a:lnSpc>
              <a:spcBef>
                <a:spcPts val="1200"/>
              </a:spcBef>
              <a:spcAft>
                <a:spcPts val="0"/>
              </a:spcAft>
              <a:buClr>
                <a:schemeClr val="accent3"/>
              </a:buClr>
              <a:buSzPts val="1800"/>
              <a:buFont typeface="Arial"/>
              <a:buChar char="»"/>
              <a:defRPr b="0" i="0" sz="1800" u="none" cap="none" strike="noStrike">
                <a:solidFill>
                  <a:srgbClr val="595959"/>
                </a:solidFill>
                <a:latin typeface="Arial"/>
                <a:ea typeface="Arial"/>
                <a:cs typeface="Arial"/>
                <a:sym typeface="Arial"/>
              </a:defRPr>
            </a:lvl7pPr>
            <a:lvl8pPr indent="-342900" lvl="7" marL="3657600" marR="0" rtl="0" algn="l">
              <a:lnSpc>
                <a:spcPct val="90000"/>
              </a:lnSpc>
              <a:spcBef>
                <a:spcPts val="1200"/>
              </a:spcBef>
              <a:spcAft>
                <a:spcPts val="0"/>
              </a:spcAft>
              <a:buClr>
                <a:schemeClr val="accent3"/>
              </a:buClr>
              <a:buSzPts val="1800"/>
              <a:buFont typeface="Arial"/>
              <a:buChar char="»"/>
              <a:defRPr b="0" i="0" sz="1800" u="none" cap="none" strike="noStrike">
                <a:solidFill>
                  <a:srgbClr val="595959"/>
                </a:solidFill>
                <a:latin typeface="Arial"/>
                <a:ea typeface="Arial"/>
                <a:cs typeface="Arial"/>
                <a:sym typeface="Arial"/>
              </a:defRPr>
            </a:lvl8pPr>
            <a:lvl9pPr indent="-342900" lvl="8" marL="4114800" marR="0" rtl="0" algn="l">
              <a:lnSpc>
                <a:spcPct val="90000"/>
              </a:lnSpc>
              <a:spcBef>
                <a:spcPts val="1200"/>
              </a:spcBef>
              <a:spcAft>
                <a:spcPts val="0"/>
              </a:spcAft>
              <a:buClr>
                <a:schemeClr val="accent3"/>
              </a:buClr>
              <a:buSzPts val="1800"/>
              <a:buFont typeface="Arial"/>
              <a:buChar char="»"/>
              <a:defRPr b="0" i="0" sz="1800" u="none" cap="none" strike="noStrike">
                <a:solidFill>
                  <a:srgbClr val="595959"/>
                </a:solidFill>
                <a:latin typeface="Arial"/>
                <a:ea typeface="Arial"/>
                <a:cs typeface="Arial"/>
                <a:sym typeface="Arial"/>
              </a:defRPr>
            </a:lvl9pPr>
          </a:lstStyle>
          <a:p/>
        </p:txBody>
      </p:sp>
      <p:sp>
        <p:nvSpPr>
          <p:cNvPr id="89" name="Google Shape;89;p19"/>
          <p:cNvSpPr txBox="1"/>
          <p:nvPr>
            <p:ph idx="2" type="body"/>
          </p:nvPr>
        </p:nvSpPr>
        <p:spPr>
          <a:xfrm>
            <a:off x="578803" y="1412301"/>
            <a:ext cx="5258100" cy="1585800"/>
          </a:xfrm>
          <a:prstGeom prst="rect">
            <a:avLst/>
          </a:prstGeom>
          <a:noFill/>
          <a:ln>
            <a:noFill/>
          </a:ln>
        </p:spPr>
        <p:txBody>
          <a:bodyPr anchorCtr="0" anchor="b" bIns="91425" lIns="91425" spcFirstLastPara="1" rIns="91425" wrap="square" tIns="91425">
            <a:noAutofit/>
          </a:bodyPr>
          <a:lstStyle>
            <a:lvl1pPr indent="-228600" lvl="0" marL="457200" marR="0" rtl="0" algn="l">
              <a:lnSpc>
                <a:spcPct val="90000"/>
              </a:lnSpc>
              <a:spcBef>
                <a:spcPts val="0"/>
              </a:spcBef>
              <a:spcAft>
                <a:spcPts val="0"/>
              </a:spcAft>
              <a:buClr>
                <a:srgbClr val="FFFFFF"/>
              </a:buClr>
              <a:buSzPts val="3200"/>
              <a:buFont typeface="Arial"/>
              <a:buNone/>
              <a:defRPr b="1" i="0" sz="3200" u="none" cap="none" strike="noStrike">
                <a:solidFill>
                  <a:srgbClr val="FFFFFF"/>
                </a:solidFill>
                <a:latin typeface="Open Sans"/>
                <a:ea typeface="Open Sans"/>
                <a:cs typeface="Open Sans"/>
                <a:sym typeface="Open Sans"/>
              </a:defRPr>
            </a:lvl1pPr>
            <a:lvl2pPr indent="-342900" lvl="1" marL="914400" marR="0" rtl="0" algn="l">
              <a:lnSpc>
                <a:spcPct val="90000"/>
              </a:lnSpc>
              <a:spcBef>
                <a:spcPts val="1200"/>
              </a:spcBef>
              <a:spcAft>
                <a:spcPts val="0"/>
              </a:spcAft>
              <a:buClr>
                <a:schemeClr val="accent3"/>
              </a:buClr>
              <a:buSzPts val="1800"/>
              <a:buFont typeface="Arial"/>
              <a:buChar char="‒"/>
              <a:defRPr b="0" i="0" sz="1800" u="none" cap="none" strike="noStrike">
                <a:solidFill>
                  <a:srgbClr val="595959"/>
                </a:solidFill>
                <a:latin typeface="Arial"/>
                <a:ea typeface="Arial"/>
                <a:cs typeface="Arial"/>
                <a:sym typeface="Arial"/>
              </a:defRPr>
            </a:lvl2pPr>
            <a:lvl3pPr indent="-342900" lvl="2" marL="1371600" marR="0" rtl="0" algn="l">
              <a:lnSpc>
                <a:spcPct val="90000"/>
              </a:lnSpc>
              <a:spcBef>
                <a:spcPts val="1200"/>
              </a:spcBef>
              <a:spcAft>
                <a:spcPts val="0"/>
              </a:spcAft>
              <a:buClr>
                <a:schemeClr val="accent3"/>
              </a:buClr>
              <a:buSzPts val="1800"/>
              <a:buFont typeface="Arial"/>
              <a:buChar char="‒"/>
              <a:defRPr b="0" i="0" sz="1800" u="none" cap="none" strike="noStrike">
                <a:solidFill>
                  <a:srgbClr val="595959"/>
                </a:solidFill>
                <a:latin typeface="Arial"/>
                <a:ea typeface="Arial"/>
                <a:cs typeface="Arial"/>
                <a:sym typeface="Arial"/>
              </a:defRPr>
            </a:lvl3pPr>
            <a:lvl4pPr indent="-342900" lvl="3" marL="1828800" marR="0" rtl="0" algn="l">
              <a:lnSpc>
                <a:spcPct val="90000"/>
              </a:lnSpc>
              <a:spcBef>
                <a:spcPts val="1200"/>
              </a:spcBef>
              <a:spcAft>
                <a:spcPts val="0"/>
              </a:spcAft>
              <a:buClr>
                <a:schemeClr val="accent3"/>
              </a:buClr>
              <a:buSzPts val="1800"/>
              <a:buFont typeface="Arial"/>
              <a:buChar char="‒"/>
              <a:defRPr b="0" i="0" sz="1800" u="none" cap="none" strike="noStrike">
                <a:solidFill>
                  <a:srgbClr val="595959"/>
                </a:solidFill>
                <a:latin typeface="Arial"/>
                <a:ea typeface="Arial"/>
                <a:cs typeface="Arial"/>
                <a:sym typeface="Arial"/>
              </a:defRPr>
            </a:lvl4pPr>
            <a:lvl5pPr indent="-342900" lvl="4" marL="2286000" marR="0" rtl="0" algn="l">
              <a:lnSpc>
                <a:spcPct val="90000"/>
              </a:lnSpc>
              <a:spcBef>
                <a:spcPts val="1200"/>
              </a:spcBef>
              <a:spcAft>
                <a:spcPts val="0"/>
              </a:spcAft>
              <a:buClr>
                <a:schemeClr val="accent3"/>
              </a:buClr>
              <a:buSzPts val="1800"/>
              <a:buFont typeface="Arial"/>
              <a:buChar char="»"/>
              <a:defRPr b="0" i="0" sz="1800" u="none" cap="none" strike="noStrike">
                <a:solidFill>
                  <a:srgbClr val="595959"/>
                </a:solidFill>
                <a:latin typeface="Arial"/>
                <a:ea typeface="Arial"/>
                <a:cs typeface="Arial"/>
                <a:sym typeface="Arial"/>
              </a:defRPr>
            </a:lvl5pPr>
            <a:lvl6pPr indent="-342900" lvl="5" marL="2743200" marR="0" rtl="0" algn="l">
              <a:lnSpc>
                <a:spcPct val="90000"/>
              </a:lnSpc>
              <a:spcBef>
                <a:spcPts val="1200"/>
              </a:spcBef>
              <a:spcAft>
                <a:spcPts val="0"/>
              </a:spcAft>
              <a:buClr>
                <a:schemeClr val="accent3"/>
              </a:buClr>
              <a:buSzPts val="1800"/>
              <a:buFont typeface="Arial"/>
              <a:buChar char="»"/>
              <a:defRPr b="0" i="0" sz="1800" u="none" cap="none" strike="noStrike">
                <a:solidFill>
                  <a:srgbClr val="595959"/>
                </a:solidFill>
                <a:latin typeface="Arial"/>
                <a:ea typeface="Arial"/>
                <a:cs typeface="Arial"/>
                <a:sym typeface="Arial"/>
              </a:defRPr>
            </a:lvl6pPr>
            <a:lvl7pPr indent="-342900" lvl="6" marL="3200400" marR="0" rtl="0" algn="l">
              <a:lnSpc>
                <a:spcPct val="90000"/>
              </a:lnSpc>
              <a:spcBef>
                <a:spcPts val="1200"/>
              </a:spcBef>
              <a:spcAft>
                <a:spcPts val="0"/>
              </a:spcAft>
              <a:buClr>
                <a:schemeClr val="accent3"/>
              </a:buClr>
              <a:buSzPts val="1800"/>
              <a:buFont typeface="Arial"/>
              <a:buChar char="»"/>
              <a:defRPr b="0" i="0" sz="1800" u="none" cap="none" strike="noStrike">
                <a:solidFill>
                  <a:srgbClr val="595959"/>
                </a:solidFill>
                <a:latin typeface="Arial"/>
                <a:ea typeface="Arial"/>
                <a:cs typeface="Arial"/>
                <a:sym typeface="Arial"/>
              </a:defRPr>
            </a:lvl7pPr>
            <a:lvl8pPr indent="-342900" lvl="7" marL="3657600" marR="0" rtl="0" algn="l">
              <a:lnSpc>
                <a:spcPct val="90000"/>
              </a:lnSpc>
              <a:spcBef>
                <a:spcPts val="1200"/>
              </a:spcBef>
              <a:spcAft>
                <a:spcPts val="0"/>
              </a:spcAft>
              <a:buClr>
                <a:schemeClr val="accent3"/>
              </a:buClr>
              <a:buSzPts val="1800"/>
              <a:buFont typeface="Arial"/>
              <a:buChar char="»"/>
              <a:defRPr b="0" i="0" sz="1800" u="none" cap="none" strike="noStrike">
                <a:solidFill>
                  <a:srgbClr val="595959"/>
                </a:solidFill>
                <a:latin typeface="Arial"/>
                <a:ea typeface="Arial"/>
                <a:cs typeface="Arial"/>
                <a:sym typeface="Arial"/>
              </a:defRPr>
            </a:lvl8pPr>
            <a:lvl9pPr indent="-342900" lvl="8" marL="4114800" marR="0" rtl="0" algn="l">
              <a:lnSpc>
                <a:spcPct val="90000"/>
              </a:lnSpc>
              <a:spcBef>
                <a:spcPts val="1200"/>
              </a:spcBef>
              <a:spcAft>
                <a:spcPts val="0"/>
              </a:spcAft>
              <a:buClr>
                <a:schemeClr val="accent3"/>
              </a:buClr>
              <a:buSzPts val="1800"/>
              <a:buFont typeface="Arial"/>
              <a:buChar char="»"/>
              <a:defRPr b="0" i="0" sz="1800" u="none" cap="none" strike="noStrike">
                <a:solidFill>
                  <a:srgbClr val="595959"/>
                </a:solidFill>
                <a:latin typeface="Arial"/>
                <a:ea typeface="Arial"/>
                <a:cs typeface="Arial"/>
                <a:sym typeface="Arial"/>
              </a:defRPr>
            </a:lvl9pPr>
          </a:lstStyle>
          <a:p/>
        </p:txBody>
      </p:sp>
      <p:pic>
        <p:nvPicPr>
          <p:cNvPr id="90" name="Google Shape;90;p19"/>
          <p:cNvPicPr preferRelativeResize="0"/>
          <p:nvPr/>
        </p:nvPicPr>
        <p:blipFill>
          <a:blip r:embed="rId4">
            <a:alphaModFix/>
          </a:blip>
          <a:stretch>
            <a:fillRect/>
          </a:stretch>
        </p:blipFill>
        <p:spPr>
          <a:xfrm>
            <a:off x="-45900" y="-25825"/>
            <a:ext cx="9235803" cy="5195126"/>
          </a:xfrm>
          <a:prstGeom prst="rect">
            <a:avLst/>
          </a:prstGeom>
          <a:noFill/>
          <a:ln>
            <a:noFill/>
          </a:ln>
        </p:spPr>
      </p:pic>
      <p:pic>
        <p:nvPicPr>
          <p:cNvPr descr="Google Shape;31;p5" id="91" name="Google Shape;91;p19"/>
          <p:cNvPicPr preferRelativeResize="0"/>
          <p:nvPr/>
        </p:nvPicPr>
        <p:blipFill rotWithShape="1">
          <a:blip r:embed="rId3">
            <a:alphaModFix/>
          </a:blip>
          <a:srcRect b="0" l="0" r="0" t="0"/>
          <a:stretch/>
        </p:blipFill>
        <p:spPr>
          <a:xfrm>
            <a:off x="1490950" y="1813075"/>
            <a:ext cx="1243300" cy="427449"/>
          </a:xfrm>
          <a:prstGeom prst="rect">
            <a:avLst/>
          </a:prstGeom>
          <a:noFill/>
          <a:ln>
            <a:noFill/>
          </a:ln>
        </p:spPr>
      </p:pic>
    </p:spTree>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lit layout - teal">
  <p:cSld name="TITLE_AND_BODY_1_1">
    <p:spTree>
      <p:nvGrpSpPr>
        <p:cNvPr id="879" name="Shape 879"/>
        <p:cNvGrpSpPr/>
        <p:nvPr/>
      </p:nvGrpSpPr>
      <p:grpSpPr>
        <a:xfrm>
          <a:off x="0" y="0"/>
          <a:ext cx="0" cy="0"/>
          <a:chOff x="0" y="0"/>
          <a:chExt cx="0" cy="0"/>
        </a:xfrm>
      </p:grpSpPr>
      <p:sp>
        <p:nvSpPr>
          <p:cNvPr id="880" name="Google Shape;880;p174"/>
          <p:cNvSpPr/>
          <p:nvPr/>
        </p:nvSpPr>
        <p:spPr>
          <a:xfrm>
            <a:off x="4007100" y="0"/>
            <a:ext cx="5136900" cy="5143500"/>
          </a:xfrm>
          <a:prstGeom prst="rect">
            <a:avLst/>
          </a:prstGeom>
          <a:solidFill>
            <a:srgbClr val="54BC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174"/>
          <p:cNvSpPr/>
          <p:nvPr/>
        </p:nvSpPr>
        <p:spPr>
          <a:xfrm>
            <a:off x="3547150" y="626100"/>
            <a:ext cx="5269200" cy="3891300"/>
          </a:xfrm>
          <a:prstGeom prst="rect">
            <a:avLst/>
          </a:prstGeom>
          <a:solidFill>
            <a:srgbClr val="FFFFFF"/>
          </a:solidFill>
          <a:ln>
            <a:noFill/>
          </a:ln>
          <a:effectLst>
            <a:outerShdw blurRad="628650" rotWithShape="0" algn="bl" dir="8100000" dist="180975">
              <a:srgbClr val="000000">
                <a:alpha val="9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lit layout - blue">
  <p:cSld name="TITLE_AND_BODY_1_1_1">
    <p:spTree>
      <p:nvGrpSpPr>
        <p:cNvPr id="882" name="Shape 882"/>
        <p:cNvGrpSpPr/>
        <p:nvPr/>
      </p:nvGrpSpPr>
      <p:grpSpPr>
        <a:xfrm>
          <a:off x="0" y="0"/>
          <a:ext cx="0" cy="0"/>
          <a:chOff x="0" y="0"/>
          <a:chExt cx="0" cy="0"/>
        </a:xfrm>
      </p:grpSpPr>
      <p:sp>
        <p:nvSpPr>
          <p:cNvPr id="883" name="Google Shape;883;p175"/>
          <p:cNvSpPr/>
          <p:nvPr/>
        </p:nvSpPr>
        <p:spPr>
          <a:xfrm>
            <a:off x="4007100" y="0"/>
            <a:ext cx="51369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175"/>
          <p:cNvSpPr/>
          <p:nvPr/>
        </p:nvSpPr>
        <p:spPr>
          <a:xfrm>
            <a:off x="3547150" y="626100"/>
            <a:ext cx="5269200" cy="3891300"/>
          </a:xfrm>
          <a:prstGeom prst="rect">
            <a:avLst/>
          </a:prstGeom>
          <a:solidFill>
            <a:srgbClr val="FFFFFF"/>
          </a:solidFill>
          <a:ln>
            <a:noFill/>
          </a:ln>
          <a:effectLst>
            <a:outerShdw blurRad="628650" rotWithShape="0" algn="bl" dir="8100000" dist="180975">
              <a:srgbClr val="000000">
                <a:alpha val="9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lit layout - pink">
  <p:cSld name="TITLE_AND_BODY_1_1_1_1">
    <p:spTree>
      <p:nvGrpSpPr>
        <p:cNvPr id="885" name="Shape 885"/>
        <p:cNvGrpSpPr/>
        <p:nvPr/>
      </p:nvGrpSpPr>
      <p:grpSpPr>
        <a:xfrm>
          <a:off x="0" y="0"/>
          <a:ext cx="0" cy="0"/>
          <a:chOff x="0" y="0"/>
          <a:chExt cx="0" cy="0"/>
        </a:xfrm>
      </p:grpSpPr>
      <p:sp>
        <p:nvSpPr>
          <p:cNvPr id="886" name="Google Shape;886;p176"/>
          <p:cNvSpPr/>
          <p:nvPr/>
        </p:nvSpPr>
        <p:spPr>
          <a:xfrm>
            <a:off x="4007100" y="0"/>
            <a:ext cx="5136900" cy="5143500"/>
          </a:xfrm>
          <a:prstGeom prst="rect">
            <a:avLst/>
          </a:prstGeom>
          <a:solidFill>
            <a:srgbClr val="F04E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176"/>
          <p:cNvSpPr/>
          <p:nvPr/>
        </p:nvSpPr>
        <p:spPr>
          <a:xfrm>
            <a:off x="3547150" y="626100"/>
            <a:ext cx="5269200" cy="3891300"/>
          </a:xfrm>
          <a:prstGeom prst="rect">
            <a:avLst/>
          </a:prstGeom>
          <a:solidFill>
            <a:srgbClr val="FFFFFF"/>
          </a:solidFill>
          <a:ln>
            <a:noFill/>
          </a:ln>
          <a:effectLst>
            <a:outerShdw blurRad="628650" rotWithShape="0" algn="bl" dir="8100000" dist="180975">
              <a:srgbClr val="000000">
                <a:alpha val="9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lit layout - pink 1">
  <p:cSld name="TITLE_AND_BODY_1_1_1_1_1">
    <p:spTree>
      <p:nvGrpSpPr>
        <p:cNvPr id="888" name="Shape 888"/>
        <p:cNvGrpSpPr/>
        <p:nvPr/>
      </p:nvGrpSpPr>
      <p:grpSpPr>
        <a:xfrm>
          <a:off x="0" y="0"/>
          <a:ext cx="0" cy="0"/>
          <a:chOff x="0" y="0"/>
          <a:chExt cx="0" cy="0"/>
        </a:xfrm>
      </p:grpSpPr>
      <p:sp>
        <p:nvSpPr>
          <p:cNvPr id="889" name="Google Shape;889;p177"/>
          <p:cNvSpPr/>
          <p:nvPr/>
        </p:nvSpPr>
        <p:spPr>
          <a:xfrm>
            <a:off x="4007100" y="0"/>
            <a:ext cx="51369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177"/>
          <p:cNvSpPr/>
          <p:nvPr/>
        </p:nvSpPr>
        <p:spPr>
          <a:xfrm>
            <a:off x="3547150" y="626100"/>
            <a:ext cx="5269200" cy="3891300"/>
          </a:xfrm>
          <a:prstGeom prst="rect">
            <a:avLst/>
          </a:prstGeom>
          <a:solidFill>
            <a:srgbClr val="FFFFFF"/>
          </a:solidFill>
          <a:ln>
            <a:noFill/>
          </a:ln>
          <a:effectLst>
            <a:outerShdw blurRad="628650" rotWithShape="0" algn="bl" dir="8100000" dist="180975">
              <a:srgbClr val="000000">
                <a:alpha val="9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hite - Logo">
  <p:cSld name="Blank White_3">
    <p:spTree>
      <p:nvGrpSpPr>
        <p:cNvPr id="891" name="Shape 891"/>
        <p:cNvGrpSpPr/>
        <p:nvPr/>
      </p:nvGrpSpPr>
      <p:grpSpPr>
        <a:xfrm>
          <a:off x="0" y="0"/>
          <a:ext cx="0" cy="0"/>
          <a:chOff x="0" y="0"/>
          <a:chExt cx="0" cy="0"/>
        </a:xfrm>
      </p:grpSpPr>
      <p:sp>
        <p:nvSpPr>
          <p:cNvPr id="892" name="Google Shape;892;p178"/>
          <p:cNvSpPr/>
          <p:nvPr/>
        </p:nvSpPr>
        <p:spPr>
          <a:xfrm>
            <a:off x="-4119" y="0"/>
            <a:ext cx="9148200" cy="5143500"/>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Open Sans"/>
              <a:ea typeface="Open Sans"/>
              <a:cs typeface="Open Sans"/>
              <a:sym typeface="Open Sans"/>
            </a:endParaRPr>
          </a:p>
        </p:txBody>
      </p:sp>
    </p:spTree>
  </p:cSld>
  <p:clrMapOvr>
    <a:masterClrMapping/>
  </p:clrMapOvr>
  <p:transition>
    <p:fade/>
  </p:transition>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20377D"/>
        </a:solidFill>
      </p:bgPr>
    </p:bg>
    <p:spTree>
      <p:nvGrpSpPr>
        <p:cNvPr id="893" name="Shape 893"/>
        <p:cNvGrpSpPr/>
        <p:nvPr/>
      </p:nvGrpSpPr>
      <p:grpSpPr>
        <a:xfrm>
          <a:off x="0" y="0"/>
          <a:ext cx="0" cy="0"/>
          <a:chOff x="0" y="0"/>
          <a:chExt cx="0" cy="0"/>
        </a:xfrm>
      </p:grpSpPr>
      <p:pic>
        <p:nvPicPr>
          <p:cNvPr descr="Google Shape;31;p5" id="894" name="Google Shape;894;p179"/>
          <p:cNvPicPr preferRelativeResize="0"/>
          <p:nvPr/>
        </p:nvPicPr>
        <p:blipFill rotWithShape="1">
          <a:blip r:embed="rId2">
            <a:alphaModFix/>
          </a:blip>
          <a:srcRect b="0" l="0" r="0" t="0"/>
          <a:stretch/>
        </p:blipFill>
        <p:spPr>
          <a:xfrm>
            <a:off x="8183300" y="4691125"/>
            <a:ext cx="703444" cy="241849"/>
          </a:xfrm>
          <a:prstGeom prst="rect">
            <a:avLst/>
          </a:prstGeom>
          <a:noFill/>
          <a:ln>
            <a:noFill/>
          </a:ln>
        </p:spPr>
      </p:pic>
      <p:sp>
        <p:nvSpPr>
          <p:cNvPr id="895" name="Google Shape;895;p179"/>
          <p:cNvSpPr txBox="1"/>
          <p:nvPr>
            <p:ph idx="12" type="sldNum"/>
          </p:nvPr>
        </p:nvSpPr>
        <p:spPr>
          <a:xfrm>
            <a:off x="228704" y="4663225"/>
            <a:ext cx="2532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SECTION_HEADER_2">
    <p:bg>
      <p:bgPr>
        <a:solidFill>
          <a:srgbClr val="20377D"/>
        </a:solidFill>
      </p:bgPr>
    </p:bg>
    <p:spTree>
      <p:nvGrpSpPr>
        <p:cNvPr id="896" name="Shape 896"/>
        <p:cNvGrpSpPr/>
        <p:nvPr/>
      </p:nvGrpSpPr>
      <p:grpSpPr>
        <a:xfrm>
          <a:off x="0" y="0"/>
          <a:ext cx="0" cy="0"/>
          <a:chOff x="0" y="0"/>
          <a:chExt cx="0" cy="0"/>
        </a:xfrm>
      </p:grpSpPr>
      <p:pic>
        <p:nvPicPr>
          <p:cNvPr descr="Google Shape;31;p5" id="897" name="Google Shape;897;p180"/>
          <p:cNvPicPr preferRelativeResize="0"/>
          <p:nvPr/>
        </p:nvPicPr>
        <p:blipFill rotWithShape="1">
          <a:blip r:embed="rId2">
            <a:alphaModFix/>
          </a:blip>
          <a:srcRect b="0" l="0" r="0" t="0"/>
          <a:stretch/>
        </p:blipFill>
        <p:spPr>
          <a:xfrm>
            <a:off x="8183300" y="4691125"/>
            <a:ext cx="703444" cy="241849"/>
          </a:xfrm>
          <a:prstGeom prst="rect">
            <a:avLst/>
          </a:prstGeom>
          <a:noFill/>
          <a:ln>
            <a:noFill/>
          </a:ln>
        </p:spPr>
      </p:pic>
      <p:sp>
        <p:nvSpPr>
          <p:cNvPr id="898" name="Google Shape;898;p180"/>
          <p:cNvSpPr txBox="1"/>
          <p:nvPr>
            <p:ph idx="12" type="sldNum"/>
          </p:nvPr>
        </p:nvSpPr>
        <p:spPr>
          <a:xfrm>
            <a:off x="228704" y="4663225"/>
            <a:ext cx="2532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type="blank">
  <p:cSld name="BLANK">
    <p:spTree>
      <p:nvGrpSpPr>
        <p:cNvPr id="899" name="Shape 899"/>
        <p:cNvGrpSpPr/>
        <p:nvPr/>
      </p:nvGrpSpPr>
      <p:grpSpPr>
        <a:xfrm>
          <a:off x="0" y="0"/>
          <a:ext cx="0" cy="0"/>
          <a:chOff x="0" y="0"/>
          <a:chExt cx="0" cy="0"/>
        </a:xfrm>
      </p:grpSpPr>
      <p:sp>
        <p:nvSpPr>
          <p:cNvPr id="900" name="Google Shape;900;p18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lit layout - darkblue 1">
  <p:cSld name="TITLE_AND_BODY_1_1_1_2_1">
    <p:spTree>
      <p:nvGrpSpPr>
        <p:cNvPr id="901" name="Shape 901"/>
        <p:cNvGrpSpPr/>
        <p:nvPr/>
      </p:nvGrpSpPr>
      <p:grpSpPr>
        <a:xfrm>
          <a:off x="0" y="0"/>
          <a:ext cx="0" cy="0"/>
          <a:chOff x="0" y="0"/>
          <a:chExt cx="0" cy="0"/>
        </a:xfrm>
      </p:grpSpPr>
      <p:sp>
        <p:nvSpPr>
          <p:cNvPr id="902" name="Google Shape;902;p182"/>
          <p:cNvSpPr/>
          <p:nvPr/>
        </p:nvSpPr>
        <p:spPr>
          <a:xfrm>
            <a:off x="4007100" y="0"/>
            <a:ext cx="51369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_Slide">
  <p:cSld name="Cover_Slide">
    <p:bg>
      <p:bgPr>
        <a:solidFill>
          <a:srgbClr val="FFFFFF"/>
        </a:solidFill>
      </p:bgPr>
    </p:bg>
    <p:spTree>
      <p:nvGrpSpPr>
        <p:cNvPr id="954" name="Shape 954"/>
        <p:cNvGrpSpPr/>
        <p:nvPr/>
      </p:nvGrpSpPr>
      <p:grpSpPr>
        <a:xfrm>
          <a:off x="0" y="0"/>
          <a:ext cx="0" cy="0"/>
          <a:chOff x="0" y="0"/>
          <a:chExt cx="0" cy="0"/>
        </a:xfrm>
      </p:grpSpPr>
      <p:pic>
        <p:nvPicPr>
          <p:cNvPr id="955" name="Google Shape;955;p184"/>
          <p:cNvPicPr preferRelativeResize="0"/>
          <p:nvPr/>
        </p:nvPicPr>
        <p:blipFill rotWithShape="1">
          <a:blip r:embed="rId2">
            <a:alphaModFix/>
          </a:blip>
          <a:srcRect b="0" l="0" r="0" t="0"/>
          <a:stretch/>
        </p:blipFill>
        <p:spPr>
          <a:xfrm>
            <a:off x="4771571" y="2247253"/>
            <a:ext cx="4372430" cy="2914001"/>
          </a:xfrm>
          <a:prstGeom prst="rect">
            <a:avLst/>
          </a:prstGeom>
          <a:noFill/>
          <a:ln>
            <a:noFill/>
          </a:ln>
        </p:spPr>
      </p:pic>
      <p:pic>
        <p:nvPicPr>
          <p:cNvPr id="956" name="Google Shape;956;p184"/>
          <p:cNvPicPr preferRelativeResize="0"/>
          <p:nvPr/>
        </p:nvPicPr>
        <p:blipFill rotWithShape="1">
          <a:blip r:embed="rId3">
            <a:alphaModFix/>
          </a:blip>
          <a:srcRect b="0" l="0" r="0" t="0"/>
          <a:stretch/>
        </p:blipFill>
        <p:spPr>
          <a:xfrm>
            <a:off x="3760741" y="567839"/>
            <a:ext cx="1622519" cy="1344373"/>
          </a:xfrm>
          <a:prstGeom prst="rect">
            <a:avLst/>
          </a:prstGeom>
          <a:noFill/>
          <a:ln>
            <a:noFill/>
          </a:ln>
        </p:spPr>
      </p:pic>
      <p:grpSp>
        <p:nvGrpSpPr>
          <p:cNvPr id="957" name="Google Shape;957;p184"/>
          <p:cNvGrpSpPr/>
          <p:nvPr/>
        </p:nvGrpSpPr>
        <p:grpSpPr>
          <a:xfrm>
            <a:off x="429117" y="2113537"/>
            <a:ext cx="8285812" cy="1218821"/>
            <a:chOff x="686588" y="3817089"/>
            <a:chExt cx="13257300" cy="1950114"/>
          </a:xfrm>
        </p:grpSpPr>
        <p:grpSp>
          <p:nvGrpSpPr>
            <p:cNvPr id="958" name="Google Shape;958;p184"/>
            <p:cNvGrpSpPr/>
            <p:nvPr/>
          </p:nvGrpSpPr>
          <p:grpSpPr>
            <a:xfrm>
              <a:off x="686588" y="3817089"/>
              <a:ext cx="13257300" cy="1950114"/>
              <a:chOff x="777752" y="3817089"/>
              <a:chExt cx="13257300" cy="1950114"/>
            </a:xfrm>
          </p:grpSpPr>
          <p:sp>
            <p:nvSpPr>
              <p:cNvPr id="959" name="Google Shape;959;p184"/>
              <p:cNvSpPr txBox="1"/>
              <p:nvPr/>
            </p:nvSpPr>
            <p:spPr>
              <a:xfrm>
                <a:off x="777752" y="3817089"/>
                <a:ext cx="13257300" cy="1028100"/>
              </a:xfrm>
              <a:prstGeom prst="rect">
                <a:avLst/>
              </a:prstGeom>
              <a:noFill/>
              <a:ln>
                <a:noFill/>
              </a:ln>
            </p:spPr>
            <p:txBody>
              <a:bodyPr anchorCtr="0" anchor="t" bIns="28575" lIns="57150" spcFirstLastPara="1" rIns="57150" wrap="square" tIns="28575">
                <a:spAutoFit/>
              </a:bodyPr>
              <a:lstStyle/>
              <a:p>
                <a:pPr indent="0" lvl="0" marL="0" marR="0" rtl="0" algn="ctr">
                  <a:spcBef>
                    <a:spcPts val="0"/>
                  </a:spcBef>
                  <a:spcAft>
                    <a:spcPts val="0"/>
                  </a:spcAft>
                  <a:buNone/>
                </a:pPr>
                <a:r>
                  <a:rPr b="1" i="0" lang="en" sz="3800" u="none" strike="noStrike">
                    <a:solidFill>
                      <a:schemeClr val="dk1"/>
                    </a:solidFill>
                    <a:latin typeface="Poppins"/>
                    <a:ea typeface="Poppins"/>
                    <a:cs typeface="Poppins"/>
                    <a:sym typeface="Poppins"/>
                  </a:rPr>
                  <a:t> Az COMMUNITY</a:t>
                </a:r>
                <a:endParaRPr b="1" sz="14900">
                  <a:solidFill>
                    <a:schemeClr val="dk1"/>
                  </a:solidFill>
                  <a:latin typeface="Poppins"/>
                  <a:ea typeface="Poppins"/>
                  <a:cs typeface="Poppins"/>
                  <a:sym typeface="Poppins"/>
                </a:endParaRPr>
              </a:p>
            </p:txBody>
          </p:sp>
          <p:sp>
            <p:nvSpPr>
              <p:cNvPr id="960" name="Google Shape;960;p184"/>
              <p:cNvSpPr txBox="1"/>
              <p:nvPr/>
            </p:nvSpPr>
            <p:spPr>
              <a:xfrm>
                <a:off x="3234249" y="4739150"/>
                <a:ext cx="8344200" cy="535800"/>
              </a:xfrm>
              <a:prstGeom prst="rect">
                <a:avLst/>
              </a:prstGeom>
              <a:noFill/>
              <a:ln>
                <a:noFill/>
              </a:ln>
            </p:spPr>
            <p:txBody>
              <a:bodyPr anchorCtr="0" anchor="t" bIns="28575" lIns="57150" spcFirstLastPara="1" rIns="57150" wrap="square" tIns="28575">
                <a:spAutoFit/>
              </a:bodyPr>
              <a:lstStyle/>
              <a:p>
                <a:pPr indent="0" lvl="0" marL="0" marR="0" rtl="0" algn="ctr">
                  <a:spcBef>
                    <a:spcPts val="0"/>
                  </a:spcBef>
                  <a:spcAft>
                    <a:spcPts val="0"/>
                  </a:spcAft>
                  <a:buNone/>
                </a:pPr>
                <a:r>
                  <a:rPr b="0" i="0" lang="en" sz="1800" u="none" strike="noStrike">
                    <a:solidFill>
                      <a:schemeClr val="dk1"/>
                    </a:solidFill>
                    <a:latin typeface="Poppins"/>
                    <a:ea typeface="Poppins"/>
                    <a:cs typeface="Poppins"/>
                    <a:sym typeface="Poppins"/>
                  </a:rPr>
                  <a:t>Conference 2022</a:t>
                </a:r>
                <a:endParaRPr b="0" i="1" sz="1800">
                  <a:solidFill>
                    <a:schemeClr val="dk1"/>
                  </a:solidFill>
                  <a:latin typeface="Poppins"/>
                  <a:ea typeface="Poppins"/>
                  <a:cs typeface="Poppins"/>
                  <a:sym typeface="Poppins"/>
                </a:endParaRPr>
              </a:p>
            </p:txBody>
          </p:sp>
          <p:sp>
            <p:nvSpPr>
              <p:cNvPr id="961" name="Google Shape;961;p184"/>
              <p:cNvSpPr txBox="1"/>
              <p:nvPr/>
            </p:nvSpPr>
            <p:spPr>
              <a:xfrm>
                <a:off x="3234249" y="5354703"/>
                <a:ext cx="8344200" cy="412500"/>
              </a:xfrm>
              <a:prstGeom prst="rect">
                <a:avLst/>
              </a:prstGeom>
              <a:noFill/>
              <a:ln>
                <a:noFill/>
              </a:ln>
            </p:spPr>
            <p:txBody>
              <a:bodyPr anchorCtr="0" anchor="t" bIns="28575" lIns="57150" spcFirstLastPara="1" rIns="57150" wrap="square" tIns="28575">
                <a:spAutoFit/>
              </a:bodyPr>
              <a:lstStyle/>
              <a:p>
                <a:pPr indent="0" lvl="0" marL="0" marR="0" rtl="0" algn="ctr">
                  <a:spcBef>
                    <a:spcPts val="0"/>
                  </a:spcBef>
                  <a:spcAft>
                    <a:spcPts val="0"/>
                  </a:spcAft>
                  <a:buNone/>
                </a:pPr>
                <a:r>
                  <a:rPr b="0" i="0" lang="en" sz="1300" u="none" strike="noStrike">
                    <a:solidFill>
                      <a:schemeClr val="dk1"/>
                    </a:solidFill>
                    <a:latin typeface="Poppins Light"/>
                    <a:ea typeface="Poppins Light"/>
                    <a:cs typeface="Poppins Light"/>
                    <a:sym typeface="Poppins Light"/>
                  </a:rPr>
                  <a:t>Asia’s Largest Azure Community Conference</a:t>
                </a:r>
                <a:endParaRPr b="0" i="0" sz="1300">
                  <a:solidFill>
                    <a:schemeClr val="dk1"/>
                  </a:solidFill>
                  <a:latin typeface="Poppins Light"/>
                  <a:ea typeface="Poppins Light"/>
                  <a:cs typeface="Poppins Light"/>
                  <a:sym typeface="Poppins Light"/>
                </a:endParaRPr>
              </a:p>
            </p:txBody>
          </p:sp>
        </p:grpSp>
        <p:cxnSp>
          <p:nvCxnSpPr>
            <p:cNvPr id="962" name="Google Shape;962;p184"/>
            <p:cNvCxnSpPr/>
            <p:nvPr/>
          </p:nvCxnSpPr>
          <p:spPr>
            <a:xfrm>
              <a:off x="4654550" y="5058431"/>
              <a:ext cx="833700" cy="0"/>
            </a:xfrm>
            <a:prstGeom prst="straightConnector1">
              <a:avLst/>
            </a:prstGeom>
            <a:noFill/>
            <a:ln cap="flat" cmpd="sng" w="38100">
              <a:solidFill>
                <a:schemeClr val="lt1"/>
              </a:solidFill>
              <a:prstDash val="solid"/>
              <a:round/>
              <a:headEnd len="sm" w="sm" type="none"/>
              <a:tailEnd len="sm" w="sm" type="none"/>
            </a:ln>
          </p:spPr>
        </p:cxnSp>
        <p:cxnSp>
          <p:nvCxnSpPr>
            <p:cNvPr id="963" name="Google Shape;963;p184"/>
            <p:cNvCxnSpPr/>
            <p:nvPr/>
          </p:nvCxnSpPr>
          <p:spPr>
            <a:xfrm>
              <a:off x="9065185" y="5058431"/>
              <a:ext cx="833700" cy="0"/>
            </a:xfrm>
            <a:prstGeom prst="straightConnector1">
              <a:avLst/>
            </a:prstGeom>
            <a:noFill/>
            <a:ln cap="flat" cmpd="sng" w="38100">
              <a:solidFill>
                <a:schemeClr val="lt1"/>
              </a:solidFill>
              <a:prstDash val="solid"/>
              <a:round/>
              <a:headEnd len="sm" w="sm" type="none"/>
              <a:tailEnd len="sm" w="sm" type="none"/>
            </a:ln>
          </p:spPr>
        </p:cxnSp>
      </p:grpSp>
      <p:sp>
        <p:nvSpPr>
          <p:cNvPr id="964" name="Google Shape;964;p184"/>
          <p:cNvSpPr txBox="1"/>
          <p:nvPr/>
        </p:nvSpPr>
        <p:spPr>
          <a:xfrm>
            <a:off x="250667" y="4771178"/>
            <a:ext cx="1244100" cy="211500"/>
          </a:xfrm>
          <a:prstGeom prst="rect">
            <a:avLst/>
          </a:prstGeom>
          <a:noFill/>
          <a:ln>
            <a:noFill/>
          </a:ln>
        </p:spPr>
        <p:txBody>
          <a:bodyPr anchorCtr="0" anchor="t" bIns="28575" lIns="57150" spcFirstLastPara="1" rIns="57150" wrap="square" tIns="28575">
            <a:spAutoFit/>
          </a:bodyPr>
          <a:lstStyle/>
          <a:p>
            <a:pPr indent="0" lvl="0" marL="0" marR="0" rtl="0" algn="l">
              <a:spcBef>
                <a:spcPts val="0"/>
              </a:spcBef>
              <a:spcAft>
                <a:spcPts val="0"/>
              </a:spcAft>
              <a:buNone/>
            </a:pPr>
            <a:r>
              <a:rPr b="0" i="0" lang="en" sz="1000" u="none" strike="noStrike">
                <a:solidFill>
                  <a:schemeClr val="dk1"/>
                </a:solidFill>
                <a:latin typeface="Poppins"/>
                <a:ea typeface="Poppins"/>
                <a:cs typeface="Poppins"/>
                <a:sym typeface="Poppins"/>
              </a:rPr>
              <a:t>#AzConfDev</a:t>
            </a:r>
            <a:endParaRPr b="0" sz="1000">
              <a:solidFill>
                <a:schemeClr val="dk1"/>
              </a:solidFill>
              <a:latin typeface="Poppins"/>
              <a:ea typeface="Poppins"/>
              <a:cs typeface="Poppins"/>
              <a:sym typeface="Poppins"/>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Quote">
    <p:bg>
      <p:bgPr>
        <a:solidFill>
          <a:schemeClr val="accent1"/>
        </a:solidFill>
      </p:bgPr>
    </p:bg>
    <p:spTree>
      <p:nvGrpSpPr>
        <p:cNvPr id="92" name="Shape 92"/>
        <p:cNvGrpSpPr/>
        <p:nvPr/>
      </p:nvGrpSpPr>
      <p:grpSpPr>
        <a:xfrm>
          <a:off x="0" y="0"/>
          <a:ext cx="0" cy="0"/>
          <a:chOff x="0" y="0"/>
          <a:chExt cx="0" cy="0"/>
        </a:xfrm>
      </p:grpSpPr>
      <p:sp>
        <p:nvSpPr>
          <p:cNvPr id="93" name="Google Shape;93;p20"/>
          <p:cNvSpPr/>
          <p:nvPr/>
        </p:nvSpPr>
        <p:spPr>
          <a:xfrm>
            <a:off x="0" y="0"/>
            <a:ext cx="9144000" cy="5143500"/>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rgbClr val="000000"/>
              </a:solidFill>
              <a:latin typeface="Open Sans"/>
              <a:ea typeface="Open Sans"/>
              <a:cs typeface="Open Sans"/>
              <a:sym typeface="Open Sans"/>
            </a:endParaRPr>
          </a:p>
        </p:txBody>
      </p:sp>
      <p:grpSp>
        <p:nvGrpSpPr>
          <p:cNvPr id="94" name="Google Shape;94;p20"/>
          <p:cNvGrpSpPr/>
          <p:nvPr/>
        </p:nvGrpSpPr>
        <p:grpSpPr>
          <a:xfrm>
            <a:off x="4240796" y="550313"/>
            <a:ext cx="662948" cy="577222"/>
            <a:chOff x="688975" y="1885950"/>
            <a:chExt cx="484505" cy="421853"/>
          </a:xfrm>
        </p:grpSpPr>
        <p:sp>
          <p:nvSpPr>
            <p:cNvPr id="95" name="Google Shape;95;p20"/>
            <p:cNvSpPr/>
            <p:nvPr/>
          </p:nvSpPr>
          <p:spPr>
            <a:xfrm>
              <a:off x="688975" y="1885950"/>
              <a:ext cx="225425" cy="421853"/>
            </a:xfrm>
            <a:custGeom>
              <a:rect b="b" l="l" r="r" t="t"/>
              <a:pathLst>
                <a:path extrusionOk="0" h="191" w="102">
                  <a:moveTo>
                    <a:pt x="65" y="64"/>
                  </a:moveTo>
                  <a:cubicBezTo>
                    <a:pt x="79" y="47"/>
                    <a:pt x="102" y="38"/>
                    <a:pt x="102" y="38"/>
                  </a:cubicBezTo>
                  <a:cubicBezTo>
                    <a:pt x="81" y="0"/>
                    <a:pt x="81" y="0"/>
                    <a:pt x="81" y="0"/>
                  </a:cubicBezTo>
                  <a:cubicBezTo>
                    <a:pt x="81" y="0"/>
                    <a:pt x="51" y="6"/>
                    <a:pt x="24" y="34"/>
                  </a:cubicBezTo>
                  <a:cubicBezTo>
                    <a:pt x="0" y="59"/>
                    <a:pt x="0" y="95"/>
                    <a:pt x="0" y="95"/>
                  </a:cubicBezTo>
                  <a:cubicBezTo>
                    <a:pt x="0" y="191"/>
                    <a:pt x="0" y="191"/>
                    <a:pt x="0" y="191"/>
                  </a:cubicBezTo>
                  <a:cubicBezTo>
                    <a:pt x="102" y="191"/>
                    <a:pt x="102" y="191"/>
                    <a:pt x="102" y="191"/>
                  </a:cubicBezTo>
                  <a:cubicBezTo>
                    <a:pt x="102" y="95"/>
                    <a:pt x="102" y="95"/>
                    <a:pt x="102" y="95"/>
                  </a:cubicBezTo>
                  <a:cubicBezTo>
                    <a:pt x="54" y="95"/>
                    <a:pt x="54" y="95"/>
                    <a:pt x="54" y="95"/>
                  </a:cubicBezTo>
                  <a:cubicBezTo>
                    <a:pt x="54" y="95"/>
                    <a:pt x="54" y="77"/>
                    <a:pt x="65" y="64"/>
                  </a:cubicBezTo>
                  <a:close/>
                </a:path>
              </a:pathLst>
            </a:custGeom>
            <a:solidFill>
              <a:srgbClr val="47B2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Open Sans"/>
                <a:ea typeface="Open Sans"/>
                <a:cs typeface="Open Sans"/>
                <a:sym typeface="Open Sans"/>
              </a:endParaRPr>
            </a:p>
          </p:txBody>
        </p:sp>
        <p:sp>
          <p:nvSpPr>
            <p:cNvPr id="96" name="Google Shape;96;p20"/>
            <p:cNvSpPr/>
            <p:nvPr/>
          </p:nvSpPr>
          <p:spPr>
            <a:xfrm>
              <a:off x="948055" y="1885950"/>
              <a:ext cx="225425" cy="421853"/>
            </a:xfrm>
            <a:custGeom>
              <a:rect b="b" l="l" r="r" t="t"/>
              <a:pathLst>
                <a:path extrusionOk="0" h="191" w="102">
                  <a:moveTo>
                    <a:pt x="65" y="64"/>
                  </a:moveTo>
                  <a:cubicBezTo>
                    <a:pt x="79" y="47"/>
                    <a:pt x="102" y="38"/>
                    <a:pt x="102" y="38"/>
                  </a:cubicBezTo>
                  <a:cubicBezTo>
                    <a:pt x="81" y="0"/>
                    <a:pt x="81" y="0"/>
                    <a:pt x="81" y="0"/>
                  </a:cubicBezTo>
                  <a:cubicBezTo>
                    <a:pt x="81" y="0"/>
                    <a:pt x="51" y="6"/>
                    <a:pt x="24" y="34"/>
                  </a:cubicBezTo>
                  <a:cubicBezTo>
                    <a:pt x="0" y="59"/>
                    <a:pt x="0" y="95"/>
                    <a:pt x="0" y="95"/>
                  </a:cubicBezTo>
                  <a:cubicBezTo>
                    <a:pt x="0" y="191"/>
                    <a:pt x="0" y="191"/>
                    <a:pt x="0" y="191"/>
                  </a:cubicBezTo>
                  <a:cubicBezTo>
                    <a:pt x="102" y="191"/>
                    <a:pt x="102" y="191"/>
                    <a:pt x="102" y="191"/>
                  </a:cubicBezTo>
                  <a:cubicBezTo>
                    <a:pt x="102" y="95"/>
                    <a:pt x="102" y="95"/>
                    <a:pt x="102" y="95"/>
                  </a:cubicBezTo>
                  <a:cubicBezTo>
                    <a:pt x="54" y="95"/>
                    <a:pt x="54" y="95"/>
                    <a:pt x="54" y="95"/>
                  </a:cubicBezTo>
                  <a:cubicBezTo>
                    <a:pt x="54" y="95"/>
                    <a:pt x="54" y="77"/>
                    <a:pt x="65" y="64"/>
                  </a:cubicBezTo>
                  <a:close/>
                </a:path>
              </a:pathLst>
            </a:custGeom>
            <a:solidFill>
              <a:srgbClr val="47B2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Open Sans"/>
                <a:ea typeface="Open Sans"/>
                <a:cs typeface="Open Sans"/>
                <a:sym typeface="Open Sans"/>
              </a:endParaRPr>
            </a:p>
          </p:txBody>
        </p:sp>
      </p:grpSp>
      <p:sp>
        <p:nvSpPr>
          <p:cNvPr id="97" name="Google Shape;97;p20"/>
          <p:cNvSpPr txBox="1"/>
          <p:nvPr>
            <p:ph idx="1" type="body"/>
          </p:nvPr>
        </p:nvSpPr>
        <p:spPr>
          <a:xfrm>
            <a:off x="1082929" y="1475489"/>
            <a:ext cx="6978600" cy="2565300"/>
          </a:xfrm>
          <a:prstGeom prst="rect">
            <a:avLst/>
          </a:prstGeom>
          <a:noFill/>
          <a:ln>
            <a:noFill/>
          </a:ln>
        </p:spPr>
        <p:txBody>
          <a:bodyPr anchorCtr="1" anchor="ctr" bIns="45700" lIns="0" spcFirstLastPara="1" rIns="0" wrap="square" tIns="45700">
            <a:noAutofit/>
          </a:bodyPr>
          <a:lstStyle>
            <a:lvl1pPr indent="-228600" lvl="0" marL="457200" rtl="0" algn="ctr">
              <a:lnSpc>
                <a:spcPct val="100000"/>
              </a:lnSpc>
              <a:spcBef>
                <a:spcPts val="0"/>
              </a:spcBef>
              <a:spcAft>
                <a:spcPts val="0"/>
              </a:spcAft>
              <a:buClr>
                <a:schemeClr val="accent1"/>
              </a:buClr>
              <a:buSzPts val="3600"/>
              <a:buFont typeface="Arial"/>
              <a:buNone/>
              <a:defRPr b="0" i="1" sz="3600">
                <a:solidFill>
                  <a:schemeClr val="lt1"/>
                </a:solidFill>
                <a:latin typeface="Open Sans"/>
                <a:ea typeface="Open Sans"/>
                <a:cs typeface="Open Sans"/>
                <a:sym typeface="Open Sans"/>
              </a:defRPr>
            </a:lvl1pPr>
            <a:lvl2pPr indent="-342900" lvl="1" marL="914400" rtl="0" algn="l">
              <a:lnSpc>
                <a:spcPct val="90000"/>
              </a:lnSpc>
              <a:spcBef>
                <a:spcPts val="360"/>
              </a:spcBef>
              <a:spcAft>
                <a:spcPts val="0"/>
              </a:spcAft>
              <a:buSzPts val="1800"/>
              <a:buChar char="–"/>
              <a:defRPr/>
            </a:lvl2pPr>
            <a:lvl3pPr indent="-342900" lvl="2" marL="1371600" rtl="0" algn="l">
              <a:lnSpc>
                <a:spcPct val="90000"/>
              </a:lnSpc>
              <a:spcBef>
                <a:spcPts val="360"/>
              </a:spcBef>
              <a:spcAft>
                <a:spcPts val="0"/>
              </a:spcAft>
              <a:buSzPts val="1800"/>
              <a:buChar char="•"/>
              <a:defRPr/>
            </a:lvl3pPr>
            <a:lvl4pPr indent="-342900" lvl="3" marL="1828800" rtl="0" algn="l">
              <a:lnSpc>
                <a:spcPct val="90000"/>
              </a:lnSpc>
              <a:spcBef>
                <a:spcPts val="360"/>
              </a:spcBef>
              <a:spcAft>
                <a:spcPts val="0"/>
              </a:spcAft>
              <a:buSzPts val="1800"/>
              <a:buChar char="–"/>
              <a:defRPr/>
            </a:lvl4pPr>
            <a:lvl5pPr indent="-342900" lvl="4" marL="2286000" rtl="0" algn="l">
              <a:lnSpc>
                <a:spcPct val="90000"/>
              </a:lnSpc>
              <a:spcBef>
                <a:spcPts val="360"/>
              </a:spcBef>
              <a:spcAft>
                <a:spcPts val="0"/>
              </a:spcAft>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98" name="Google Shape;98;p20"/>
          <p:cNvSpPr txBox="1"/>
          <p:nvPr>
            <p:ph idx="2" type="body"/>
          </p:nvPr>
        </p:nvSpPr>
        <p:spPr>
          <a:xfrm>
            <a:off x="1079500" y="4291594"/>
            <a:ext cx="6985500" cy="518100"/>
          </a:xfrm>
          <a:prstGeom prst="rect">
            <a:avLst/>
          </a:prstGeom>
          <a:noFill/>
          <a:ln>
            <a:noFill/>
          </a:ln>
        </p:spPr>
        <p:txBody>
          <a:bodyPr anchorCtr="0" anchor="t" bIns="45700" lIns="0" spcFirstLastPara="1" rIns="0" wrap="square" tIns="45700">
            <a:noAutofit/>
          </a:bodyPr>
          <a:lstStyle>
            <a:lvl1pPr indent="-228600" lvl="0" marL="457200" rtl="0" algn="ctr">
              <a:lnSpc>
                <a:spcPct val="90000"/>
              </a:lnSpc>
              <a:spcBef>
                <a:spcPts val="280"/>
              </a:spcBef>
              <a:spcAft>
                <a:spcPts val="0"/>
              </a:spcAft>
              <a:buSzPts val="1400"/>
              <a:buNone/>
              <a:defRPr b="1" i="0" sz="1400">
                <a:solidFill>
                  <a:schemeClr val="lt1"/>
                </a:solidFill>
                <a:latin typeface="Open Sans"/>
                <a:ea typeface="Open Sans"/>
                <a:cs typeface="Open Sans"/>
                <a:sym typeface="Open Sans"/>
              </a:defRPr>
            </a:lvl1pPr>
            <a:lvl2pPr indent="-342900" lvl="1" marL="914400" rtl="0" algn="l">
              <a:lnSpc>
                <a:spcPct val="90000"/>
              </a:lnSpc>
              <a:spcBef>
                <a:spcPts val="360"/>
              </a:spcBef>
              <a:spcAft>
                <a:spcPts val="0"/>
              </a:spcAft>
              <a:buSzPts val="1800"/>
              <a:buChar char="–"/>
              <a:defRPr/>
            </a:lvl2pPr>
            <a:lvl3pPr indent="-342900" lvl="2" marL="1371600" rtl="0" algn="l">
              <a:lnSpc>
                <a:spcPct val="90000"/>
              </a:lnSpc>
              <a:spcBef>
                <a:spcPts val="360"/>
              </a:spcBef>
              <a:spcAft>
                <a:spcPts val="0"/>
              </a:spcAft>
              <a:buSzPts val="1800"/>
              <a:buChar char="•"/>
              <a:defRPr/>
            </a:lvl3pPr>
            <a:lvl4pPr indent="-342900" lvl="3" marL="1828800" rtl="0" algn="l">
              <a:lnSpc>
                <a:spcPct val="90000"/>
              </a:lnSpc>
              <a:spcBef>
                <a:spcPts val="360"/>
              </a:spcBef>
              <a:spcAft>
                <a:spcPts val="0"/>
              </a:spcAft>
              <a:buSzPts val="1800"/>
              <a:buChar char="–"/>
              <a:defRPr/>
            </a:lvl4pPr>
            <a:lvl5pPr indent="-342900" lvl="4" marL="2286000" rtl="0" algn="l">
              <a:lnSpc>
                <a:spcPct val="90000"/>
              </a:lnSpc>
              <a:spcBef>
                <a:spcPts val="360"/>
              </a:spcBef>
              <a:spcAft>
                <a:spcPts val="0"/>
              </a:spcAft>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pic>
        <p:nvPicPr>
          <p:cNvPr id="99" name="Google Shape;99;p20"/>
          <p:cNvPicPr preferRelativeResize="0"/>
          <p:nvPr/>
        </p:nvPicPr>
        <p:blipFill>
          <a:blip r:embed="rId2">
            <a:alphaModFix/>
          </a:blip>
          <a:stretch>
            <a:fillRect/>
          </a:stretch>
        </p:blipFill>
        <p:spPr>
          <a:xfrm>
            <a:off x="8183300" y="4691126"/>
            <a:ext cx="705628" cy="241849"/>
          </a:xfrm>
          <a:prstGeom prst="rect">
            <a:avLst/>
          </a:prstGeom>
          <a:noFill/>
          <a:ln>
            <a:noFill/>
          </a:ln>
        </p:spPr>
      </p:pic>
    </p:spTree>
  </p:cSld>
  <p:clrMapOvr>
    <a:masterClrMapping/>
  </p:clrMapOvr>
  <p:transition>
    <p:fade/>
  </p:transition>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eaker_Slide1">
  <p:cSld name="Speaker_Slide1">
    <p:spTree>
      <p:nvGrpSpPr>
        <p:cNvPr id="965" name="Shape 965"/>
        <p:cNvGrpSpPr/>
        <p:nvPr/>
      </p:nvGrpSpPr>
      <p:grpSpPr>
        <a:xfrm>
          <a:off x="0" y="0"/>
          <a:ext cx="0" cy="0"/>
          <a:chOff x="0" y="0"/>
          <a:chExt cx="0" cy="0"/>
        </a:xfrm>
      </p:grpSpPr>
      <p:pic>
        <p:nvPicPr>
          <p:cNvPr id="966" name="Google Shape;966;p185"/>
          <p:cNvPicPr preferRelativeResize="0"/>
          <p:nvPr/>
        </p:nvPicPr>
        <p:blipFill rotWithShape="1">
          <a:blip r:embed="rId2">
            <a:alphaModFix/>
          </a:blip>
          <a:srcRect b="0" l="0" r="0" t="0"/>
          <a:stretch/>
        </p:blipFill>
        <p:spPr>
          <a:xfrm>
            <a:off x="4771571" y="2247253"/>
            <a:ext cx="4372430" cy="2914001"/>
          </a:xfrm>
          <a:prstGeom prst="rect">
            <a:avLst/>
          </a:prstGeom>
          <a:noFill/>
          <a:ln>
            <a:noFill/>
          </a:ln>
        </p:spPr>
      </p:pic>
      <p:sp>
        <p:nvSpPr>
          <p:cNvPr id="967" name="Google Shape;967;p185"/>
          <p:cNvSpPr txBox="1"/>
          <p:nvPr>
            <p:ph type="title"/>
          </p:nvPr>
        </p:nvSpPr>
        <p:spPr>
          <a:xfrm>
            <a:off x="3907569" y="2089699"/>
            <a:ext cx="4294200" cy="421200"/>
          </a:xfrm>
          <a:prstGeom prst="rect">
            <a:avLst/>
          </a:prstGeom>
          <a:noFill/>
          <a:ln>
            <a:noFill/>
          </a:ln>
        </p:spPr>
        <p:txBody>
          <a:bodyPr anchorCtr="0" anchor="b" bIns="0" lIns="0" spcFirstLastPara="1" rIns="0" wrap="square" tIns="0">
            <a:spAutoFit/>
          </a:bodyPr>
          <a:lstStyle>
            <a:lvl1pPr lvl="0" marR="0" rtl="0" algn="l">
              <a:lnSpc>
                <a:spcPct val="110000"/>
              </a:lnSpc>
              <a:spcBef>
                <a:spcPts val="0"/>
              </a:spcBef>
              <a:spcAft>
                <a:spcPts val="0"/>
              </a:spcAft>
              <a:buClr>
                <a:srgbClr val="08023F"/>
              </a:buClr>
              <a:buSzPts val="2700"/>
              <a:buFont typeface="Quattrocento Sans"/>
              <a:buNone/>
              <a:defRPr b="0" i="0" sz="2700" u="none" cap="none" strike="noStrike">
                <a:solidFill>
                  <a:srgbClr val="08023F"/>
                </a:solidFill>
                <a:latin typeface="Quattrocento Sans"/>
                <a:ea typeface="Quattrocento Sans"/>
                <a:cs typeface="Quattrocento Sans"/>
                <a:sym typeface="Quattrocento Sans"/>
              </a:defRPr>
            </a:lvl1pPr>
            <a:lvl2pPr lvl="1" rtl="0">
              <a:spcBef>
                <a:spcPts val="800"/>
              </a:spcBef>
              <a:spcAft>
                <a:spcPts val="0"/>
              </a:spcAft>
              <a:buSzPts val="900"/>
              <a:buNone/>
              <a:defRPr sz="1100"/>
            </a:lvl2pPr>
            <a:lvl3pPr lvl="2" rtl="0">
              <a:spcBef>
                <a:spcPts val="0"/>
              </a:spcBef>
              <a:spcAft>
                <a:spcPts val="0"/>
              </a:spcAft>
              <a:buSzPts val="900"/>
              <a:buNone/>
              <a:defRPr sz="1100"/>
            </a:lvl3pPr>
            <a:lvl4pPr lvl="3" rtl="0">
              <a:spcBef>
                <a:spcPts val="0"/>
              </a:spcBef>
              <a:spcAft>
                <a:spcPts val="0"/>
              </a:spcAft>
              <a:buSzPts val="900"/>
              <a:buNone/>
              <a:defRPr sz="1100"/>
            </a:lvl4pPr>
            <a:lvl5pPr lvl="4" rtl="0">
              <a:spcBef>
                <a:spcPts val="0"/>
              </a:spcBef>
              <a:spcAft>
                <a:spcPts val="0"/>
              </a:spcAft>
              <a:buSzPts val="900"/>
              <a:buNone/>
              <a:defRPr sz="1100"/>
            </a:lvl5pPr>
            <a:lvl6pPr lvl="5" rtl="0">
              <a:spcBef>
                <a:spcPts val="0"/>
              </a:spcBef>
              <a:spcAft>
                <a:spcPts val="0"/>
              </a:spcAft>
              <a:buSzPts val="900"/>
              <a:buNone/>
              <a:defRPr sz="1100"/>
            </a:lvl6pPr>
            <a:lvl7pPr lvl="6" rtl="0">
              <a:spcBef>
                <a:spcPts val="0"/>
              </a:spcBef>
              <a:spcAft>
                <a:spcPts val="0"/>
              </a:spcAft>
              <a:buSzPts val="900"/>
              <a:buNone/>
              <a:defRPr sz="1100"/>
            </a:lvl7pPr>
            <a:lvl8pPr lvl="7" rtl="0">
              <a:spcBef>
                <a:spcPts val="0"/>
              </a:spcBef>
              <a:spcAft>
                <a:spcPts val="0"/>
              </a:spcAft>
              <a:buSzPts val="900"/>
              <a:buNone/>
              <a:defRPr sz="1100"/>
            </a:lvl8pPr>
            <a:lvl9pPr lvl="8" rtl="0">
              <a:spcBef>
                <a:spcPts val="0"/>
              </a:spcBef>
              <a:spcAft>
                <a:spcPts val="0"/>
              </a:spcAft>
              <a:buSzPts val="900"/>
              <a:buNone/>
              <a:defRPr sz="1100"/>
            </a:lvl9pPr>
          </a:lstStyle>
          <a:p/>
        </p:txBody>
      </p:sp>
      <p:sp>
        <p:nvSpPr>
          <p:cNvPr id="968" name="Google Shape;968;p185"/>
          <p:cNvSpPr txBox="1"/>
          <p:nvPr>
            <p:ph idx="1" type="body"/>
          </p:nvPr>
        </p:nvSpPr>
        <p:spPr>
          <a:xfrm>
            <a:off x="3907570" y="2812793"/>
            <a:ext cx="3429000" cy="230700"/>
          </a:xfrm>
          <a:prstGeom prst="rect">
            <a:avLst/>
          </a:prstGeom>
          <a:noFill/>
          <a:ln>
            <a:noFill/>
          </a:ln>
        </p:spPr>
        <p:txBody>
          <a:bodyPr anchorCtr="0" anchor="t" bIns="0" lIns="0" spcFirstLastPara="1" rIns="0" wrap="square" tIns="0">
            <a:spAutoFit/>
          </a:bodyPr>
          <a:lstStyle>
            <a:lvl1pPr indent="-228600" lvl="0" marL="457200" marR="0" rtl="0" algn="l">
              <a:lnSpc>
                <a:spcPct val="100000"/>
              </a:lnSpc>
              <a:spcBef>
                <a:spcPts val="0"/>
              </a:spcBef>
              <a:spcAft>
                <a:spcPts val="0"/>
              </a:spcAft>
              <a:buClr>
                <a:srgbClr val="08023F"/>
              </a:buClr>
              <a:buSzPts val="1400"/>
              <a:buFont typeface="Noto Sans Symbols"/>
              <a:buNone/>
              <a:defRPr b="0" i="0" sz="1500" u="none" cap="none" strike="noStrike">
                <a:solidFill>
                  <a:srgbClr val="08023F"/>
                </a:solidFill>
                <a:latin typeface="Quattrocento Sans"/>
                <a:ea typeface="Quattrocento Sans"/>
                <a:cs typeface="Quattrocento Sans"/>
                <a:sym typeface="Quattrocento Sans"/>
              </a:defRPr>
            </a:lvl1pPr>
            <a:lvl2pPr indent="-228600" lvl="1" marL="914400" marR="0" rtl="0" algn="l">
              <a:lnSpc>
                <a:spcPct val="100000"/>
              </a:lnSpc>
              <a:spcBef>
                <a:spcPts val="800"/>
              </a:spcBef>
              <a:spcAft>
                <a:spcPts val="0"/>
              </a:spcAft>
              <a:buClr>
                <a:schemeClr val="dk1"/>
              </a:buClr>
              <a:buSzPts val="900"/>
              <a:buFont typeface="Noto Sans Symbols"/>
              <a:buNone/>
              <a:defRPr b="0" i="0" sz="1000" u="none" cap="none" strike="noStrike">
                <a:solidFill>
                  <a:schemeClr val="dk1"/>
                </a:solidFill>
                <a:latin typeface="Quattrocento Sans"/>
                <a:ea typeface="Quattrocento Sans"/>
                <a:cs typeface="Quattrocento Sans"/>
                <a:sym typeface="Quattrocento Sans"/>
              </a:defRPr>
            </a:lvl2pPr>
            <a:lvl3pPr indent="-228600" lvl="2" marL="1371600" marR="0" rtl="0" algn="l">
              <a:lnSpc>
                <a:spcPct val="100000"/>
              </a:lnSpc>
              <a:spcBef>
                <a:spcPts val="800"/>
              </a:spcBef>
              <a:spcAft>
                <a:spcPts val="0"/>
              </a:spcAft>
              <a:buClr>
                <a:schemeClr val="dk1"/>
              </a:buClr>
              <a:buSzPts val="800"/>
              <a:buFont typeface="Noto Sans Symbols"/>
              <a:buNone/>
              <a:defRPr b="0" i="0" sz="900" u="none" cap="none" strike="noStrike">
                <a:solidFill>
                  <a:schemeClr val="dk1"/>
                </a:solidFill>
                <a:latin typeface="Quattrocento Sans"/>
                <a:ea typeface="Quattrocento Sans"/>
                <a:cs typeface="Quattrocento Sans"/>
                <a:sym typeface="Quattrocento Sans"/>
              </a:defRPr>
            </a:lvl3pPr>
            <a:lvl4pPr indent="-273050" lvl="3" marL="1828800" marR="0" rtl="0" algn="l">
              <a:lnSpc>
                <a:spcPct val="100000"/>
              </a:lnSpc>
              <a:spcBef>
                <a:spcPts val="800"/>
              </a:spcBef>
              <a:spcAft>
                <a:spcPts val="0"/>
              </a:spcAft>
              <a:buClr>
                <a:schemeClr val="dk1"/>
              </a:buClr>
              <a:buSzPts val="700"/>
              <a:buFont typeface="Noto Sans Symbols"/>
              <a:buChar char="·"/>
              <a:defRPr b="0" i="0" sz="800" u="none" cap="none" strike="noStrike">
                <a:solidFill>
                  <a:schemeClr val="dk1"/>
                </a:solidFill>
                <a:latin typeface="Quattrocento Sans"/>
                <a:ea typeface="Quattrocento Sans"/>
                <a:cs typeface="Quattrocento Sans"/>
                <a:sym typeface="Quattrocento Sans"/>
              </a:defRPr>
            </a:lvl4pPr>
            <a:lvl5pPr indent="-260350" lvl="4" marL="2286000" marR="0" rtl="0" algn="l">
              <a:lnSpc>
                <a:spcPct val="100000"/>
              </a:lnSpc>
              <a:spcBef>
                <a:spcPts val="100"/>
              </a:spcBef>
              <a:spcAft>
                <a:spcPts val="0"/>
              </a:spcAft>
              <a:buClr>
                <a:schemeClr val="dk1"/>
              </a:buClr>
              <a:buSzPts val="500"/>
              <a:buFont typeface="Noto Sans Symbols"/>
              <a:buChar char="·"/>
              <a:defRPr b="0" i="0" sz="600" u="none" cap="none" strike="noStrike">
                <a:solidFill>
                  <a:schemeClr val="dk1"/>
                </a:solidFill>
                <a:latin typeface="Quattrocento Sans"/>
                <a:ea typeface="Quattrocento Sans"/>
                <a:cs typeface="Quattrocento Sans"/>
                <a:sym typeface="Quattrocento Sans"/>
              </a:defRPr>
            </a:lvl5pPr>
            <a:lvl6pPr indent="-323850" lvl="5" marL="2743200" marR="0" rtl="0" algn="l">
              <a:spcBef>
                <a:spcPts val="300"/>
              </a:spcBef>
              <a:spcAft>
                <a:spcPts val="0"/>
              </a:spcAft>
              <a:buClr>
                <a:schemeClr val="dk1"/>
              </a:buClr>
              <a:buSzPts val="1500"/>
              <a:buFont typeface="Arial"/>
              <a:buChar char="•"/>
              <a:defRPr b="0" i="0" sz="1500" u="none" cap="none" strike="noStrike">
                <a:solidFill>
                  <a:schemeClr val="dk1"/>
                </a:solidFill>
                <a:latin typeface="Quattrocento Sans"/>
                <a:ea typeface="Quattrocento Sans"/>
                <a:cs typeface="Quattrocento Sans"/>
                <a:sym typeface="Quattrocento Sans"/>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Quattrocento Sans"/>
                <a:ea typeface="Quattrocento Sans"/>
                <a:cs typeface="Quattrocento Sans"/>
                <a:sym typeface="Quattrocento Sans"/>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Quattrocento Sans"/>
                <a:ea typeface="Quattrocento Sans"/>
                <a:cs typeface="Quattrocento Sans"/>
                <a:sym typeface="Quattrocento Sans"/>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Quattrocento Sans"/>
                <a:ea typeface="Quattrocento Sans"/>
                <a:cs typeface="Quattrocento Sans"/>
                <a:sym typeface="Quattrocento Sans"/>
              </a:defRPr>
            </a:lvl9pPr>
          </a:lstStyle>
          <a:p/>
        </p:txBody>
      </p:sp>
      <p:sp>
        <p:nvSpPr>
          <p:cNvPr id="969" name="Google Shape;969;p185"/>
          <p:cNvSpPr/>
          <p:nvPr>
            <p:ph idx="2" type="pic"/>
          </p:nvPr>
        </p:nvSpPr>
        <p:spPr>
          <a:xfrm>
            <a:off x="1837289" y="1532913"/>
            <a:ext cx="1956000" cy="1956000"/>
          </a:xfrm>
          <a:prstGeom prst="rect">
            <a:avLst/>
          </a:prstGeom>
          <a:noFill/>
          <a:ln>
            <a:noFill/>
          </a:ln>
        </p:spPr>
      </p:sp>
      <p:pic>
        <p:nvPicPr>
          <p:cNvPr descr="Microsoft logo white text version" id="970" name="Google Shape;970;p185"/>
          <p:cNvPicPr preferRelativeResize="0"/>
          <p:nvPr/>
        </p:nvPicPr>
        <p:blipFill rotWithShape="1">
          <a:blip r:embed="rId3">
            <a:alphaModFix/>
          </a:blip>
          <a:srcRect b="0" l="0" r="0" t="0"/>
          <a:stretch/>
        </p:blipFill>
        <p:spPr>
          <a:xfrm>
            <a:off x="9455342" y="4668579"/>
            <a:ext cx="1136547" cy="243414"/>
          </a:xfrm>
          <a:prstGeom prst="rect">
            <a:avLst/>
          </a:prstGeom>
          <a:noFill/>
          <a:ln>
            <a:noFill/>
          </a:ln>
        </p:spPr>
      </p:pic>
      <p:sp>
        <p:nvSpPr>
          <p:cNvPr id="971" name="Google Shape;971;p185"/>
          <p:cNvSpPr/>
          <p:nvPr/>
        </p:nvSpPr>
        <p:spPr>
          <a:xfrm>
            <a:off x="3907570" y="2628453"/>
            <a:ext cx="3692100" cy="22200"/>
          </a:xfrm>
          <a:prstGeom prst="rect">
            <a:avLst/>
          </a:prstGeom>
          <a:solidFill>
            <a:srgbClr val="9BF00B"/>
          </a:solidFill>
          <a:ln cap="flat" cmpd="sng" w="10775">
            <a:solidFill>
              <a:srgbClr val="9FCB3A"/>
            </a:solidFill>
            <a:prstDash val="solid"/>
            <a:round/>
            <a:headEnd len="sm" w="sm" type="none"/>
            <a:tailEnd len="sm" w="sm" type="none"/>
          </a:ln>
        </p:spPr>
        <p:txBody>
          <a:bodyPr anchorCtr="0" anchor="ctr" bIns="49075" lIns="98150" spcFirstLastPara="1" rIns="98150" wrap="square" tIns="49075">
            <a:noAutofit/>
          </a:bodyPr>
          <a:lstStyle/>
          <a:p>
            <a:pPr indent="0" lvl="0" marL="0" marR="0" rtl="0" algn="ctr">
              <a:spcBef>
                <a:spcPts val="0"/>
              </a:spcBef>
              <a:spcAft>
                <a:spcPts val="0"/>
              </a:spcAft>
              <a:buNone/>
            </a:pPr>
            <a:r>
              <a:t/>
            </a:r>
            <a:endParaRPr sz="1400">
              <a:solidFill>
                <a:srgbClr val="9BF00B"/>
              </a:solidFill>
              <a:latin typeface="Quattrocento Sans"/>
              <a:ea typeface="Quattrocento Sans"/>
              <a:cs typeface="Quattrocento Sans"/>
              <a:sym typeface="Quattrocento Sans"/>
            </a:endParaRPr>
          </a:p>
        </p:txBody>
      </p:sp>
      <p:pic>
        <p:nvPicPr>
          <p:cNvPr id="972" name="Google Shape;972;p185"/>
          <p:cNvPicPr preferRelativeResize="0"/>
          <p:nvPr/>
        </p:nvPicPr>
        <p:blipFill rotWithShape="1">
          <a:blip r:embed="rId4">
            <a:alphaModFix/>
          </a:blip>
          <a:srcRect b="0" l="0" r="0" t="0"/>
          <a:stretch/>
        </p:blipFill>
        <p:spPr>
          <a:xfrm>
            <a:off x="7900148" y="-25213"/>
            <a:ext cx="1036498" cy="1266140"/>
          </a:xfrm>
          <a:prstGeom prst="rect">
            <a:avLst/>
          </a:prstGeom>
          <a:noFill/>
          <a:ln>
            <a:noFill/>
          </a:ln>
        </p:spPr>
      </p:pic>
      <p:sp>
        <p:nvSpPr>
          <p:cNvPr id="973" name="Google Shape;973;p185"/>
          <p:cNvSpPr txBox="1"/>
          <p:nvPr/>
        </p:nvSpPr>
        <p:spPr>
          <a:xfrm>
            <a:off x="250667" y="4771178"/>
            <a:ext cx="1244100" cy="211500"/>
          </a:xfrm>
          <a:prstGeom prst="rect">
            <a:avLst/>
          </a:prstGeom>
          <a:noFill/>
          <a:ln>
            <a:noFill/>
          </a:ln>
        </p:spPr>
        <p:txBody>
          <a:bodyPr anchorCtr="0" anchor="t" bIns="28575" lIns="57150" spcFirstLastPara="1" rIns="57150" wrap="square" tIns="28575">
            <a:spAutoFit/>
          </a:bodyPr>
          <a:lstStyle/>
          <a:p>
            <a:pPr indent="0" lvl="0" marL="0" marR="0" rtl="0" algn="l">
              <a:spcBef>
                <a:spcPts val="0"/>
              </a:spcBef>
              <a:spcAft>
                <a:spcPts val="0"/>
              </a:spcAft>
              <a:buNone/>
            </a:pPr>
            <a:r>
              <a:rPr b="0" i="0" lang="en" sz="1000" u="none" strike="noStrike">
                <a:solidFill>
                  <a:schemeClr val="dk1"/>
                </a:solidFill>
                <a:latin typeface="Poppins"/>
                <a:ea typeface="Poppins"/>
                <a:cs typeface="Poppins"/>
                <a:sym typeface="Poppins"/>
              </a:rPr>
              <a:t>#AzConfDev</a:t>
            </a:r>
            <a:endParaRPr b="0" sz="1000">
              <a:solidFill>
                <a:schemeClr val="dk1"/>
              </a:solidFill>
              <a:latin typeface="Poppins"/>
              <a:ea typeface="Poppins"/>
              <a:cs typeface="Poppins"/>
              <a:sym typeface="Poppins"/>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session_title and Speakers name">
  <p:cSld name="2_session_title and Speakers name">
    <p:spTree>
      <p:nvGrpSpPr>
        <p:cNvPr id="974" name="Shape 974"/>
        <p:cNvGrpSpPr/>
        <p:nvPr/>
      </p:nvGrpSpPr>
      <p:grpSpPr>
        <a:xfrm>
          <a:off x="0" y="0"/>
          <a:ext cx="0" cy="0"/>
          <a:chOff x="0" y="0"/>
          <a:chExt cx="0" cy="0"/>
        </a:xfrm>
      </p:grpSpPr>
      <p:pic>
        <p:nvPicPr>
          <p:cNvPr id="975" name="Google Shape;975;p186"/>
          <p:cNvPicPr preferRelativeResize="0"/>
          <p:nvPr/>
        </p:nvPicPr>
        <p:blipFill rotWithShape="1">
          <a:blip r:embed="rId2">
            <a:alphaModFix/>
          </a:blip>
          <a:srcRect b="0" l="0" r="0" t="0"/>
          <a:stretch/>
        </p:blipFill>
        <p:spPr>
          <a:xfrm>
            <a:off x="4771571" y="2247253"/>
            <a:ext cx="4372430" cy="2914001"/>
          </a:xfrm>
          <a:prstGeom prst="rect">
            <a:avLst/>
          </a:prstGeom>
          <a:noFill/>
          <a:ln>
            <a:noFill/>
          </a:ln>
        </p:spPr>
      </p:pic>
      <p:pic>
        <p:nvPicPr>
          <p:cNvPr descr="Microsoft logo white text version" id="976" name="Google Shape;976;p186"/>
          <p:cNvPicPr preferRelativeResize="0"/>
          <p:nvPr/>
        </p:nvPicPr>
        <p:blipFill rotWithShape="1">
          <a:blip r:embed="rId3">
            <a:alphaModFix/>
          </a:blip>
          <a:srcRect b="0" l="0" r="0" t="0"/>
          <a:stretch/>
        </p:blipFill>
        <p:spPr>
          <a:xfrm>
            <a:off x="9455342" y="4668579"/>
            <a:ext cx="1136547" cy="243414"/>
          </a:xfrm>
          <a:prstGeom prst="rect">
            <a:avLst/>
          </a:prstGeom>
          <a:noFill/>
          <a:ln>
            <a:noFill/>
          </a:ln>
        </p:spPr>
      </p:pic>
      <p:sp>
        <p:nvSpPr>
          <p:cNvPr id="977" name="Google Shape;977;p186"/>
          <p:cNvSpPr txBox="1"/>
          <p:nvPr>
            <p:ph type="title"/>
          </p:nvPr>
        </p:nvSpPr>
        <p:spPr>
          <a:xfrm>
            <a:off x="1364488" y="2123421"/>
            <a:ext cx="6858000" cy="421200"/>
          </a:xfrm>
          <a:prstGeom prst="rect">
            <a:avLst/>
          </a:prstGeom>
          <a:noFill/>
          <a:ln>
            <a:noFill/>
          </a:ln>
        </p:spPr>
        <p:txBody>
          <a:bodyPr anchorCtr="0" anchor="b" bIns="0" lIns="0" spcFirstLastPara="1" rIns="0" wrap="square" tIns="0">
            <a:spAutoFit/>
          </a:bodyPr>
          <a:lstStyle>
            <a:lvl1pPr lvl="0" marR="0" rtl="0" algn="l">
              <a:lnSpc>
                <a:spcPct val="110000"/>
              </a:lnSpc>
              <a:spcBef>
                <a:spcPts val="0"/>
              </a:spcBef>
              <a:spcAft>
                <a:spcPts val="0"/>
              </a:spcAft>
              <a:buClr>
                <a:srgbClr val="08023F"/>
              </a:buClr>
              <a:buSzPts val="2700"/>
              <a:buFont typeface="Quattrocento Sans"/>
              <a:buNone/>
              <a:defRPr b="0" i="0" sz="2700" u="none" cap="none" strike="noStrike">
                <a:solidFill>
                  <a:srgbClr val="08023F"/>
                </a:solidFill>
                <a:latin typeface="Quattrocento Sans"/>
                <a:ea typeface="Quattrocento Sans"/>
                <a:cs typeface="Quattrocento Sans"/>
                <a:sym typeface="Quattrocento Sans"/>
              </a:defRPr>
            </a:lvl1pPr>
            <a:lvl2pPr lvl="1" rtl="0">
              <a:spcBef>
                <a:spcPts val="800"/>
              </a:spcBef>
              <a:spcAft>
                <a:spcPts val="0"/>
              </a:spcAft>
              <a:buSzPts val="900"/>
              <a:buNone/>
              <a:defRPr sz="1100"/>
            </a:lvl2pPr>
            <a:lvl3pPr lvl="2" rtl="0">
              <a:spcBef>
                <a:spcPts val="0"/>
              </a:spcBef>
              <a:spcAft>
                <a:spcPts val="0"/>
              </a:spcAft>
              <a:buSzPts val="900"/>
              <a:buNone/>
              <a:defRPr sz="1100"/>
            </a:lvl3pPr>
            <a:lvl4pPr lvl="3" rtl="0">
              <a:spcBef>
                <a:spcPts val="0"/>
              </a:spcBef>
              <a:spcAft>
                <a:spcPts val="0"/>
              </a:spcAft>
              <a:buSzPts val="900"/>
              <a:buNone/>
              <a:defRPr sz="1100"/>
            </a:lvl4pPr>
            <a:lvl5pPr lvl="4" rtl="0">
              <a:spcBef>
                <a:spcPts val="0"/>
              </a:spcBef>
              <a:spcAft>
                <a:spcPts val="0"/>
              </a:spcAft>
              <a:buSzPts val="900"/>
              <a:buNone/>
              <a:defRPr sz="1100"/>
            </a:lvl5pPr>
            <a:lvl6pPr lvl="5" rtl="0">
              <a:spcBef>
                <a:spcPts val="0"/>
              </a:spcBef>
              <a:spcAft>
                <a:spcPts val="0"/>
              </a:spcAft>
              <a:buSzPts val="900"/>
              <a:buNone/>
              <a:defRPr sz="1100"/>
            </a:lvl6pPr>
            <a:lvl7pPr lvl="6" rtl="0">
              <a:spcBef>
                <a:spcPts val="0"/>
              </a:spcBef>
              <a:spcAft>
                <a:spcPts val="0"/>
              </a:spcAft>
              <a:buSzPts val="900"/>
              <a:buNone/>
              <a:defRPr sz="1100"/>
            </a:lvl7pPr>
            <a:lvl8pPr lvl="7" rtl="0">
              <a:spcBef>
                <a:spcPts val="0"/>
              </a:spcBef>
              <a:spcAft>
                <a:spcPts val="0"/>
              </a:spcAft>
              <a:buSzPts val="900"/>
              <a:buNone/>
              <a:defRPr sz="1100"/>
            </a:lvl8pPr>
            <a:lvl9pPr lvl="8" rtl="0">
              <a:spcBef>
                <a:spcPts val="0"/>
              </a:spcBef>
              <a:spcAft>
                <a:spcPts val="0"/>
              </a:spcAft>
              <a:buSzPts val="900"/>
              <a:buNone/>
              <a:defRPr sz="1100"/>
            </a:lvl9pPr>
          </a:lstStyle>
          <a:p/>
        </p:txBody>
      </p:sp>
      <p:sp>
        <p:nvSpPr>
          <p:cNvPr id="978" name="Google Shape;978;p186"/>
          <p:cNvSpPr txBox="1"/>
          <p:nvPr>
            <p:ph idx="1" type="body"/>
          </p:nvPr>
        </p:nvSpPr>
        <p:spPr>
          <a:xfrm>
            <a:off x="1364488" y="2866079"/>
            <a:ext cx="6858000" cy="230700"/>
          </a:xfrm>
          <a:prstGeom prst="rect">
            <a:avLst/>
          </a:prstGeom>
          <a:noFill/>
          <a:ln>
            <a:noFill/>
          </a:ln>
        </p:spPr>
        <p:txBody>
          <a:bodyPr anchorCtr="0" anchor="t" bIns="0" lIns="0" spcFirstLastPara="1" rIns="0" wrap="square" tIns="0">
            <a:spAutoFit/>
          </a:bodyPr>
          <a:lstStyle>
            <a:lvl1pPr indent="-228600" lvl="0" marL="457200" marR="0" rtl="0" algn="l">
              <a:lnSpc>
                <a:spcPct val="100000"/>
              </a:lnSpc>
              <a:spcBef>
                <a:spcPts val="0"/>
              </a:spcBef>
              <a:spcAft>
                <a:spcPts val="0"/>
              </a:spcAft>
              <a:buClr>
                <a:srgbClr val="08023F"/>
              </a:buClr>
              <a:buSzPts val="1400"/>
              <a:buFont typeface="Noto Sans Symbols"/>
              <a:buNone/>
              <a:defRPr b="0" i="0" sz="1500" u="none" cap="none" strike="noStrike">
                <a:solidFill>
                  <a:srgbClr val="08023F"/>
                </a:solidFill>
                <a:latin typeface="Quattrocento Sans"/>
                <a:ea typeface="Quattrocento Sans"/>
                <a:cs typeface="Quattrocento Sans"/>
                <a:sym typeface="Quattrocento Sans"/>
              </a:defRPr>
            </a:lvl1pPr>
            <a:lvl2pPr indent="-228600" lvl="1" marL="914400" marR="0" rtl="0" algn="l">
              <a:lnSpc>
                <a:spcPct val="100000"/>
              </a:lnSpc>
              <a:spcBef>
                <a:spcPts val="800"/>
              </a:spcBef>
              <a:spcAft>
                <a:spcPts val="0"/>
              </a:spcAft>
              <a:buClr>
                <a:schemeClr val="dk1"/>
              </a:buClr>
              <a:buSzPts val="900"/>
              <a:buFont typeface="Noto Sans Symbols"/>
              <a:buNone/>
              <a:defRPr b="0" i="0" sz="1000" u="none" cap="none" strike="noStrike">
                <a:solidFill>
                  <a:schemeClr val="dk1"/>
                </a:solidFill>
                <a:latin typeface="Quattrocento Sans"/>
                <a:ea typeface="Quattrocento Sans"/>
                <a:cs typeface="Quattrocento Sans"/>
                <a:sym typeface="Quattrocento Sans"/>
              </a:defRPr>
            </a:lvl2pPr>
            <a:lvl3pPr indent="-228600" lvl="2" marL="1371600" marR="0" rtl="0" algn="l">
              <a:lnSpc>
                <a:spcPct val="100000"/>
              </a:lnSpc>
              <a:spcBef>
                <a:spcPts val="800"/>
              </a:spcBef>
              <a:spcAft>
                <a:spcPts val="0"/>
              </a:spcAft>
              <a:buClr>
                <a:schemeClr val="dk1"/>
              </a:buClr>
              <a:buSzPts val="800"/>
              <a:buFont typeface="Noto Sans Symbols"/>
              <a:buNone/>
              <a:defRPr b="0" i="0" sz="900" u="none" cap="none" strike="noStrike">
                <a:solidFill>
                  <a:schemeClr val="dk1"/>
                </a:solidFill>
                <a:latin typeface="Quattrocento Sans"/>
                <a:ea typeface="Quattrocento Sans"/>
                <a:cs typeface="Quattrocento Sans"/>
                <a:sym typeface="Quattrocento Sans"/>
              </a:defRPr>
            </a:lvl3pPr>
            <a:lvl4pPr indent="-273050" lvl="3" marL="1828800" marR="0" rtl="0" algn="l">
              <a:lnSpc>
                <a:spcPct val="100000"/>
              </a:lnSpc>
              <a:spcBef>
                <a:spcPts val="800"/>
              </a:spcBef>
              <a:spcAft>
                <a:spcPts val="0"/>
              </a:spcAft>
              <a:buClr>
                <a:schemeClr val="dk1"/>
              </a:buClr>
              <a:buSzPts val="700"/>
              <a:buFont typeface="Noto Sans Symbols"/>
              <a:buChar char="·"/>
              <a:defRPr b="0" i="0" sz="800" u="none" cap="none" strike="noStrike">
                <a:solidFill>
                  <a:schemeClr val="dk1"/>
                </a:solidFill>
                <a:latin typeface="Quattrocento Sans"/>
                <a:ea typeface="Quattrocento Sans"/>
                <a:cs typeface="Quattrocento Sans"/>
                <a:sym typeface="Quattrocento Sans"/>
              </a:defRPr>
            </a:lvl4pPr>
            <a:lvl5pPr indent="-260350" lvl="4" marL="2286000" marR="0" rtl="0" algn="l">
              <a:lnSpc>
                <a:spcPct val="100000"/>
              </a:lnSpc>
              <a:spcBef>
                <a:spcPts val="100"/>
              </a:spcBef>
              <a:spcAft>
                <a:spcPts val="0"/>
              </a:spcAft>
              <a:buClr>
                <a:schemeClr val="dk1"/>
              </a:buClr>
              <a:buSzPts val="500"/>
              <a:buFont typeface="Noto Sans Symbols"/>
              <a:buChar char="·"/>
              <a:defRPr b="0" i="0" sz="600" u="none" cap="none" strike="noStrike">
                <a:solidFill>
                  <a:schemeClr val="dk1"/>
                </a:solidFill>
                <a:latin typeface="Quattrocento Sans"/>
                <a:ea typeface="Quattrocento Sans"/>
                <a:cs typeface="Quattrocento Sans"/>
                <a:sym typeface="Quattrocento Sans"/>
              </a:defRPr>
            </a:lvl5pPr>
            <a:lvl6pPr indent="-323850" lvl="5" marL="2743200" marR="0" rtl="0" algn="l">
              <a:spcBef>
                <a:spcPts val="300"/>
              </a:spcBef>
              <a:spcAft>
                <a:spcPts val="0"/>
              </a:spcAft>
              <a:buClr>
                <a:schemeClr val="dk1"/>
              </a:buClr>
              <a:buSzPts val="1500"/>
              <a:buFont typeface="Arial"/>
              <a:buChar char="•"/>
              <a:defRPr b="0" i="0" sz="1500" u="none" cap="none" strike="noStrike">
                <a:solidFill>
                  <a:schemeClr val="dk1"/>
                </a:solidFill>
                <a:latin typeface="Quattrocento Sans"/>
                <a:ea typeface="Quattrocento Sans"/>
                <a:cs typeface="Quattrocento Sans"/>
                <a:sym typeface="Quattrocento Sans"/>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Quattrocento Sans"/>
                <a:ea typeface="Quattrocento Sans"/>
                <a:cs typeface="Quattrocento Sans"/>
                <a:sym typeface="Quattrocento Sans"/>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Quattrocento Sans"/>
                <a:ea typeface="Quattrocento Sans"/>
                <a:cs typeface="Quattrocento Sans"/>
                <a:sym typeface="Quattrocento Sans"/>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Quattrocento Sans"/>
                <a:ea typeface="Quattrocento Sans"/>
                <a:cs typeface="Quattrocento Sans"/>
                <a:sym typeface="Quattrocento Sans"/>
              </a:defRPr>
            </a:lvl9pPr>
          </a:lstStyle>
          <a:p/>
        </p:txBody>
      </p:sp>
      <p:pic>
        <p:nvPicPr>
          <p:cNvPr id="979" name="Google Shape;979;p186"/>
          <p:cNvPicPr preferRelativeResize="0"/>
          <p:nvPr/>
        </p:nvPicPr>
        <p:blipFill rotWithShape="1">
          <a:blip r:embed="rId4">
            <a:alphaModFix/>
          </a:blip>
          <a:srcRect b="0" l="0" r="0" t="0"/>
          <a:stretch/>
        </p:blipFill>
        <p:spPr>
          <a:xfrm>
            <a:off x="7900148" y="-25213"/>
            <a:ext cx="1036498" cy="1266140"/>
          </a:xfrm>
          <a:prstGeom prst="rect">
            <a:avLst/>
          </a:prstGeom>
          <a:noFill/>
          <a:ln>
            <a:noFill/>
          </a:ln>
        </p:spPr>
      </p:pic>
      <p:sp>
        <p:nvSpPr>
          <p:cNvPr id="980" name="Google Shape;980;p186"/>
          <p:cNvSpPr txBox="1"/>
          <p:nvPr/>
        </p:nvSpPr>
        <p:spPr>
          <a:xfrm>
            <a:off x="250667" y="4771178"/>
            <a:ext cx="1244100" cy="211500"/>
          </a:xfrm>
          <a:prstGeom prst="rect">
            <a:avLst/>
          </a:prstGeom>
          <a:noFill/>
          <a:ln>
            <a:noFill/>
          </a:ln>
        </p:spPr>
        <p:txBody>
          <a:bodyPr anchorCtr="0" anchor="t" bIns="28575" lIns="57150" spcFirstLastPara="1" rIns="57150" wrap="square" tIns="28575">
            <a:spAutoFit/>
          </a:bodyPr>
          <a:lstStyle/>
          <a:p>
            <a:pPr indent="0" lvl="0" marL="0" marR="0" rtl="0" algn="l">
              <a:spcBef>
                <a:spcPts val="0"/>
              </a:spcBef>
              <a:spcAft>
                <a:spcPts val="0"/>
              </a:spcAft>
              <a:buNone/>
            </a:pPr>
            <a:r>
              <a:rPr b="0" i="0" lang="en" sz="1000" u="none" strike="noStrike">
                <a:solidFill>
                  <a:schemeClr val="dk1"/>
                </a:solidFill>
                <a:latin typeface="Poppins"/>
                <a:ea typeface="Poppins"/>
                <a:cs typeface="Poppins"/>
                <a:sym typeface="Poppins"/>
              </a:rPr>
              <a:t>#AzConfDev</a:t>
            </a:r>
            <a:endParaRPr b="0" sz="1000">
              <a:solidFill>
                <a:schemeClr val="dk1"/>
              </a:solidFill>
              <a:latin typeface="Poppins"/>
              <a:ea typeface="Poppins"/>
              <a:cs typeface="Poppins"/>
              <a:sym typeface="Poppins"/>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slide with blue Windows logo on white background">
  <p:cSld name="4_Title slide with blue Windows logo on white background">
    <p:spTree>
      <p:nvGrpSpPr>
        <p:cNvPr id="981" name="Shape 981"/>
        <p:cNvGrpSpPr/>
        <p:nvPr/>
      </p:nvGrpSpPr>
      <p:grpSpPr>
        <a:xfrm>
          <a:off x="0" y="0"/>
          <a:ext cx="0" cy="0"/>
          <a:chOff x="0" y="0"/>
          <a:chExt cx="0" cy="0"/>
        </a:xfrm>
      </p:grpSpPr>
      <p:sp>
        <p:nvSpPr>
          <p:cNvPr id="982" name="Google Shape;982;p187"/>
          <p:cNvSpPr txBox="1"/>
          <p:nvPr>
            <p:ph type="title"/>
          </p:nvPr>
        </p:nvSpPr>
        <p:spPr>
          <a:xfrm>
            <a:off x="500144" y="478774"/>
            <a:ext cx="2020500" cy="373800"/>
          </a:xfrm>
          <a:prstGeom prst="rect">
            <a:avLst/>
          </a:prstGeom>
          <a:noFill/>
          <a:ln>
            <a:noFill/>
          </a:ln>
        </p:spPr>
        <p:txBody>
          <a:bodyPr anchorCtr="0" anchor="b" bIns="0" lIns="0" spcFirstLastPara="1" rIns="0" wrap="square" tIns="0">
            <a:spAutoFit/>
          </a:bodyPr>
          <a:lstStyle>
            <a:lvl1pPr lvl="0" marR="0" rtl="0" algn="l">
              <a:lnSpc>
                <a:spcPct val="90000"/>
              </a:lnSpc>
              <a:spcBef>
                <a:spcPts val="0"/>
              </a:spcBef>
              <a:spcAft>
                <a:spcPts val="0"/>
              </a:spcAft>
              <a:buClr>
                <a:srgbClr val="08023F"/>
              </a:buClr>
              <a:buSzPts val="2700"/>
              <a:buFont typeface="Quattrocento Sans"/>
              <a:buNone/>
              <a:defRPr b="0" i="0" sz="2700" u="none" cap="none" strike="noStrike">
                <a:solidFill>
                  <a:srgbClr val="08023F"/>
                </a:solidFill>
                <a:latin typeface="Quattrocento Sans"/>
                <a:ea typeface="Quattrocento Sans"/>
                <a:cs typeface="Quattrocento Sans"/>
                <a:sym typeface="Quattrocento Sans"/>
              </a:defRPr>
            </a:lvl1pPr>
            <a:lvl2pPr lvl="1" rtl="0">
              <a:spcBef>
                <a:spcPts val="800"/>
              </a:spcBef>
              <a:spcAft>
                <a:spcPts val="0"/>
              </a:spcAft>
              <a:buSzPts val="900"/>
              <a:buNone/>
              <a:defRPr sz="1100"/>
            </a:lvl2pPr>
            <a:lvl3pPr lvl="2" rtl="0">
              <a:spcBef>
                <a:spcPts val="0"/>
              </a:spcBef>
              <a:spcAft>
                <a:spcPts val="0"/>
              </a:spcAft>
              <a:buSzPts val="900"/>
              <a:buNone/>
              <a:defRPr sz="1100"/>
            </a:lvl3pPr>
            <a:lvl4pPr lvl="3" rtl="0">
              <a:spcBef>
                <a:spcPts val="0"/>
              </a:spcBef>
              <a:spcAft>
                <a:spcPts val="0"/>
              </a:spcAft>
              <a:buSzPts val="900"/>
              <a:buNone/>
              <a:defRPr sz="1100"/>
            </a:lvl4pPr>
            <a:lvl5pPr lvl="4" rtl="0">
              <a:spcBef>
                <a:spcPts val="0"/>
              </a:spcBef>
              <a:spcAft>
                <a:spcPts val="0"/>
              </a:spcAft>
              <a:buSzPts val="900"/>
              <a:buNone/>
              <a:defRPr sz="1100"/>
            </a:lvl5pPr>
            <a:lvl6pPr lvl="5" rtl="0">
              <a:spcBef>
                <a:spcPts val="0"/>
              </a:spcBef>
              <a:spcAft>
                <a:spcPts val="0"/>
              </a:spcAft>
              <a:buSzPts val="900"/>
              <a:buNone/>
              <a:defRPr sz="1100"/>
            </a:lvl6pPr>
            <a:lvl7pPr lvl="6" rtl="0">
              <a:spcBef>
                <a:spcPts val="0"/>
              </a:spcBef>
              <a:spcAft>
                <a:spcPts val="0"/>
              </a:spcAft>
              <a:buSzPts val="900"/>
              <a:buNone/>
              <a:defRPr sz="1100"/>
            </a:lvl7pPr>
            <a:lvl8pPr lvl="7" rtl="0">
              <a:spcBef>
                <a:spcPts val="0"/>
              </a:spcBef>
              <a:spcAft>
                <a:spcPts val="0"/>
              </a:spcAft>
              <a:buSzPts val="900"/>
              <a:buNone/>
              <a:defRPr sz="1100"/>
            </a:lvl8pPr>
            <a:lvl9pPr lvl="8" rtl="0">
              <a:spcBef>
                <a:spcPts val="0"/>
              </a:spcBef>
              <a:spcAft>
                <a:spcPts val="0"/>
              </a:spcAft>
              <a:buSzPts val="900"/>
              <a:buNone/>
              <a:defRPr sz="1100"/>
            </a:lvl9pPr>
          </a:lstStyle>
          <a:p/>
        </p:txBody>
      </p:sp>
      <p:sp>
        <p:nvSpPr>
          <p:cNvPr id="983" name="Google Shape;983;p187"/>
          <p:cNvSpPr txBox="1"/>
          <p:nvPr>
            <p:ph idx="1" type="body"/>
          </p:nvPr>
        </p:nvSpPr>
        <p:spPr>
          <a:xfrm>
            <a:off x="731989" y="1356413"/>
            <a:ext cx="6858000" cy="230700"/>
          </a:xfrm>
          <a:prstGeom prst="rect">
            <a:avLst/>
          </a:prstGeom>
          <a:noFill/>
          <a:ln>
            <a:noFill/>
          </a:ln>
        </p:spPr>
        <p:txBody>
          <a:bodyPr anchorCtr="0" anchor="t" bIns="0" lIns="0" spcFirstLastPara="1" rIns="0" wrap="square" tIns="0">
            <a:spAutoFit/>
          </a:bodyPr>
          <a:lstStyle>
            <a:lvl1pPr indent="-228600" lvl="0" marL="457200" marR="0" rtl="0" algn="l">
              <a:lnSpc>
                <a:spcPct val="100000"/>
              </a:lnSpc>
              <a:spcBef>
                <a:spcPts val="0"/>
              </a:spcBef>
              <a:spcAft>
                <a:spcPts val="0"/>
              </a:spcAft>
              <a:buClr>
                <a:srgbClr val="08023F"/>
              </a:buClr>
              <a:buSzPts val="1400"/>
              <a:buFont typeface="Arial"/>
              <a:buNone/>
              <a:defRPr b="0" i="0" sz="1500" u="none" cap="none" strike="noStrike">
                <a:solidFill>
                  <a:srgbClr val="08023F"/>
                </a:solidFill>
                <a:latin typeface="Quattrocento Sans"/>
                <a:ea typeface="Quattrocento Sans"/>
                <a:cs typeface="Quattrocento Sans"/>
                <a:sym typeface="Quattrocento Sans"/>
              </a:defRPr>
            </a:lvl1pPr>
            <a:lvl2pPr indent="-228600" lvl="1" marL="914400" marR="0" rtl="0" algn="l">
              <a:lnSpc>
                <a:spcPct val="100000"/>
              </a:lnSpc>
              <a:spcBef>
                <a:spcPts val="0"/>
              </a:spcBef>
              <a:spcAft>
                <a:spcPts val="0"/>
              </a:spcAft>
              <a:buClr>
                <a:schemeClr val="dk1"/>
              </a:buClr>
              <a:buSzPts val="900"/>
              <a:buFont typeface="Noto Sans Symbols"/>
              <a:buNone/>
              <a:defRPr b="0" i="0" sz="1000" u="none" cap="none" strike="noStrike">
                <a:solidFill>
                  <a:schemeClr val="dk1"/>
                </a:solidFill>
                <a:latin typeface="Quattrocento Sans"/>
                <a:ea typeface="Quattrocento Sans"/>
                <a:cs typeface="Quattrocento Sans"/>
                <a:sym typeface="Quattrocento Sans"/>
              </a:defRPr>
            </a:lvl2pPr>
            <a:lvl3pPr indent="-228600" lvl="2" marL="1371600" marR="0" rtl="0" algn="l">
              <a:lnSpc>
                <a:spcPct val="100000"/>
              </a:lnSpc>
              <a:spcBef>
                <a:spcPts val="800"/>
              </a:spcBef>
              <a:spcAft>
                <a:spcPts val="0"/>
              </a:spcAft>
              <a:buClr>
                <a:schemeClr val="dk1"/>
              </a:buClr>
              <a:buSzPts val="800"/>
              <a:buFont typeface="Noto Sans Symbols"/>
              <a:buNone/>
              <a:defRPr b="0" i="0" sz="900" u="none" cap="none" strike="noStrike">
                <a:solidFill>
                  <a:schemeClr val="dk1"/>
                </a:solidFill>
                <a:latin typeface="Quattrocento Sans"/>
                <a:ea typeface="Quattrocento Sans"/>
                <a:cs typeface="Quattrocento Sans"/>
                <a:sym typeface="Quattrocento Sans"/>
              </a:defRPr>
            </a:lvl3pPr>
            <a:lvl4pPr indent="-273050" lvl="3" marL="1828800" marR="0" rtl="0" algn="l">
              <a:lnSpc>
                <a:spcPct val="100000"/>
              </a:lnSpc>
              <a:spcBef>
                <a:spcPts val="800"/>
              </a:spcBef>
              <a:spcAft>
                <a:spcPts val="0"/>
              </a:spcAft>
              <a:buClr>
                <a:schemeClr val="dk1"/>
              </a:buClr>
              <a:buSzPts val="700"/>
              <a:buFont typeface="Noto Sans Symbols"/>
              <a:buChar char="·"/>
              <a:defRPr b="0" i="0" sz="800" u="none" cap="none" strike="noStrike">
                <a:solidFill>
                  <a:schemeClr val="dk1"/>
                </a:solidFill>
                <a:latin typeface="Quattrocento Sans"/>
                <a:ea typeface="Quattrocento Sans"/>
                <a:cs typeface="Quattrocento Sans"/>
                <a:sym typeface="Quattrocento Sans"/>
              </a:defRPr>
            </a:lvl4pPr>
            <a:lvl5pPr indent="-260350" lvl="4" marL="2286000" marR="0" rtl="0" algn="l">
              <a:lnSpc>
                <a:spcPct val="100000"/>
              </a:lnSpc>
              <a:spcBef>
                <a:spcPts val="100"/>
              </a:spcBef>
              <a:spcAft>
                <a:spcPts val="0"/>
              </a:spcAft>
              <a:buClr>
                <a:schemeClr val="dk1"/>
              </a:buClr>
              <a:buSzPts val="500"/>
              <a:buFont typeface="Noto Sans Symbols"/>
              <a:buChar char="·"/>
              <a:defRPr b="0" i="0" sz="600" u="none" cap="none" strike="noStrike">
                <a:solidFill>
                  <a:schemeClr val="dk1"/>
                </a:solidFill>
                <a:latin typeface="Quattrocento Sans"/>
                <a:ea typeface="Quattrocento Sans"/>
                <a:cs typeface="Quattrocento Sans"/>
                <a:sym typeface="Quattrocento Sans"/>
              </a:defRPr>
            </a:lvl5pPr>
            <a:lvl6pPr indent="-323850" lvl="5" marL="2743200" marR="0" rtl="0" algn="l">
              <a:spcBef>
                <a:spcPts val="300"/>
              </a:spcBef>
              <a:spcAft>
                <a:spcPts val="0"/>
              </a:spcAft>
              <a:buClr>
                <a:schemeClr val="dk1"/>
              </a:buClr>
              <a:buSzPts val="1500"/>
              <a:buFont typeface="Arial"/>
              <a:buChar char="•"/>
              <a:defRPr b="0" i="0" sz="1500" u="none" cap="none" strike="noStrike">
                <a:solidFill>
                  <a:schemeClr val="dk1"/>
                </a:solidFill>
                <a:latin typeface="Quattrocento Sans"/>
                <a:ea typeface="Quattrocento Sans"/>
                <a:cs typeface="Quattrocento Sans"/>
                <a:sym typeface="Quattrocento Sans"/>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Quattrocento Sans"/>
                <a:ea typeface="Quattrocento Sans"/>
                <a:cs typeface="Quattrocento Sans"/>
                <a:sym typeface="Quattrocento Sans"/>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Quattrocento Sans"/>
                <a:ea typeface="Quattrocento Sans"/>
                <a:cs typeface="Quattrocento Sans"/>
                <a:sym typeface="Quattrocento Sans"/>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Quattrocento Sans"/>
                <a:ea typeface="Quattrocento Sans"/>
                <a:cs typeface="Quattrocento Sans"/>
                <a:sym typeface="Quattrocento Sans"/>
              </a:defRPr>
            </a:lvl9pPr>
          </a:lstStyle>
          <a:p/>
        </p:txBody>
      </p:sp>
      <p:pic>
        <p:nvPicPr>
          <p:cNvPr id="984" name="Google Shape;984;p187"/>
          <p:cNvPicPr preferRelativeResize="0"/>
          <p:nvPr/>
        </p:nvPicPr>
        <p:blipFill rotWithShape="1">
          <a:blip r:embed="rId2">
            <a:alphaModFix/>
          </a:blip>
          <a:srcRect b="0" l="0" r="0" t="0"/>
          <a:stretch/>
        </p:blipFill>
        <p:spPr>
          <a:xfrm>
            <a:off x="7900148" y="-25213"/>
            <a:ext cx="1036498" cy="1266140"/>
          </a:xfrm>
          <a:prstGeom prst="rect">
            <a:avLst/>
          </a:prstGeom>
          <a:noFill/>
          <a:ln>
            <a:noFill/>
          </a:ln>
        </p:spPr>
      </p:pic>
      <p:sp>
        <p:nvSpPr>
          <p:cNvPr id="985" name="Google Shape;985;p187"/>
          <p:cNvSpPr txBox="1"/>
          <p:nvPr/>
        </p:nvSpPr>
        <p:spPr>
          <a:xfrm>
            <a:off x="250667" y="4771178"/>
            <a:ext cx="1244100" cy="211500"/>
          </a:xfrm>
          <a:prstGeom prst="rect">
            <a:avLst/>
          </a:prstGeom>
          <a:noFill/>
          <a:ln>
            <a:noFill/>
          </a:ln>
        </p:spPr>
        <p:txBody>
          <a:bodyPr anchorCtr="0" anchor="t" bIns="28575" lIns="57150" spcFirstLastPara="1" rIns="57150" wrap="square" tIns="28575">
            <a:spAutoFit/>
          </a:bodyPr>
          <a:lstStyle/>
          <a:p>
            <a:pPr indent="0" lvl="0" marL="0" marR="0" rtl="0" algn="l">
              <a:spcBef>
                <a:spcPts val="0"/>
              </a:spcBef>
              <a:spcAft>
                <a:spcPts val="0"/>
              </a:spcAft>
              <a:buNone/>
            </a:pPr>
            <a:r>
              <a:rPr b="0" i="0" lang="en" sz="1000" u="none" strike="noStrike">
                <a:solidFill>
                  <a:schemeClr val="dk1"/>
                </a:solidFill>
                <a:latin typeface="Poppins"/>
                <a:ea typeface="Poppins"/>
                <a:cs typeface="Poppins"/>
                <a:sym typeface="Poppins"/>
              </a:rPr>
              <a:t>#AzConfDev</a:t>
            </a:r>
            <a:endParaRPr b="0" sz="1000">
              <a:solidFill>
                <a:schemeClr val="dk1"/>
              </a:solidFill>
              <a:latin typeface="Poppins"/>
              <a:ea typeface="Poppins"/>
              <a:cs typeface="Poppins"/>
              <a:sym typeface="Poppins"/>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slide with blue Windows logo on white background">
  <p:cSld name="3_Title slide with blue Windows logo on white background">
    <p:spTree>
      <p:nvGrpSpPr>
        <p:cNvPr id="986" name="Shape 986"/>
        <p:cNvGrpSpPr/>
        <p:nvPr/>
      </p:nvGrpSpPr>
      <p:grpSpPr>
        <a:xfrm>
          <a:off x="0" y="0"/>
          <a:ext cx="0" cy="0"/>
          <a:chOff x="0" y="0"/>
          <a:chExt cx="0" cy="0"/>
        </a:xfrm>
      </p:grpSpPr>
      <p:pic>
        <p:nvPicPr>
          <p:cNvPr id="987" name="Google Shape;987;p188"/>
          <p:cNvPicPr preferRelativeResize="0"/>
          <p:nvPr/>
        </p:nvPicPr>
        <p:blipFill rotWithShape="1">
          <a:blip r:embed="rId2">
            <a:alphaModFix/>
          </a:blip>
          <a:srcRect b="0" l="0" r="0" t="0"/>
          <a:stretch/>
        </p:blipFill>
        <p:spPr>
          <a:xfrm>
            <a:off x="4771571" y="2247253"/>
            <a:ext cx="4372430" cy="2914001"/>
          </a:xfrm>
          <a:prstGeom prst="rect">
            <a:avLst/>
          </a:prstGeom>
          <a:noFill/>
          <a:ln>
            <a:noFill/>
          </a:ln>
        </p:spPr>
      </p:pic>
      <p:sp>
        <p:nvSpPr>
          <p:cNvPr id="988" name="Google Shape;988;p188"/>
          <p:cNvSpPr txBox="1"/>
          <p:nvPr>
            <p:ph type="title"/>
          </p:nvPr>
        </p:nvSpPr>
        <p:spPr>
          <a:xfrm>
            <a:off x="438912" y="2274917"/>
            <a:ext cx="6858000" cy="373800"/>
          </a:xfrm>
          <a:prstGeom prst="rect">
            <a:avLst/>
          </a:prstGeom>
          <a:noFill/>
          <a:ln>
            <a:noFill/>
          </a:ln>
        </p:spPr>
        <p:txBody>
          <a:bodyPr anchorCtr="0" anchor="b" bIns="0" lIns="0" spcFirstLastPara="1" rIns="0" wrap="square" tIns="0">
            <a:spAutoFit/>
          </a:bodyPr>
          <a:lstStyle>
            <a:lvl1pPr lvl="0" marR="0" rtl="0" algn="l">
              <a:lnSpc>
                <a:spcPct val="90000"/>
              </a:lnSpc>
              <a:spcBef>
                <a:spcPts val="0"/>
              </a:spcBef>
              <a:spcAft>
                <a:spcPts val="0"/>
              </a:spcAft>
              <a:buClr>
                <a:srgbClr val="08023F"/>
              </a:buClr>
              <a:buSzPts val="2700"/>
              <a:buFont typeface="Quattrocento Sans"/>
              <a:buNone/>
              <a:defRPr b="0" i="0" sz="2700" u="none" cap="none" strike="noStrike">
                <a:solidFill>
                  <a:srgbClr val="08023F"/>
                </a:solidFill>
                <a:latin typeface="Quattrocento Sans"/>
                <a:ea typeface="Quattrocento Sans"/>
                <a:cs typeface="Quattrocento Sans"/>
                <a:sym typeface="Quattrocento Sans"/>
              </a:defRPr>
            </a:lvl1pPr>
            <a:lvl2pPr lvl="1" rtl="0">
              <a:spcBef>
                <a:spcPts val="800"/>
              </a:spcBef>
              <a:spcAft>
                <a:spcPts val="0"/>
              </a:spcAft>
              <a:buSzPts val="900"/>
              <a:buNone/>
              <a:defRPr sz="1100"/>
            </a:lvl2pPr>
            <a:lvl3pPr lvl="2" rtl="0">
              <a:spcBef>
                <a:spcPts val="0"/>
              </a:spcBef>
              <a:spcAft>
                <a:spcPts val="0"/>
              </a:spcAft>
              <a:buSzPts val="900"/>
              <a:buNone/>
              <a:defRPr sz="1100"/>
            </a:lvl3pPr>
            <a:lvl4pPr lvl="3" rtl="0">
              <a:spcBef>
                <a:spcPts val="0"/>
              </a:spcBef>
              <a:spcAft>
                <a:spcPts val="0"/>
              </a:spcAft>
              <a:buSzPts val="900"/>
              <a:buNone/>
              <a:defRPr sz="1100"/>
            </a:lvl4pPr>
            <a:lvl5pPr lvl="4" rtl="0">
              <a:spcBef>
                <a:spcPts val="0"/>
              </a:spcBef>
              <a:spcAft>
                <a:spcPts val="0"/>
              </a:spcAft>
              <a:buSzPts val="900"/>
              <a:buNone/>
              <a:defRPr sz="1100"/>
            </a:lvl5pPr>
            <a:lvl6pPr lvl="5" rtl="0">
              <a:spcBef>
                <a:spcPts val="0"/>
              </a:spcBef>
              <a:spcAft>
                <a:spcPts val="0"/>
              </a:spcAft>
              <a:buSzPts val="900"/>
              <a:buNone/>
              <a:defRPr sz="1100"/>
            </a:lvl6pPr>
            <a:lvl7pPr lvl="6" rtl="0">
              <a:spcBef>
                <a:spcPts val="0"/>
              </a:spcBef>
              <a:spcAft>
                <a:spcPts val="0"/>
              </a:spcAft>
              <a:buSzPts val="900"/>
              <a:buNone/>
              <a:defRPr sz="1100"/>
            </a:lvl7pPr>
            <a:lvl8pPr lvl="7" rtl="0">
              <a:spcBef>
                <a:spcPts val="0"/>
              </a:spcBef>
              <a:spcAft>
                <a:spcPts val="0"/>
              </a:spcAft>
              <a:buSzPts val="900"/>
              <a:buNone/>
              <a:defRPr sz="1100"/>
            </a:lvl8pPr>
            <a:lvl9pPr lvl="8" rtl="0">
              <a:spcBef>
                <a:spcPts val="0"/>
              </a:spcBef>
              <a:spcAft>
                <a:spcPts val="0"/>
              </a:spcAft>
              <a:buSzPts val="900"/>
              <a:buNone/>
              <a:defRPr sz="1100"/>
            </a:lvl9pPr>
          </a:lstStyle>
          <a:p/>
        </p:txBody>
      </p:sp>
      <p:sp>
        <p:nvSpPr>
          <p:cNvPr id="989" name="Google Shape;989;p188"/>
          <p:cNvSpPr txBox="1"/>
          <p:nvPr>
            <p:ph idx="1" type="body"/>
          </p:nvPr>
        </p:nvSpPr>
        <p:spPr>
          <a:xfrm>
            <a:off x="438912" y="2982990"/>
            <a:ext cx="6858000" cy="230700"/>
          </a:xfrm>
          <a:prstGeom prst="rect">
            <a:avLst/>
          </a:prstGeom>
          <a:noFill/>
          <a:ln>
            <a:noFill/>
          </a:ln>
        </p:spPr>
        <p:txBody>
          <a:bodyPr anchorCtr="0" anchor="t" bIns="0" lIns="0" spcFirstLastPara="1" rIns="0" wrap="square" tIns="0">
            <a:spAutoFit/>
          </a:bodyPr>
          <a:lstStyle>
            <a:lvl1pPr indent="-228600" lvl="0" marL="457200" marR="0" rtl="0" algn="l">
              <a:lnSpc>
                <a:spcPct val="100000"/>
              </a:lnSpc>
              <a:spcBef>
                <a:spcPts val="0"/>
              </a:spcBef>
              <a:spcAft>
                <a:spcPts val="0"/>
              </a:spcAft>
              <a:buClr>
                <a:srgbClr val="08023F"/>
              </a:buClr>
              <a:buSzPts val="1400"/>
              <a:buFont typeface="Arial"/>
              <a:buNone/>
              <a:defRPr b="0" i="0" sz="1500" u="none" cap="none" strike="noStrike">
                <a:solidFill>
                  <a:srgbClr val="08023F"/>
                </a:solidFill>
                <a:latin typeface="Quattrocento Sans"/>
                <a:ea typeface="Quattrocento Sans"/>
                <a:cs typeface="Quattrocento Sans"/>
                <a:sym typeface="Quattrocento Sans"/>
              </a:defRPr>
            </a:lvl1pPr>
            <a:lvl2pPr indent="-228600" lvl="1" marL="914400" marR="0" rtl="0" algn="l">
              <a:lnSpc>
                <a:spcPct val="100000"/>
              </a:lnSpc>
              <a:spcBef>
                <a:spcPts val="0"/>
              </a:spcBef>
              <a:spcAft>
                <a:spcPts val="0"/>
              </a:spcAft>
              <a:buClr>
                <a:schemeClr val="dk1"/>
              </a:buClr>
              <a:buSzPts val="900"/>
              <a:buFont typeface="Noto Sans Symbols"/>
              <a:buNone/>
              <a:defRPr b="0" i="0" sz="1000" u="none" cap="none" strike="noStrike">
                <a:solidFill>
                  <a:schemeClr val="dk1"/>
                </a:solidFill>
                <a:latin typeface="Quattrocento Sans"/>
                <a:ea typeface="Quattrocento Sans"/>
                <a:cs typeface="Quattrocento Sans"/>
                <a:sym typeface="Quattrocento Sans"/>
              </a:defRPr>
            </a:lvl2pPr>
            <a:lvl3pPr indent="-228600" lvl="2" marL="1371600" marR="0" rtl="0" algn="l">
              <a:lnSpc>
                <a:spcPct val="100000"/>
              </a:lnSpc>
              <a:spcBef>
                <a:spcPts val="800"/>
              </a:spcBef>
              <a:spcAft>
                <a:spcPts val="0"/>
              </a:spcAft>
              <a:buClr>
                <a:schemeClr val="dk1"/>
              </a:buClr>
              <a:buSzPts val="800"/>
              <a:buFont typeface="Noto Sans Symbols"/>
              <a:buNone/>
              <a:defRPr b="0" i="0" sz="900" u="none" cap="none" strike="noStrike">
                <a:solidFill>
                  <a:schemeClr val="dk1"/>
                </a:solidFill>
                <a:latin typeface="Quattrocento Sans"/>
                <a:ea typeface="Quattrocento Sans"/>
                <a:cs typeface="Quattrocento Sans"/>
                <a:sym typeface="Quattrocento Sans"/>
              </a:defRPr>
            </a:lvl3pPr>
            <a:lvl4pPr indent="-273050" lvl="3" marL="1828800" marR="0" rtl="0" algn="l">
              <a:lnSpc>
                <a:spcPct val="100000"/>
              </a:lnSpc>
              <a:spcBef>
                <a:spcPts val="800"/>
              </a:spcBef>
              <a:spcAft>
                <a:spcPts val="0"/>
              </a:spcAft>
              <a:buClr>
                <a:schemeClr val="dk1"/>
              </a:buClr>
              <a:buSzPts val="700"/>
              <a:buFont typeface="Noto Sans Symbols"/>
              <a:buChar char="·"/>
              <a:defRPr b="0" i="0" sz="800" u="none" cap="none" strike="noStrike">
                <a:solidFill>
                  <a:schemeClr val="dk1"/>
                </a:solidFill>
                <a:latin typeface="Quattrocento Sans"/>
                <a:ea typeface="Quattrocento Sans"/>
                <a:cs typeface="Quattrocento Sans"/>
                <a:sym typeface="Quattrocento Sans"/>
              </a:defRPr>
            </a:lvl4pPr>
            <a:lvl5pPr indent="-260350" lvl="4" marL="2286000" marR="0" rtl="0" algn="l">
              <a:lnSpc>
                <a:spcPct val="100000"/>
              </a:lnSpc>
              <a:spcBef>
                <a:spcPts val="100"/>
              </a:spcBef>
              <a:spcAft>
                <a:spcPts val="0"/>
              </a:spcAft>
              <a:buClr>
                <a:schemeClr val="dk1"/>
              </a:buClr>
              <a:buSzPts val="500"/>
              <a:buFont typeface="Noto Sans Symbols"/>
              <a:buChar char="·"/>
              <a:defRPr b="0" i="0" sz="600" u="none" cap="none" strike="noStrike">
                <a:solidFill>
                  <a:schemeClr val="dk1"/>
                </a:solidFill>
                <a:latin typeface="Quattrocento Sans"/>
                <a:ea typeface="Quattrocento Sans"/>
                <a:cs typeface="Quattrocento Sans"/>
                <a:sym typeface="Quattrocento Sans"/>
              </a:defRPr>
            </a:lvl5pPr>
            <a:lvl6pPr indent="-323850" lvl="5" marL="2743200" marR="0" rtl="0" algn="l">
              <a:spcBef>
                <a:spcPts val="300"/>
              </a:spcBef>
              <a:spcAft>
                <a:spcPts val="0"/>
              </a:spcAft>
              <a:buClr>
                <a:schemeClr val="dk1"/>
              </a:buClr>
              <a:buSzPts val="1500"/>
              <a:buFont typeface="Arial"/>
              <a:buChar char="•"/>
              <a:defRPr b="0" i="0" sz="1500" u="none" cap="none" strike="noStrike">
                <a:solidFill>
                  <a:schemeClr val="dk1"/>
                </a:solidFill>
                <a:latin typeface="Quattrocento Sans"/>
                <a:ea typeface="Quattrocento Sans"/>
                <a:cs typeface="Quattrocento Sans"/>
                <a:sym typeface="Quattrocento Sans"/>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Quattrocento Sans"/>
                <a:ea typeface="Quattrocento Sans"/>
                <a:cs typeface="Quattrocento Sans"/>
                <a:sym typeface="Quattrocento Sans"/>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Quattrocento Sans"/>
                <a:ea typeface="Quattrocento Sans"/>
                <a:cs typeface="Quattrocento Sans"/>
                <a:sym typeface="Quattrocento Sans"/>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Quattrocento Sans"/>
                <a:ea typeface="Quattrocento Sans"/>
                <a:cs typeface="Quattrocento Sans"/>
                <a:sym typeface="Quattrocento Sans"/>
              </a:defRPr>
            </a:lvl9pPr>
          </a:lstStyle>
          <a:p/>
        </p:txBody>
      </p:sp>
      <p:pic>
        <p:nvPicPr>
          <p:cNvPr id="990" name="Google Shape;990;p188"/>
          <p:cNvPicPr preferRelativeResize="0"/>
          <p:nvPr/>
        </p:nvPicPr>
        <p:blipFill rotWithShape="1">
          <a:blip r:embed="rId3">
            <a:alphaModFix/>
          </a:blip>
          <a:srcRect b="0" l="0" r="0" t="0"/>
          <a:stretch/>
        </p:blipFill>
        <p:spPr>
          <a:xfrm>
            <a:off x="7900148" y="-25213"/>
            <a:ext cx="1036498" cy="1266140"/>
          </a:xfrm>
          <a:prstGeom prst="rect">
            <a:avLst/>
          </a:prstGeom>
          <a:noFill/>
          <a:ln>
            <a:noFill/>
          </a:ln>
        </p:spPr>
      </p:pic>
      <p:sp>
        <p:nvSpPr>
          <p:cNvPr id="991" name="Google Shape;991;p188"/>
          <p:cNvSpPr txBox="1"/>
          <p:nvPr/>
        </p:nvSpPr>
        <p:spPr>
          <a:xfrm>
            <a:off x="250667" y="4771178"/>
            <a:ext cx="1244100" cy="211500"/>
          </a:xfrm>
          <a:prstGeom prst="rect">
            <a:avLst/>
          </a:prstGeom>
          <a:noFill/>
          <a:ln>
            <a:noFill/>
          </a:ln>
        </p:spPr>
        <p:txBody>
          <a:bodyPr anchorCtr="0" anchor="t" bIns="28575" lIns="57150" spcFirstLastPara="1" rIns="57150" wrap="square" tIns="28575">
            <a:spAutoFit/>
          </a:bodyPr>
          <a:lstStyle/>
          <a:p>
            <a:pPr indent="0" lvl="0" marL="0" marR="0" rtl="0" algn="l">
              <a:spcBef>
                <a:spcPts val="0"/>
              </a:spcBef>
              <a:spcAft>
                <a:spcPts val="0"/>
              </a:spcAft>
              <a:buNone/>
            </a:pPr>
            <a:r>
              <a:rPr b="0" i="0" lang="en" sz="1000" u="none" strike="noStrike">
                <a:solidFill>
                  <a:schemeClr val="dk1"/>
                </a:solidFill>
                <a:latin typeface="Poppins"/>
                <a:ea typeface="Poppins"/>
                <a:cs typeface="Poppins"/>
                <a:sym typeface="Poppins"/>
              </a:rPr>
              <a:t>#AzConfDev</a:t>
            </a:r>
            <a:endParaRPr b="0" sz="1000">
              <a:solidFill>
                <a:schemeClr val="dk1"/>
              </a:solidFill>
              <a:latin typeface="Poppins"/>
              <a:ea typeface="Poppins"/>
              <a:cs typeface="Poppins"/>
              <a:sym typeface="Poppins"/>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_Slide">
  <p:cSld name="Blank_Slide">
    <p:spTree>
      <p:nvGrpSpPr>
        <p:cNvPr id="992" name="Shape 992"/>
        <p:cNvGrpSpPr/>
        <p:nvPr/>
      </p:nvGrpSpPr>
      <p:grpSpPr>
        <a:xfrm>
          <a:off x="0" y="0"/>
          <a:ext cx="0" cy="0"/>
          <a:chOff x="0" y="0"/>
          <a:chExt cx="0" cy="0"/>
        </a:xfrm>
      </p:grpSpPr>
      <p:pic>
        <p:nvPicPr>
          <p:cNvPr id="993" name="Google Shape;993;p189"/>
          <p:cNvPicPr preferRelativeResize="0"/>
          <p:nvPr/>
        </p:nvPicPr>
        <p:blipFill rotWithShape="1">
          <a:blip r:embed="rId2">
            <a:alphaModFix/>
          </a:blip>
          <a:srcRect b="0" l="0" r="0" t="0"/>
          <a:stretch/>
        </p:blipFill>
        <p:spPr>
          <a:xfrm>
            <a:off x="7900148" y="-25213"/>
            <a:ext cx="1036498" cy="1266140"/>
          </a:xfrm>
          <a:prstGeom prst="rect">
            <a:avLst/>
          </a:prstGeom>
          <a:noFill/>
          <a:ln>
            <a:noFill/>
          </a:ln>
        </p:spPr>
      </p:pic>
      <p:sp>
        <p:nvSpPr>
          <p:cNvPr id="994" name="Google Shape;994;p189"/>
          <p:cNvSpPr txBox="1"/>
          <p:nvPr/>
        </p:nvSpPr>
        <p:spPr>
          <a:xfrm>
            <a:off x="250667" y="4771178"/>
            <a:ext cx="1244100" cy="211500"/>
          </a:xfrm>
          <a:prstGeom prst="rect">
            <a:avLst/>
          </a:prstGeom>
          <a:noFill/>
          <a:ln>
            <a:noFill/>
          </a:ln>
        </p:spPr>
        <p:txBody>
          <a:bodyPr anchorCtr="0" anchor="t" bIns="28575" lIns="57150" spcFirstLastPara="1" rIns="57150" wrap="square" tIns="28575">
            <a:spAutoFit/>
          </a:bodyPr>
          <a:lstStyle/>
          <a:p>
            <a:pPr indent="0" lvl="0" marL="0" marR="0" rtl="0" algn="l">
              <a:spcBef>
                <a:spcPts val="0"/>
              </a:spcBef>
              <a:spcAft>
                <a:spcPts val="0"/>
              </a:spcAft>
              <a:buNone/>
            </a:pPr>
            <a:r>
              <a:rPr b="0" i="0" lang="en" sz="1000" u="none" strike="noStrike">
                <a:solidFill>
                  <a:schemeClr val="dk1"/>
                </a:solidFill>
                <a:latin typeface="Poppins"/>
                <a:ea typeface="Poppins"/>
                <a:cs typeface="Poppins"/>
                <a:sym typeface="Poppins"/>
              </a:rPr>
              <a:t>#AzConfDev</a:t>
            </a:r>
            <a:endParaRPr b="0" sz="1000">
              <a:solidFill>
                <a:schemeClr val="dk1"/>
              </a:solidFill>
              <a:latin typeface="Poppins"/>
              <a:ea typeface="Poppins"/>
              <a:cs typeface="Poppins"/>
              <a:sym typeface="Poppins"/>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itle slide with blue Windows logo on white background">
  <p:cSld name="5_Title slide with blue Windows logo on white background">
    <p:spTree>
      <p:nvGrpSpPr>
        <p:cNvPr id="995" name="Shape 995"/>
        <p:cNvGrpSpPr/>
        <p:nvPr/>
      </p:nvGrpSpPr>
      <p:grpSpPr>
        <a:xfrm>
          <a:off x="0" y="0"/>
          <a:ext cx="0" cy="0"/>
          <a:chOff x="0" y="0"/>
          <a:chExt cx="0" cy="0"/>
        </a:xfrm>
      </p:grpSpPr>
      <p:pic>
        <p:nvPicPr>
          <p:cNvPr id="996" name="Google Shape;996;p190"/>
          <p:cNvPicPr preferRelativeResize="0"/>
          <p:nvPr/>
        </p:nvPicPr>
        <p:blipFill rotWithShape="1">
          <a:blip r:embed="rId2">
            <a:alphaModFix/>
          </a:blip>
          <a:srcRect b="0" l="0" r="0" t="0"/>
          <a:stretch/>
        </p:blipFill>
        <p:spPr>
          <a:xfrm>
            <a:off x="4771571" y="2247253"/>
            <a:ext cx="4372430" cy="2914001"/>
          </a:xfrm>
          <a:prstGeom prst="rect">
            <a:avLst/>
          </a:prstGeom>
          <a:noFill/>
          <a:ln>
            <a:noFill/>
          </a:ln>
        </p:spPr>
      </p:pic>
      <p:sp>
        <p:nvSpPr>
          <p:cNvPr id="997" name="Google Shape;997;p190"/>
          <p:cNvSpPr txBox="1"/>
          <p:nvPr/>
        </p:nvSpPr>
        <p:spPr>
          <a:xfrm>
            <a:off x="250667" y="4771178"/>
            <a:ext cx="1244100" cy="211500"/>
          </a:xfrm>
          <a:prstGeom prst="rect">
            <a:avLst/>
          </a:prstGeom>
          <a:noFill/>
          <a:ln>
            <a:noFill/>
          </a:ln>
        </p:spPr>
        <p:txBody>
          <a:bodyPr anchorCtr="0" anchor="t" bIns="28575" lIns="57150" spcFirstLastPara="1" rIns="57150" wrap="square" tIns="28575">
            <a:spAutoFit/>
          </a:bodyPr>
          <a:lstStyle/>
          <a:p>
            <a:pPr indent="0" lvl="0" marL="0" marR="0" rtl="0" algn="l">
              <a:spcBef>
                <a:spcPts val="0"/>
              </a:spcBef>
              <a:spcAft>
                <a:spcPts val="0"/>
              </a:spcAft>
              <a:buNone/>
            </a:pPr>
            <a:r>
              <a:rPr b="0" i="0" lang="en" sz="1000" u="none" strike="noStrike">
                <a:solidFill>
                  <a:schemeClr val="dk1"/>
                </a:solidFill>
                <a:latin typeface="Poppins"/>
                <a:ea typeface="Poppins"/>
                <a:cs typeface="Poppins"/>
                <a:sym typeface="Poppins"/>
              </a:rPr>
              <a:t>#AzConfDev</a:t>
            </a:r>
            <a:endParaRPr b="0" sz="1000">
              <a:solidFill>
                <a:schemeClr val="dk1"/>
              </a:solidFill>
              <a:latin typeface="Poppins"/>
              <a:ea typeface="Poppins"/>
              <a:cs typeface="Poppins"/>
              <a:sym typeface="Poppins"/>
            </a:endParaRPr>
          </a:p>
        </p:txBody>
      </p:sp>
      <p:sp>
        <p:nvSpPr>
          <p:cNvPr id="998" name="Google Shape;998;p190"/>
          <p:cNvSpPr txBox="1"/>
          <p:nvPr>
            <p:ph type="title"/>
          </p:nvPr>
        </p:nvSpPr>
        <p:spPr>
          <a:xfrm>
            <a:off x="3604671" y="2190877"/>
            <a:ext cx="1934700" cy="761700"/>
          </a:xfrm>
          <a:prstGeom prst="rect">
            <a:avLst/>
          </a:prstGeom>
          <a:noFill/>
          <a:ln>
            <a:noFill/>
          </a:ln>
        </p:spPr>
        <p:txBody>
          <a:bodyPr anchorCtr="0" anchor="b" bIns="0" lIns="0" spcFirstLastPara="1" rIns="0" wrap="square" tIns="0">
            <a:spAutoFit/>
          </a:bodyPr>
          <a:lstStyle>
            <a:lvl1pPr lvl="0" marR="0" rtl="0" algn="l">
              <a:lnSpc>
                <a:spcPct val="90000"/>
              </a:lnSpc>
              <a:spcBef>
                <a:spcPts val="0"/>
              </a:spcBef>
              <a:spcAft>
                <a:spcPts val="0"/>
              </a:spcAft>
              <a:buClr>
                <a:srgbClr val="08023F"/>
              </a:buClr>
              <a:buSzPts val="5500"/>
              <a:buFont typeface="Quattrocento Sans"/>
              <a:buNone/>
              <a:defRPr b="0" i="0" sz="5500" u="none" cap="none" strike="noStrike">
                <a:solidFill>
                  <a:srgbClr val="08023F"/>
                </a:solidFill>
                <a:latin typeface="Quattrocento Sans"/>
                <a:ea typeface="Quattrocento Sans"/>
                <a:cs typeface="Quattrocento Sans"/>
                <a:sym typeface="Quattrocento Sans"/>
              </a:defRPr>
            </a:lvl1pPr>
            <a:lvl2pPr lvl="1" rtl="0">
              <a:spcBef>
                <a:spcPts val="800"/>
              </a:spcBef>
              <a:spcAft>
                <a:spcPts val="0"/>
              </a:spcAft>
              <a:buSzPts val="900"/>
              <a:buNone/>
              <a:defRPr sz="1100"/>
            </a:lvl2pPr>
            <a:lvl3pPr lvl="2" rtl="0">
              <a:spcBef>
                <a:spcPts val="0"/>
              </a:spcBef>
              <a:spcAft>
                <a:spcPts val="0"/>
              </a:spcAft>
              <a:buSzPts val="900"/>
              <a:buNone/>
              <a:defRPr sz="1100"/>
            </a:lvl3pPr>
            <a:lvl4pPr lvl="3" rtl="0">
              <a:spcBef>
                <a:spcPts val="0"/>
              </a:spcBef>
              <a:spcAft>
                <a:spcPts val="0"/>
              </a:spcAft>
              <a:buSzPts val="900"/>
              <a:buNone/>
              <a:defRPr sz="1100"/>
            </a:lvl4pPr>
            <a:lvl5pPr lvl="4" rtl="0">
              <a:spcBef>
                <a:spcPts val="0"/>
              </a:spcBef>
              <a:spcAft>
                <a:spcPts val="0"/>
              </a:spcAft>
              <a:buSzPts val="900"/>
              <a:buNone/>
              <a:defRPr sz="1100"/>
            </a:lvl5pPr>
            <a:lvl6pPr lvl="5" rtl="0">
              <a:spcBef>
                <a:spcPts val="0"/>
              </a:spcBef>
              <a:spcAft>
                <a:spcPts val="0"/>
              </a:spcAft>
              <a:buSzPts val="900"/>
              <a:buNone/>
              <a:defRPr sz="1100"/>
            </a:lvl6pPr>
            <a:lvl7pPr lvl="6" rtl="0">
              <a:spcBef>
                <a:spcPts val="0"/>
              </a:spcBef>
              <a:spcAft>
                <a:spcPts val="0"/>
              </a:spcAft>
              <a:buSzPts val="900"/>
              <a:buNone/>
              <a:defRPr sz="1100"/>
            </a:lvl7pPr>
            <a:lvl8pPr lvl="7" rtl="0">
              <a:spcBef>
                <a:spcPts val="0"/>
              </a:spcBef>
              <a:spcAft>
                <a:spcPts val="0"/>
              </a:spcAft>
              <a:buSzPts val="900"/>
              <a:buNone/>
              <a:defRPr sz="1100"/>
            </a:lvl8pPr>
            <a:lvl9pPr lvl="8" rtl="0">
              <a:spcBef>
                <a:spcPts val="0"/>
              </a:spcBef>
              <a:spcAft>
                <a:spcPts val="0"/>
              </a:spcAft>
              <a:buSzPts val="900"/>
              <a:buNone/>
              <a:defRPr sz="1100"/>
            </a:lvl9pPr>
          </a:lstStyle>
          <a:p/>
        </p:txBody>
      </p:sp>
      <p:pic>
        <p:nvPicPr>
          <p:cNvPr id="999" name="Google Shape;999;p190"/>
          <p:cNvPicPr preferRelativeResize="0"/>
          <p:nvPr/>
        </p:nvPicPr>
        <p:blipFill rotWithShape="1">
          <a:blip r:embed="rId3">
            <a:alphaModFix/>
          </a:blip>
          <a:srcRect b="0" l="0" r="0" t="0"/>
          <a:stretch/>
        </p:blipFill>
        <p:spPr>
          <a:xfrm>
            <a:off x="7900148" y="-25213"/>
            <a:ext cx="1036498" cy="1266140"/>
          </a:xfrm>
          <a:prstGeom prst="rect">
            <a:avLst/>
          </a:prstGeom>
          <a:noFill/>
          <a:ln>
            <a:noFill/>
          </a:ln>
        </p:spPr>
      </p:pic>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You_Slide">
  <p:cSld name="ThankYou_Slide">
    <p:bg>
      <p:bgPr>
        <a:solidFill>
          <a:srgbClr val="FFFFFF"/>
        </a:solidFill>
      </p:bgPr>
    </p:bg>
    <p:spTree>
      <p:nvGrpSpPr>
        <p:cNvPr id="1000" name="Shape 1000"/>
        <p:cNvGrpSpPr/>
        <p:nvPr/>
      </p:nvGrpSpPr>
      <p:grpSpPr>
        <a:xfrm>
          <a:off x="0" y="0"/>
          <a:ext cx="0" cy="0"/>
          <a:chOff x="0" y="0"/>
          <a:chExt cx="0" cy="0"/>
        </a:xfrm>
      </p:grpSpPr>
      <p:sp>
        <p:nvSpPr>
          <p:cNvPr id="1001" name="Google Shape;1001;p191"/>
          <p:cNvSpPr txBox="1"/>
          <p:nvPr/>
        </p:nvSpPr>
        <p:spPr>
          <a:xfrm>
            <a:off x="345917" y="4866428"/>
            <a:ext cx="1244100" cy="211500"/>
          </a:xfrm>
          <a:prstGeom prst="rect">
            <a:avLst/>
          </a:prstGeom>
          <a:noFill/>
          <a:ln>
            <a:noFill/>
          </a:ln>
        </p:spPr>
        <p:txBody>
          <a:bodyPr anchorCtr="0" anchor="t" bIns="28575" lIns="57150" spcFirstLastPara="1" rIns="57150" wrap="square" tIns="28575">
            <a:spAutoFit/>
          </a:bodyPr>
          <a:lstStyle/>
          <a:p>
            <a:pPr indent="0" lvl="0" marL="0" marR="0" rtl="0" algn="l">
              <a:spcBef>
                <a:spcPts val="0"/>
              </a:spcBef>
              <a:spcAft>
                <a:spcPts val="0"/>
              </a:spcAft>
              <a:buNone/>
            </a:pPr>
            <a:r>
              <a:rPr b="0" i="0" lang="en" sz="1000" u="none" strike="noStrike">
                <a:solidFill>
                  <a:schemeClr val="dk1"/>
                </a:solidFill>
                <a:latin typeface="Poppins"/>
                <a:ea typeface="Poppins"/>
                <a:cs typeface="Poppins"/>
                <a:sym typeface="Poppins"/>
              </a:rPr>
              <a:t>#AzConfDev</a:t>
            </a:r>
            <a:endParaRPr b="0" sz="1000">
              <a:solidFill>
                <a:schemeClr val="dk1"/>
              </a:solidFill>
              <a:latin typeface="Poppins"/>
              <a:ea typeface="Poppins"/>
              <a:cs typeface="Poppins"/>
              <a:sym typeface="Poppins"/>
            </a:endParaRPr>
          </a:p>
        </p:txBody>
      </p:sp>
      <p:sp>
        <p:nvSpPr>
          <p:cNvPr id="1002" name="Google Shape;1002;p191"/>
          <p:cNvSpPr txBox="1"/>
          <p:nvPr>
            <p:ph type="title"/>
          </p:nvPr>
        </p:nvSpPr>
        <p:spPr>
          <a:xfrm>
            <a:off x="500144" y="454571"/>
            <a:ext cx="2928900" cy="373800"/>
          </a:xfrm>
          <a:prstGeom prst="rect">
            <a:avLst/>
          </a:prstGeom>
          <a:noFill/>
          <a:ln>
            <a:noFill/>
          </a:ln>
        </p:spPr>
        <p:txBody>
          <a:bodyPr anchorCtr="0" anchor="b" bIns="0" lIns="0" spcFirstLastPara="1" rIns="0" wrap="square" tIns="0">
            <a:spAutoFit/>
          </a:bodyPr>
          <a:lstStyle>
            <a:lvl1pPr lvl="0" marR="0" rtl="0" algn="l">
              <a:lnSpc>
                <a:spcPct val="90000"/>
              </a:lnSpc>
              <a:spcBef>
                <a:spcPts val="0"/>
              </a:spcBef>
              <a:spcAft>
                <a:spcPts val="0"/>
              </a:spcAft>
              <a:buClr>
                <a:srgbClr val="08023F"/>
              </a:buClr>
              <a:buSzPts val="2700"/>
              <a:buFont typeface="Quattrocento Sans"/>
              <a:buNone/>
              <a:defRPr b="0" i="0" sz="2700" u="none" cap="none" strike="noStrike">
                <a:solidFill>
                  <a:srgbClr val="08023F"/>
                </a:solidFill>
                <a:latin typeface="Quattrocento Sans"/>
                <a:ea typeface="Quattrocento Sans"/>
                <a:cs typeface="Quattrocento Sans"/>
                <a:sym typeface="Quattrocento Sans"/>
              </a:defRPr>
            </a:lvl1pPr>
            <a:lvl2pPr lvl="1" rtl="0">
              <a:spcBef>
                <a:spcPts val="800"/>
              </a:spcBef>
              <a:spcAft>
                <a:spcPts val="0"/>
              </a:spcAft>
              <a:buSzPts val="900"/>
              <a:buNone/>
              <a:defRPr sz="1100"/>
            </a:lvl2pPr>
            <a:lvl3pPr lvl="2" rtl="0">
              <a:spcBef>
                <a:spcPts val="0"/>
              </a:spcBef>
              <a:spcAft>
                <a:spcPts val="0"/>
              </a:spcAft>
              <a:buSzPts val="900"/>
              <a:buNone/>
              <a:defRPr sz="1100"/>
            </a:lvl3pPr>
            <a:lvl4pPr lvl="3" rtl="0">
              <a:spcBef>
                <a:spcPts val="0"/>
              </a:spcBef>
              <a:spcAft>
                <a:spcPts val="0"/>
              </a:spcAft>
              <a:buSzPts val="900"/>
              <a:buNone/>
              <a:defRPr sz="1100"/>
            </a:lvl4pPr>
            <a:lvl5pPr lvl="4" rtl="0">
              <a:spcBef>
                <a:spcPts val="0"/>
              </a:spcBef>
              <a:spcAft>
                <a:spcPts val="0"/>
              </a:spcAft>
              <a:buSzPts val="900"/>
              <a:buNone/>
              <a:defRPr sz="1100"/>
            </a:lvl5pPr>
            <a:lvl6pPr lvl="5" rtl="0">
              <a:spcBef>
                <a:spcPts val="0"/>
              </a:spcBef>
              <a:spcAft>
                <a:spcPts val="0"/>
              </a:spcAft>
              <a:buSzPts val="900"/>
              <a:buNone/>
              <a:defRPr sz="1100"/>
            </a:lvl6pPr>
            <a:lvl7pPr lvl="6" rtl="0">
              <a:spcBef>
                <a:spcPts val="0"/>
              </a:spcBef>
              <a:spcAft>
                <a:spcPts val="0"/>
              </a:spcAft>
              <a:buSzPts val="900"/>
              <a:buNone/>
              <a:defRPr sz="1100"/>
            </a:lvl7pPr>
            <a:lvl8pPr lvl="7" rtl="0">
              <a:spcBef>
                <a:spcPts val="0"/>
              </a:spcBef>
              <a:spcAft>
                <a:spcPts val="0"/>
              </a:spcAft>
              <a:buSzPts val="900"/>
              <a:buNone/>
              <a:defRPr sz="1100"/>
            </a:lvl8pPr>
            <a:lvl9pPr lvl="8" rtl="0">
              <a:spcBef>
                <a:spcPts val="0"/>
              </a:spcBef>
              <a:spcAft>
                <a:spcPts val="0"/>
              </a:spcAft>
              <a:buSzPts val="900"/>
              <a:buNone/>
              <a:defRPr sz="1100"/>
            </a:lvl9pPr>
          </a:lstStyle>
          <a:p/>
        </p:txBody>
      </p:sp>
      <p:sp>
        <p:nvSpPr>
          <p:cNvPr id="1003" name="Google Shape;1003;p191"/>
          <p:cNvSpPr txBox="1"/>
          <p:nvPr>
            <p:ph idx="1" type="body"/>
          </p:nvPr>
        </p:nvSpPr>
        <p:spPr>
          <a:xfrm>
            <a:off x="500144" y="2508591"/>
            <a:ext cx="3056700" cy="184800"/>
          </a:xfrm>
          <a:prstGeom prst="rect">
            <a:avLst/>
          </a:prstGeom>
          <a:noFill/>
          <a:ln>
            <a:noFill/>
          </a:ln>
        </p:spPr>
        <p:txBody>
          <a:bodyPr anchorCtr="0" anchor="t" bIns="0" lIns="0" spcFirstLastPara="1" rIns="0" wrap="square" tIns="0">
            <a:spAutoFit/>
          </a:bodyPr>
          <a:lstStyle>
            <a:lvl1pPr indent="-228600" lvl="0" marL="457200" marR="0" rtl="0" algn="l">
              <a:lnSpc>
                <a:spcPct val="100000"/>
              </a:lnSpc>
              <a:spcBef>
                <a:spcPts val="0"/>
              </a:spcBef>
              <a:spcAft>
                <a:spcPts val="0"/>
              </a:spcAft>
              <a:buClr>
                <a:srgbClr val="08023F"/>
              </a:buClr>
              <a:buSzPts val="1100"/>
              <a:buFont typeface="Noto Sans Symbols"/>
              <a:buNone/>
              <a:defRPr b="1" i="0" sz="1200" u="none" cap="none" strike="noStrike">
                <a:solidFill>
                  <a:srgbClr val="08023F"/>
                </a:solidFill>
                <a:latin typeface="Quattrocento Sans"/>
                <a:ea typeface="Quattrocento Sans"/>
                <a:cs typeface="Quattrocento Sans"/>
                <a:sym typeface="Quattrocento Sans"/>
              </a:defRPr>
            </a:lvl1pPr>
            <a:lvl2pPr indent="-228600" lvl="1" marL="914400" marR="0" rtl="0" algn="l">
              <a:lnSpc>
                <a:spcPct val="100000"/>
              </a:lnSpc>
              <a:spcBef>
                <a:spcPts val="800"/>
              </a:spcBef>
              <a:spcAft>
                <a:spcPts val="0"/>
              </a:spcAft>
              <a:buClr>
                <a:schemeClr val="dk1"/>
              </a:buClr>
              <a:buSzPts val="900"/>
              <a:buFont typeface="Noto Sans Symbols"/>
              <a:buNone/>
              <a:defRPr b="0" i="0" sz="1000" u="none" cap="none" strike="noStrike">
                <a:solidFill>
                  <a:schemeClr val="dk1"/>
                </a:solidFill>
                <a:latin typeface="Quattrocento Sans"/>
                <a:ea typeface="Quattrocento Sans"/>
                <a:cs typeface="Quattrocento Sans"/>
                <a:sym typeface="Quattrocento Sans"/>
              </a:defRPr>
            </a:lvl2pPr>
            <a:lvl3pPr indent="-228600" lvl="2" marL="1371600" marR="0" rtl="0" algn="l">
              <a:lnSpc>
                <a:spcPct val="100000"/>
              </a:lnSpc>
              <a:spcBef>
                <a:spcPts val="800"/>
              </a:spcBef>
              <a:spcAft>
                <a:spcPts val="0"/>
              </a:spcAft>
              <a:buClr>
                <a:schemeClr val="dk1"/>
              </a:buClr>
              <a:buSzPts val="800"/>
              <a:buFont typeface="Noto Sans Symbols"/>
              <a:buNone/>
              <a:defRPr b="0" i="0" sz="900" u="none" cap="none" strike="noStrike">
                <a:solidFill>
                  <a:schemeClr val="dk1"/>
                </a:solidFill>
                <a:latin typeface="Quattrocento Sans"/>
                <a:ea typeface="Quattrocento Sans"/>
                <a:cs typeface="Quattrocento Sans"/>
                <a:sym typeface="Quattrocento Sans"/>
              </a:defRPr>
            </a:lvl3pPr>
            <a:lvl4pPr indent="-273050" lvl="3" marL="1828800" marR="0" rtl="0" algn="l">
              <a:lnSpc>
                <a:spcPct val="100000"/>
              </a:lnSpc>
              <a:spcBef>
                <a:spcPts val="800"/>
              </a:spcBef>
              <a:spcAft>
                <a:spcPts val="0"/>
              </a:spcAft>
              <a:buClr>
                <a:schemeClr val="dk1"/>
              </a:buClr>
              <a:buSzPts val="700"/>
              <a:buFont typeface="Noto Sans Symbols"/>
              <a:buChar char="·"/>
              <a:defRPr b="0" i="0" sz="800" u="none" cap="none" strike="noStrike">
                <a:solidFill>
                  <a:schemeClr val="dk1"/>
                </a:solidFill>
                <a:latin typeface="Quattrocento Sans"/>
                <a:ea typeface="Quattrocento Sans"/>
                <a:cs typeface="Quattrocento Sans"/>
                <a:sym typeface="Quattrocento Sans"/>
              </a:defRPr>
            </a:lvl4pPr>
            <a:lvl5pPr indent="-260350" lvl="4" marL="2286000" marR="0" rtl="0" algn="l">
              <a:lnSpc>
                <a:spcPct val="100000"/>
              </a:lnSpc>
              <a:spcBef>
                <a:spcPts val="100"/>
              </a:spcBef>
              <a:spcAft>
                <a:spcPts val="0"/>
              </a:spcAft>
              <a:buClr>
                <a:schemeClr val="dk1"/>
              </a:buClr>
              <a:buSzPts val="500"/>
              <a:buFont typeface="Noto Sans Symbols"/>
              <a:buChar char="·"/>
              <a:defRPr b="0" i="0" sz="600" u="none" cap="none" strike="noStrike">
                <a:solidFill>
                  <a:schemeClr val="dk1"/>
                </a:solidFill>
                <a:latin typeface="Quattrocento Sans"/>
                <a:ea typeface="Quattrocento Sans"/>
                <a:cs typeface="Quattrocento Sans"/>
                <a:sym typeface="Quattrocento Sans"/>
              </a:defRPr>
            </a:lvl5pPr>
            <a:lvl6pPr indent="-323850" lvl="5" marL="2743200" marR="0" rtl="0" algn="l">
              <a:spcBef>
                <a:spcPts val="300"/>
              </a:spcBef>
              <a:spcAft>
                <a:spcPts val="0"/>
              </a:spcAft>
              <a:buClr>
                <a:schemeClr val="dk1"/>
              </a:buClr>
              <a:buSzPts val="1500"/>
              <a:buFont typeface="Arial"/>
              <a:buChar char="•"/>
              <a:defRPr b="0" i="0" sz="1500" u="none" cap="none" strike="noStrike">
                <a:solidFill>
                  <a:schemeClr val="dk1"/>
                </a:solidFill>
                <a:latin typeface="Quattrocento Sans"/>
                <a:ea typeface="Quattrocento Sans"/>
                <a:cs typeface="Quattrocento Sans"/>
                <a:sym typeface="Quattrocento Sans"/>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Quattrocento Sans"/>
                <a:ea typeface="Quattrocento Sans"/>
                <a:cs typeface="Quattrocento Sans"/>
                <a:sym typeface="Quattrocento Sans"/>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Quattrocento Sans"/>
                <a:ea typeface="Quattrocento Sans"/>
                <a:cs typeface="Quattrocento Sans"/>
                <a:sym typeface="Quattrocento Sans"/>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Quattrocento Sans"/>
                <a:ea typeface="Quattrocento Sans"/>
                <a:cs typeface="Quattrocento Sans"/>
                <a:sym typeface="Quattrocento Sans"/>
              </a:defRPr>
            </a:lvl9pPr>
          </a:lstStyle>
          <a:p/>
        </p:txBody>
      </p:sp>
      <p:sp>
        <p:nvSpPr>
          <p:cNvPr id="1004" name="Google Shape;1004;p191"/>
          <p:cNvSpPr txBox="1"/>
          <p:nvPr>
            <p:ph idx="2" type="body"/>
          </p:nvPr>
        </p:nvSpPr>
        <p:spPr>
          <a:xfrm>
            <a:off x="500144" y="2751334"/>
            <a:ext cx="3056700" cy="161700"/>
          </a:xfrm>
          <a:prstGeom prst="rect">
            <a:avLst/>
          </a:prstGeom>
          <a:noFill/>
          <a:ln>
            <a:noFill/>
          </a:ln>
        </p:spPr>
        <p:txBody>
          <a:bodyPr anchorCtr="0" anchor="t" bIns="0" lIns="0" spcFirstLastPara="1" rIns="0" wrap="square" tIns="0">
            <a:spAutoFit/>
          </a:bodyPr>
          <a:lstStyle>
            <a:lvl1pPr indent="-228600" lvl="0" marL="457200" marR="0" rtl="0" algn="l">
              <a:lnSpc>
                <a:spcPct val="100000"/>
              </a:lnSpc>
              <a:spcBef>
                <a:spcPts val="0"/>
              </a:spcBef>
              <a:spcAft>
                <a:spcPts val="0"/>
              </a:spcAft>
              <a:buClr>
                <a:srgbClr val="08023F"/>
              </a:buClr>
              <a:buSzPts val="900"/>
              <a:buFont typeface="Noto Sans Symbols"/>
              <a:buNone/>
              <a:defRPr b="0" i="0" sz="1100" u="none" cap="none" strike="noStrike">
                <a:solidFill>
                  <a:srgbClr val="08023F"/>
                </a:solidFill>
                <a:latin typeface="Quattrocento Sans"/>
                <a:ea typeface="Quattrocento Sans"/>
                <a:cs typeface="Quattrocento Sans"/>
                <a:sym typeface="Quattrocento Sans"/>
              </a:defRPr>
            </a:lvl1pPr>
            <a:lvl2pPr indent="-228600" lvl="1" marL="914400" marR="0" rtl="0" algn="l">
              <a:lnSpc>
                <a:spcPct val="100000"/>
              </a:lnSpc>
              <a:spcBef>
                <a:spcPts val="800"/>
              </a:spcBef>
              <a:spcAft>
                <a:spcPts val="0"/>
              </a:spcAft>
              <a:buClr>
                <a:schemeClr val="dk1"/>
              </a:buClr>
              <a:buSzPts val="900"/>
              <a:buFont typeface="Noto Sans Symbols"/>
              <a:buNone/>
              <a:defRPr b="0" i="0" sz="1000" u="none" cap="none" strike="noStrike">
                <a:solidFill>
                  <a:schemeClr val="dk1"/>
                </a:solidFill>
                <a:latin typeface="Quattrocento Sans"/>
                <a:ea typeface="Quattrocento Sans"/>
                <a:cs typeface="Quattrocento Sans"/>
                <a:sym typeface="Quattrocento Sans"/>
              </a:defRPr>
            </a:lvl2pPr>
            <a:lvl3pPr indent="-228600" lvl="2" marL="1371600" marR="0" rtl="0" algn="l">
              <a:lnSpc>
                <a:spcPct val="100000"/>
              </a:lnSpc>
              <a:spcBef>
                <a:spcPts val="800"/>
              </a:spcBef>
              <a:spcAft>
                <a:spcPts val="0"/>
              </a:spcAft>
              <a:buClr>
                <a:schemeClr val="dk1"/>
              </a:buClr>
              <a:buSzPts val="800"/>
              <a:buFont typeface="Noto Sans Symbols"/>
              <a:buNone/>
              <a:defRPr b="0" i="0" sz="900" u="none" cap="none" strike="noStrike">
                <a:solidFill>
                  <a:schemeClr val="dk1"/>
                </a:solidFill>
                <a:latin typeface="Quattrocento Sans"/>
                <a:ea typeface="Quattrocento Sans"/>
                <a:cs typeface="Quattrocento Sans"/>
                <a:sym typeface="Quattrocento Sans"/>
              </a:defRPr>
            </a:lvl3pPr>
            <a:lvl4pPr indent="-273050" lvl="3" marL="1828800" marR="0" rtl="0" algn="l">
              <a:lnSpc>
                <a:spcPct val="100000"/>
              </a:lnSpc>
              <a:spcBef>
                <a:spcPts val="800"/>
              </a:spcBef>
              <a:spcAft>
                <a:spcPts val="0"/>
              </a:spcAft>
              <a:buClr>
                <a:schemeClr val="dk1"/>
              </a:buClr>
              <a:buSzPts val="700"/>
              <a:buFont typeface="Noto Sans Symbols"/>
              <a:buChar char="·"/>
              <a:defRPr b="0" i="0" sz="800" u="none" cap="none" strike="noStrike">
                <a:solidFill>
                  <a:schemeClr val="dk1"/>
                </a:solidFill>
                <a:latin typeface="Quattrocento Sans"/>
                <a:ea typeface="Quattrocento Sans"/>
                <a:cs typeface="Quattrocento Sans"/>
                <a:sym typeface="Quattrocento Sans"/>
              </a:defRPr>
            </a:lvl4pPr>
            <a:lvl5pPr indent="-260350" lvl="4" marL="2286000" marR="0" rtl="0" algn="l">
              <a:lnSpc>
                <a:spcPct val="100000"/>
              </a:lnSpc>
              <a:spcBef>
                <a:spcPts val="100"/>
              </a:spcBef>
              <a:spcAft>
                <a:spcPts val="0"/>
              </a:spcAft>
              <a:buClr>
                <a:schemeClr val="dk1"/>
              </a:buClr>
              <a:buSzPts val="500"/>
              <a:buFont typeface="Noto Sans Symbols"/>
              <a:buChar char="·"/>
              <a:defRPr b="0" i="0" sz="600" u="none" cap="none" strike="noStrike">
                <a:solidFill>
                  <a:schemeClr val="dk1"/>
                </a:solidFill>
                <a:latin typeface="Quattrocento Sans"/>
                <a:ea typeface="Quattrocento Sans"/>
                <a:cs typeface="Quattrocento Sans"/>
                <a:sym typeface="Quattrocento Sans"/>
              </a:defRPr>
            </a:lvl5pPr>
            <a:lvl6pPr indent="-323850" lvl="5" marL="2743200" marR="0" rtl="0" algn="l">
              <a:spcBef>
                <a:spcPts val="300"/>
              </a:spcBef>
              <a:spcAft>
                <a:spcPts val="0"/>
              </a:spcAft>
              <a:buClr>
                <a:schemeClr val="dk1"/>
              </a:buClr>
              <a:buSzPts val="1500"/>
              <a:buFont typeface="Arial"/>
              <a:buChar char="•"/>
              <a:defRPr b="0" i="0" sz="1500" u="none" cap="none" strike="noStrike">
                <a:solidFill>
                  <a:schemeClr val="dk1"/>
                </a:solidFill>
                <a:latin typeface="Quattrocento Sans"/>
                <a:ea typeface="Quattrocento Sans"/>
                <a:cs typeface="Quattrocento Sans"/>
                <a:sym typeface="Quattrocento Sans"/>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Quattrocento Sans"/>
                <a:ea typeface="Quattrocento Sans"/>
                <a:cs typeface="Quattrocento Sans"/>
                <a:sym typeface="Quattrocento Sans"/>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Quattrocento Sans"/>
                <a:ea typeface="Quattrocento Sans"/>
                <a:cs typeface="Quattrocento Sans"/>
                <a:sym typeface="Quattrocento Sans"/>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Quattrocento Sans"/>
                <a:ea typeface="Quattrocento Sans"/>
                <a:cs typeface="Quattrocento Sans"/>
                <a:sym typeface="Quattrocento Sans"/>
              </a:defRPr>
            </a:lvl9pPr>
          </a:lstStyle>
          <a:p/>
        </p:txBody>
      </p:sp>
      <p:sp>
        <p:nvSpPr>
          <p:cNvPr id="1005" name="Google Shape;1005;p191"/>
          <p:cNvSpPr txBox="1"/>
          <p:nvPr>
            <p:ph idx="3" type="body"/>
          </p:nvPr>
        </p:nvSpPr>
        <p:spPr>
          <a:xfrm>
            <a:off x="500144" y="3124018"/>
            <a:ext cx="3056700" cy="184800"/>
          </a:xfrm>
          <a:prstGeom prst="rect">
            <a:avLst/>
          </a:prstGeom>
          <a:noFill/>
          <a:ln>
            <a:noFill/>
          </a:ln>
        </p:spPr>
        <p:txBody>
          <a:bodyPr anchorCtr="0" anchor="t" bIns="0" lIns="0" spcFirstLastPara="1" rIns="0" wrap="square" tIns="0">
            <a:spAutoFit/>
          </a:bodyPr>
          <a:lstStyle>
            <a:lvl1pPr indent="-228600" lvl="0" marL="457200" marR="0" rtl="0" algn="l">
              <a:lnSpc>
                <a:spcPct val="100000"/>
              </a:lnSpc>
              <a:spcBef>
                <a:spcPts val="0"/>
              </a:spcBef>
              <a:spcAft>
                <a:spcPts val="0"/>
              </a:spcAft>
              <a:buClr>
                <a:srgbClr val="08023F"/>
              </a:buClr>
              <a:buSzPts val="1100"/>
              <a:buFont typeface="Noto Sans Symbols"/>
              <a:buNone/>
              <a:defRPr b="1" i="0" sz="1200" u="none" cap="none" strike="noStrike">
                <a:solidFill>
                  <a:srgbClr val="08023F"/>
                </a:solidFill>
                <a:latin typeface="Quattrocento Sans"/>
                <a:ea typeface="Quattrocento Sans"/>
                <a:cs typeface="Quattrocento Sans"/>
                <a:sym typeface="Quattrocento Sans"/>
              </a:defRPr>
            </a:lvl1pPr>
            <a:lvl2pPr indent="-228600" lvl="1" marL="914400" marR="0" rtl="0" algn="l">
              <a:lnSpc>
                <a:spcPct val="100000"/>
              </a:lnSpc>
              <a:spcBef>
                <a:spcPts val="800"/>
              </a:spcBef>
              <a:spcAft>
                <a:spcPts val="0"/>
              </a:spcAft>
              <a:buClr>
                <a:schemeClr val="dk1"/>
              </a:buClr>
              <a:buSzPts val="900"/>
              <a:buFont typeface="Noto Sans Symbols"/>
              <a:buNone/>
              <a:defRPr b="0" i="0" sz="1000" u="none" cap="none" strike="noStrike">
                <a:solidFill>
                  <a:schemeClr val="dk1"/>
                </a:solidFill>
                <a:latin typeface="Quattrocento Sans"/>
                <a:ea typeface="Quattrocento Sans"/>
                <a:cs typeface="Quattrocento Sans"/>
                <a:sym typeface="Quattrocento Sans"/>
              </a:defRPr>
            </a:lvl2pPr>
            <a:lvl3pPr indent="-228600" lvl="2" marL="1371600" marR="0" rtl="0" algn="l">
              <a:lnSpc>
                <a:spcPct val="100000"/>
              </a:lnSpc>
              <a:spcBef>
                <a:spcPts val="800"/>
              </a:spcBef>
              <a:spcAft>
                <a:spcPts val="0"/>
              </a:spcAft>
              <a:buClr>
                <a:schemeClr val="dk1"/>
              </a:buClr>
              <a:buSzPts val="800"/>
              <a:buFont typeface="Noto Sans Symbols"/>
              <a:buNone/>
              <a:defRPr b="0" i="0" sz="900" u="none" cap="none" strike="noStrike">
                <a:solidFill>
                  <a:schemeClr val="dk1"/>
                </a:solidFill>
                <a:latin typeface="Quattrocento Sans"/>
                <a:ea typeface="Quattrocento Sans"/>
                <a:cs typeface="Quattrocento Sans"/>
                <a:sym typeface="Quattrocento Sans"/>
              </a:defRPr>
            </a:lvl3pPr>
            <a:lvl4pPr indent="-273050" lvl="3" marL="1828800" marR="0" rtl="0" algn="l">
              <a:lnSpc>
                <a:spcPct val="100000"/>
              </a:lnSpc>
              <a:spcBef>
                <a:spcPts val="800"/>
              </a:spcBef>
              <a:spcAft>
                <a:spcPts val="0"/>
              </a:spcAft>
              <a:buClr>
                <a:schemeClr val="dk1"/>
              </a:buClr>
              <a:buSzPts val="700"/>
              <a:buFont typeface="Noto Sans Symbols"/>
              <a:buChar char="·"/>
              <a:defRPr b="0" i="0" sz="800" u="none" cap="none" strike="noStrike">
                <a:solidFill>
                  <a:schemeClr val="dk1"/>
                </a:solidFill>
                <a:latin typeface="Quattrocento Sans"/>
                <a:ea typeface="Quattrocento Sans"/>
                <a:cs typeface="Quattrocento Sans"/>
                <a:sym typeface="Quattrocento Sans"/>
              </a:defRPr>
            </a:lvl4pPr>
            <a:lvl5pPr indent="-260350" lvl="4" marL="2286000" marR="0" rtl="0" algn="l">
              <a:lnSpc>
                <a:spcPct val="100000"/>
              </a:lnSpc>
              <a:spcBef>
                <a:spcPts val="100"/>
              </a:spcBef>
              <a:spcAft>
                <a:spcPts val="0"/>
              </a:spcAft>
              <a:buClr>
                <a:schemeClr val="dk1"/>
              </a:buClr>
              <a:buSzPts val="500"/>
              <a:buFont typeface="Noto Sans Symbols"/>
              <a:buChar char="·"/>
              <a:defRPr b="0" i="0" sz="600" u="none" cap="none" strike="noStrike">
                <a:solidFill>
                  <a:schemeClr val="dk1"/>
                </a:solidFill>
                <a:latin typeface="Quattrocento Sans"/>
                <a:ea typeface="Quattrocento Sans"/>
                <a:cs typeface="Quattrocento Sans"/>
                <a:sym typeface="Quattrocento Sans"/>
              </a:defRPr>
            </a:lvl5pPr>
            <a:lvl6pPr indent="-323850" lvl="5" marL="2743200" marR="0" rtl="0" algn="l">
              <a:spcBef>
                <a:spcPts val="300"/>
              </a:spcBef>
              <a:spcAft>
                <a:spcPts val="0"/>
              </a:spcAft>
              <a:buClr>
                <a:schemeClr val="dk1"/>
              </a:buClr>
              <a:buSzPts val="1500"/>
              <a:buFont typeface="Arial"/>
              <a:buChar char="•"/>
              <a:defRPr b="0" i="0" sz="1500" u="none" cap="none" strike="noStrike">
                <a:solidFill>
                  <a:schemeClr val="dk1"/>
                </a:solidFill>
                <a:latin typeface="Quattrocento Sans"/>
                <a:ea typeface="Quattrocento Sans"/>
                <a:cs typeface="Quattrocento Sans"/>
                <a:sym typeface="Quattrocento Sans"/>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Quattrocento Sans"/>
                <a:ea typeface="Quattrocento Sans"/>
                <a:cs typeface="Quattrocento Sans"/>
                <a:sym typeface="Quattrocento Sans"/>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Quattrocento Sans"/>
                <a:ea typeface="Quattrocento Sans"/>
                <a:cs typeface="Quattrocento Sans"/>
                <a:sym typeface="Quattrocento Sans"/>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Quattrocento Sans"/>
                <a:ea typeface="Quattrocento Sans"/>
                <a:cs typeface="Quattrocento Sans"/>
                <a:sym typeface="Quattrocento Sans"/>
              </a:defRPr>
            </a:lvl9pPr>
          </a:lstStyle>
          <a:p/>
        </p:txBody>
      </p:sp>
      <p:sp>
        <p:nvSpPr>
          <p:cNvPr id="1006" name="Google Shape;1006;p191"/>
          <p:cNvSpPr txBox="1"/>
          <p:nvPr>
            <p:ph idx="4" type="body"/>
          </p:nvPr>
        </p:nvSpPr>
        <p:spPr>
          <a:xfrm>
            <a:off x="500144" y="3354851"/>
            <a:ext cx="3056700" cy="161700"/>
          </a:xfrm>
          <a:prstGeom prst="rect">
            <a:avLst/>
          </a:prstGeom>
          <a:noFill/>
          <a:ln>
            <a:noFill/>
          </a:ln>
        </p:spPr>
        <p:txBody>
          <a:bodyPr anchorCtr="0" anchor="t" bIns="0" lIns="0" spcFirstLastPara="1" rIns="0" wrap="square" tIns="0">
            <a:spAutoFit/>
          </a:bodyPr>
          <a:lstStyle>
            <a:lvl1pPr indent="-228600" lvl="0" marL="457200" marR="0" rtl="0" algn="l">
              <a:lnSpc>
                <a:spcPct val="100000"/>
              </a:lnSpc>
              <a:spcBef>
                <a:spcPts val="0"/>
              </a:spcBef>
              <a:spcAft>
                <a:spcPts val="0"/>
              </a:spcAft>
              <a:buClr>
                <a:srgbClr val="08023F"/>
              </a:buClr>
              <a:buSzPts val="900"/>
              <a:buFont typeface="Noto Sans Symbols"/>
              <a:buNone/>
              <a:defRPr b="0" i="0" sz="1100" u="none" cap="none" strike="noStrike">
                <a:solidFill>
                  <a:srgbClr val="08023F"/>
                </a:solidFill>
                <a:latin typeface="Quattrocento Sans"/>
                <a:ea typeface="Quattrocento Sans"/>
                <a:cs typeface="Quattrocento Sans"/>
                <a:sym typeface="Quattrocento Sans"/>
              </a:defRPr>
            </a:lvl1pPr>
            <a:lvl2pPr indent="-228600" lvl="1" marL="914400" marR="0" rtl="0" algn="l">
              <a:lnSpc>
                <a:spcPct val="100000"/>
              </a:lnSpc>
              <a:spcBef>
                <a:spcPts val="800"/>
              </a:spcBef>
              <a:spcAft>
                <a:spcPts val="0"/>
              </a:spcAft>
              <a:buClr>
                <a:schemeClr val="dk1"/>
              </a:buClr>
              <a:buSzPts val="900"/>
              <a:buFont typeface="Noto Sans Symbols"/>
              <a:buNone/>
              <a:defRPr b="0" i="0" sz="1000" u="none" cap="none" strike="noStrike">
                <a:solidFill>
                  <a:schemeClr val="dk1"/>
                </a:solidFill>
                <a:latin typeface="Quattrocento Sans"/>
                <a:ea typeface="Quattrocento Sans"/>
                <a:cs typeface="Quattrocento Sans"/>
                <a:sym typeface="Quattrocento Sans"/>
              </a:defRPr>
            </a:lvl2pPr>
            <a:lvl3pPr indent="-228600" lvl="2" marL="1371600" marR="0" rtl="0" algn="l">
              <a:lnSpc>
                <a:spcPct val="100000"/>
              </a:lnSpc>
              <a:spcBef>
                <a:spcPts val="800"/>
              </a:spcBef>
              <a:spcAft>
                <a:spcPts val="0"/>
              </a:spcAft>
              <a:buClr>
                <a:schemeClr val="dk1"/>
              </a:buClr>
              <a:buSzPts val="800"/>
              <a:buFont typeface="Noto Sans Symbols"/>
              <a:buNone/>
              <a:defRPr b="0" i="0" sz="900" u="none" cap="none" strike="noStrike">
                <a:solidFill>
                  <a:schemeClr val="dk1"/>
                </a:solidFill>
                <a:latin typeface="Quattrocento Sans"/>
                <a:ea typeface="Quattrocento Sans"/>
                <a:cs typeface="Quattrocento Sans"/>
                <a:sym typeface="Quattrocento Sans"/>
              </a:defRPr>
            </a:lvl3pPr>
            <a:lvl4pPr indent="-273050" lvl="3" marL="1828800" marR="0" rtl="0" algn="l">
              <a:lnSpc>
                <a:spcPct val="100000"/>
              </a:lnSpc>
              <a:spcBef>
                <a:spcPts val="800"/>
              </a:spcBef>
              <a:spcAft>
                <a:spcPts val="0"/>
              </a:spcAft>
              <a:buClr>
                <a:schemeClr val="dk1"/>
              </a:buClr>
              <a:buSzPts val="700"/>
              <a:buFont typeface="Noto Sans Symbols"/>
              <a:buChar char="·"/>
              <a:defRPr b="0" i="0" sz="800" u="none" cap="none" strike="noStrike">
                <a:solidFill>
                  <a:schemeClr val="dk1"/>
                </a:solidFill>
                <a:latin typeface="Quattrocento Sans"/>
                <a:ea typeface="Quattrocento Sans"/>
                <a:cs typeface="Quattrocento Sans"/>
                <a:sym typeface="Quattrocento Sans"/>
              </a:defRPr>
            </a:lvl4pPr>
            <a:lvl5pPr indent="-260350" lvl="4" marL="2286000" marR="0" rtl="0" algn="l">
              <a:lnSpc>
                <a:spcPct val="100000"/>
              </a:lnSpc>
              <a:spcBef>
                <a:spcPts val="100"/>
              </a:spcBef>
              <a:spcAft>
                <a:spcPts val="0"/>
              </a:spcAft>
              <a:buClr>
                <a:schemeClr val="dk1"/>
              </a:buClr>
              <a:buSzPts val="500"/>
              <a:buFont typeface="Noto Sans Symbols"/>
              <a:buChar char="·"/>
              <a:defRPr b="0" i="0" sz="600" u="none" cap="none" strike="noStrike">
                <a:solidFill>
                  <a:schemeClr val="dk1"/>
                </a:solidFill>
                <a:latin typeface="Quattrocento Sans"/>
                <a:ea typeface="Quattrocento Sans"/>
                <a:cs typeface="Quattrocento Sans"/>
                <a:sym typeface="Quattrocento Sans"/>
              </a:defRPr>
            </a:lvl5pPr>
            <a:lvl6pPr indent="-323850" lvl="5" marL="2743200" marR="0" rtl="0" algn="l">
              <a:spcBef>
                <a:spcPts val="300"/>
              </a:spcBef>
              <a:spcAft>
                <a:spcPts val="0"/>
              </a:spcAft>
              <a:buClr>
                <a:schemeClr val="dk1"/>
              </a:buClr>
              <a:buSzPts val="1500"/>
              <a:buFont typeface="Arial"/>
              <a:buChar char="•"/>
              <a:defRPr b="0" i="0" sz="1500" u="none" cap="none" strike="noStrike">
                <a:solidFill>
                  <a:schemeClr val="dk1"/>
                </a:solidFill>
                <a:latin typeface="Quattrocento Sans"/>
                <a:ea typeface="Quattrocento Sans"/>
                <a:cs typeface="Quattrocento Sans"/>
                <a:sym typeface="Quattrocento Sans"/>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Quattrocento Sans"/>
                <a:ea typeface="Quattrocento Sans"/>
                <a:cs typeface="Quattrocento Sans"/>
                <a:sym typeface="Quattrocento Sans"/>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Quattrocento Sans"/>
                <a:ea typeface="Quattrocento Sans"/>
                <a:cs typeface="Quattrocento Sans"/>
                <a:sym typeface="Quattrocento Sans"/>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Quattrocento Sans"/>
                <a:ea typeface="Quattrocento Sans"/>
                <a:cs typeface="Quattrocento Sans"/>
                <a:sym typeface="Quattrocento Sans"/>
              </a:defRPr>
            </a:lvl9pPr>
          </a:lstStyle>
          <a:p/>
        </p:txBody>
      </p:sp>
      <p:sp>
        <p:nvSpPr>
          <p:cNvPr id="1007" name="Google Shape;1007;p191"/>
          <p:cNvSpPr txBox="1"/>
          <p:nvPr>
            <p:ph idx="5" type="body"/>
          </p:nvPr>
        </p:nvSpPr>
        <p:spPr>
          <a:xfrm>
            <a:off x="500144" y="1621790"/>
            <a:ext cx="2956800" cy="291900"/>
          </a:xfrm>
          <a:prstGeom prst="rect">
            <a:avLst/>
          </a:prstGeom>
          <a:noFill/>
          <a:ln>
            <a:noFill/>
          </a:ln>
        </p:spPr>
        <p:txBody>
          <a:bodyPr anchorCtr="0" anchor="t" bIns="28575" lIns="57150" spcFirstLastPara="1" rIns="57150" wrap="square" tIns="28575">
            <a:noAutofit/>
          </a:bodyPr>
          <a:lstStyle>
            <a:lvl1pPr indent="-228600" lvl="0" marL="457200" marR="0" rtl="0" algn="l">
              <a:lnSpc>
                <a:spcPct val="100000"/>
              </a:lnSpc>
              <a:spcBef>
                <a:spcPts val="0"/>
              </a:spcBef>
              <a:spcAft>
                <a:spcPts val="0"/>
              </a:spcAft>
              <a:buClr>
                <a:srgbClr val="08023F"/>
              </a:buClr>
              <a:buSzPts val="1900"/>
              <a:buFont typeface="Noto Sans Symbols"/>
              <a:buNone/>
              <a:defRPr b="1" i="0" sz="2100" u="none" cap="none" strike="noStrike">
                <a:solidFill>
                  <a:srgbClr val="08023F"/>
                </a:solidFill>
                <a:latin typeface="Quattrocento Sans"/>
                <a:ea typeface="Quattrocento Sans"/>
                <a:cs typeface="Quattrocento Sans"/>
                <a:sym typeface="Quattrocento Sans"/>
              </a:defRPr>
            </a:lvl1pPr>
            <a:lvl2pPr indent="-228600" lvl="1" marL="914400" marR="0" rtl="0" algn="l">
              <a:lnSpc>
                <a:spcPct val="100000"/>
              </a:lnSpc>
              <a:spcBef>
                <a:spcPts val="800"/>
              </a:spcBef>
              <a:spcAft>
                <a:spcPts val="0"/>
              </a:spcAft>
              <a:buClr>
                <a:schemeClr val="dk1"/>
              </a:buClr>
              <a:buSzPts val="900"/>
              <a:buFont typeface="Noto Sans Symbols"/>
              <a:buNone/>
              <a:defRPr b="0" i="0" sz="1000" u="none" cap="none" strike="noStrike">
                <a:solidFill>
                  <a:schemeClr val="dk1"/>
                </a:solidFill>
                <a:latin typeface="Quattrocento Sans"/>
                <a:ea typeface="Quattrocento Sans"/>
                <a:cs typeface="Quattrocento Sans"/>
                <a:sym typeface="Quattrocento Sans"/>
              </a:defRPr>
            </a:lvl2pPr>
            <a:lvl3pPr indent="-228600" lvl="2" marL="1371600" marR="0" rtl="0" algn="l">
              <a:lnSpc>
                <a:spcPct val="100000"/>
              </a:lnSpc>
              <a:spcBef>
                <a:spcPts val="800"/>
              </a:spcBef>
              <a:spcAft>
                <a:spcPts val="0"/>
              </a:spcAft>
              <a:buClr>
                <a:schemeClr val="dk1"/>
              </a:buClr>
              <a:buSzPts val="800"/>
              <a:buFont typeface="Noto Sans Symbols"/>
              <a:buNone/>
              <a:defRPr b="0" i="0" sz="900" u="none" cap="none" strike="noStrike">
                <a:solidFill>
                  <a:schemeClr val="dk1"/>
                </a:solidFill>
                <a:latin typeface="Quattrocento Sans"/>
                <a:ea typeface="Quattrocento Sans"/>
                <a:cs typeface="Quattrocento Sans"/>
                <a:sym typeface="Quattrocento Sans"/>
              </a:defRPr>
            </a:lvl3pPr>
            <a:lvl4pPr indent="-273050" lvl="3" marL="1828800" marR="0" rtl="0" algn="l">
              <a:lnSpc>
                <a:spcPct val="100000"/>
              </a:lnSpc>
              <a:spcBef>
                <a:spcPts val="800"/>
              </a:spcBef>
              <a:spcAft>
                <a:spcPts val="0"/>
              </a:spcAft>
              <a:buClr>
                <a:schemeClr val="dk1"/>
              </a:buClr>
              <a:buSzPts val="700"/>
              <a:buFont typeface="Noto Sans Symbols"/>
              <a:buChar char="·"/>
              <a:defRPr b="0" i="0" sz="800" u="none" cap="none" strike="noStrike">
                <a:solidFill>
                  <a:schemeClr val="dk1"/>
                </a:solidFill>
                <a:latin typeface="Quattrocento Sans"/>
                <a:ea typeface="Quattrocento Sans"/>
                <a:cs typeface="Quattrocento Sans"/>
                <a:sym typeface="Quattrocento Sans"/>
              </a:defRPr>
            </a:lvl4pPr>
            <a:lvl5pPr indent="-260350" lvl="4" marL="2286000" marR="0" rtl="0" algn="l">
              <a:lnSpc>
                <a:spcPct val="100000"/>
              </a:lnSpc>
              <a:spcBef>
                <a:spcPts val="100"/>
              </a:spcBef>
              <a:spcAft>
                <a:spcPts val="0"/>
              </a:spcAft>
              <a:buClr>
                <a:schemeClr val="dk1"/>
              </a:buClr>
              <a:buSzPts val="500"/>
              <a:buFont typeface="Noto Sans Symbols"/>
              <a:buChar char="·"/>
              <a:defRPr b="0" i="0" sz="600" u="none" cap="none" strike="noStrike">
                <a:solidFill>
                  <a:schemeClr val="dk1"/>
                </a:solidFill>
                <a:latin typeface="Quattrocento Sans"/>
                <a:ea typeface="Quattrocento Sans"/>
                <a:cs typeface="Quattrocento Sans"/>
                <a:sym typeface="Quattrocento Sans"/>
              </a:defRPr>
            </a:lvl5pPr>
            <a:lvl6pPr indent="-323850" lvl="5" marL="2743200" marR="0" rtl="0" algn="l">
              <a:spcBef>
                <a:spcPts val="300"/>
              </a:spcBef>
              <a:spcAft>
                <a:spcPts val="0"/>
              </a:spcAft>
              <a:buClr>
                <a:schemeClr val="dk1"/>
              </a:buClr>
              <a:buSzPts val="1500"/>
              <a:buFont typeface="Arial"/>
              <a:buChar char="•"/>
              <a:defRPr b="0" i="0" sz="1500" u="none" cap="none" strike="noStrike">
                <a:solidFill>
                  <a:schemeClr val="dk1"/>
                </a:solidFill>
                <a:latin typeface="Quattrocento Sans"/>
                <a:ea typeface="Quattrocento Sans"/>
                <a:cs typeface="Quattrocento Sans"/>
                <a:sym typeface="Quattrocento Sans"/>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Quattrocento Sans"/>
                <a:ea typeface="Quattrocento Sans"/>
                <a:cs typeface="Quattrocento Sans"/>
                <a:sym typeface="Quattrocento Sans"/>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Quattrocento Sans"/>
                <a:ea typeface="Quattrocento Sans"/>
                <a:cs typeface="Quattrocento Sans"/>
                <a:sym typeface="Quattrocento Sans"/>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Quattrocento Sans"/>
                <a:ea typeface="Quattrocento Sans"/>
                <a:cs typeface="Quattrocento Sans"/>
                <a:sym typeface="Quattrocento Sans"/>
              </a:defRPr>
            </a:lvl9pPr>
          </a:lstStyle>
          <a:p/>
        </p:txBody>
      </p:sp>
      <p:pic>
        <p:nvPicPr>
          <p:cNvPr id="1008" name="Google Shape;1008;p191"/>
          <p:cNvPicPr preferRelativeResize="0"/>
          <p:nvPr/>
        </p:nvPicPr>
        <p:blipFill rotWithShape="1">
          <a:blip r:embed="rId2">
            <a:alphaModFix/>
          </a:blip>
          <a:srcRect b="0" l="0" r="0" t="0"/>
          <a:stretch/>
        </p:blipFill>
        <p:spPr>
          <a:xfrm>
            <a:off x="7900148" y="-25213"/>
            <a:ext cx="1036498" cy="1266140"/>
          </a:xfrm>
          <a:prstGeom prst="rect">
            <a:avLst/>
          </a:prstGeom>
          <a:noFill/>
          <a:ln>
            <a:noFill/>
          </a:ln>
        </p:spPr>
      </p:pic>
      <p:sp>
        <p:nvSpPr>
          <p:cNvPr id="1009" name="Google Shape;1009;p191"/>
          <p:cNvSpPr txBox="1"/>
          <p:nvPr/>
        </p:nvSpPr>
        <p:spPr>
          <a:xfrm>
            <a:off x="250667" y="4771178"/>
            <a:ext cx="1244100" cy="211500"/>
          </a:xfrm>
          <a:prstGeom prst="rect">
            <a:avLst/>
          </a:prstGeom>
          <a:noFill/>
          <a:ln>
            <a:noFill/>
          </a:ln>
        </p:spPr>
        <p:txBody>
          <a:bodyPr anchorCtr="0" anchor="t" bIns="28575" lIns="57150" spcFirstLastPara="1" rIns="57150" wrap="square" tIns="28575">
            <a:spAutoFit/>
          </a:bodyPr>
          <a:lstStyle/>
          <a:p>
            <a:pPr indent="0" lvl="0" marL="0" marR="0" rtl="0" algn="l">
              <a:spcBef>
                <a:spcPts val="0"/>
              </a:spcBef>
              <a:spcAft>
                <a:spcPts val="0"/>
              </a:spcAft>
              <a:buNone/>
            </a:pPr>
            <a:r>
              <a:rPr b="0" i="0" lang="en" sz="1000" u="none" strike="noStrike">
                <a:solidFill>
                  <a:schemeClr val="lt1"/>
                </a:solidFill>
                <a:latin typeface="Poppins"/>
                <a:ea typeface="Poppins"/>
                <a:cs typeface="Poppins"/>
                <a:sym typeface="Poppins"/>
              </a:rPr>
              <a:t>#AzConfDev</a:t>
            </a:r>
            <a:endParaRPr b="0" sz="1000">
              <a:solidFill>
                <a:schemeClr val="dk1"/>
              </a:solidFill>
              <a:latin typeface="Poppins"/>
              <a:ea typeface="Poppins"/>
              <a:cs typeface="Poppins"/>
              <a:sym typeface="Poppins"/>
            </a:endParaRPr>
          </a:p>
        </p:txBody>
      </p:sp>
      <p:pic>
        <p:nvPicPr>
          <p:cNvPr id="1010" name="Google Shape;1010;p191"/>
          <p:cNvPicPr preferRelativeResize="0"/>
          <p:nvPr/>
        </p:nvPicPr>
        <p:blipFill rotWithShape="1">
          <a:blip r:embed="rId3">
            <a:alphaModFix/>
          </a:blip>
          <a:srcRect b="0" l="0" r="0" t="0"/>
          <a:stretch/>
        </p:blipFill>
        <p:spPr>
          <a:xfrm>
            <a:off x="3337719" y="1639094"/>
            <a:ext cx="2468563" cy="1865312"/>
          </a:xfrm>
          <a:prstGeom prst="rect">
            <a:avLst/>
          </a:prstGeom>
          <a:noFill/>
          <a:ln>
            <a:noFill/>
          </a:ln>
        </p:spPr>
      </p:pic>
      <p:pic>
        <p:nvPicPr>
          <p:cNvPr id="1011" name="Google Shape;1011;p191"/>
          <p:cNvPicPr preferRelativeResize="0"/>
          <p:nvPr/>
        </p:nvPicPr>
        <p:blipFill rotWithShape="1">
          <a:blip r:embed="rId4">
            <a:alphaModFix/>
          </a:blip>
          <a:srcRect b="0" l="0" r="0" t="0"/>
          <a:stretch/>
        </p:blipFill>
        <p:spPr>
          <a:xfrm>
            <a:off x="4771571" y="2247253"/>
            <a:ext cx="4372430" cy="2914001"/>
          </a:xfrm>
          <a:prstGeom prst="rect">
            <a:avLst/>
          </a:prstGeom>
          <a:noFill/>
          <a:ln>
            <a:noFill/>
          </a:ln>
        </p:spPr>
      </p:pic>
    </p:spTree>
  </p:cSld>
  <p:clrMapOvr>
    <a:masterClrMapping/>
  </p:clrMapOvr>
  <p:extLst>
    <p:ext uri="{DCECCB84-F9BA-43D5-87BE-67443E8EF086}">
      <p15:sldGuideLst>
        <p15:guide id="1" orient="horz" pos="1393">
          <p15:clr>
            <a:srgbClr val="5ACBF0"/>
          </p15:clr>
        </p15:guide>
        <p15:guide id="2" orient="horz" pos="1560">
          <p15:clr>
            <a:srgbClr val="5ACBF0"/>
          </p15:clr>
        </p15:guide>
        <p15:guide id="3" orient="horz" pos="135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Idea">
  <p:cSld name="Big Idea">
    <p:bg>
      <p:bgPr>
        <a:solidFill>
          <a:srgbClr val="008F86"/>
        </a:solidFill>
      </p:bgPr>
    </p:bg>
    <p:spTree>
      <p:nvGrpSpPr>
        <p:cNvPr id="100" name="Shape 100"/>
        <p:cNvGrpSpPr/>
        <p:nvPr/>
      </p:nvGrpSpPr>
      <p:grpSpPr>
        <a:xfrm>
          <a:off x="0" y="0"/>
          <a:ext cx="0" cy="0"/>
          <a:chOff x="0" y="0"/>
          <a:chExt cx="0" cy="0"/>
        </a:xfrm>
      </p:grpSpPr>
      <p:sp>
        <p:nvSpPr>
          <p:cNvPr id="101" name="Google Shape;101;p21"/>
          <p:cNvSpPr/>
          <p:nvPr/>
        </p:nvSpPr>
        <p:spPr>
          <a:xfrm>
            <a:off x="0" y="0"/>
            <a:ext cx="9144000" cy="5143500"/>
          </a:xfrm>
          <a:prstGeom prst="rect">
            <a:avLst/>
          </a:pr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Open Sans"/>
              <a:ea typeface="Open Sans"/>
              <a:cs typeface="Open Sans"/>
              <a:sym typeface="Open Sans"/>
            </a:endParaRPr>
          </a:p>
        </p:txBody>
      </p:sp>
      <p:sp>
        <p:nvSpPr>
          <p:cNvPr id="102" name="Google Shape;102;p21"/>
          <p:cNvSpPr txBox="1"/>
          <p:nvPr>
            <p:ph idx="1" type="body"/>
          </p:nvPr>
        </p:nvSpPr>
        <p:spPr>
          <a:xfrm>
            <a:off x="952500" y="1185867"/>
            <a:ext cx="7239000" cy="2771700"/>
          </a:xfrm>
          <a:prstGeom prst="rect">
            <a:avLst/>
          </a:prstGeom>
          <a:noFill/>
          <a:ln>
            <a:noFill/>
          </a:ln>
        </p:spPr>
        <p:txBody>
          <a:bodyPr anchorCtr="1" anchor="ctr" bIns="45700" lIns="0" spcFirstLastPara="1" rIns="0" wrap="square" tIns="45700">
            <a:noAutofit/>
          </a:bodyPr>
          <a:lstStyle>
            <a:lvl1pPr indent="-228600" lvl="0" marL="457200" rtl="0" algn="ctr">
              <a:lnSpc>
                <a:spcPct val="100000"/>
              </a:lnSpc>
              <a:spcBef>
                <a:spcPts val="800"/>
              </a:spcBef>
              <a:spcAft>
                <a:spcPts val="0"/>
              </a:spcAft>
              <a:buSzPts val="4000"/>
              <a:buNone/>
              <a:defRPr b="0" sz="4000" cap="none">
                <a:solidFill>
                  <a:schemeClr val="lt1"/>
                </a:solidFill>
                <a:latin typeface="Open Sans"/>
                <a:ea typeface="Open Sans"/>
                <a:cs typeface="Open Sans"/>
                <a:sym typeface="Open Sans"/>
              </a:defRPr>
            </a:lvl1pPr>
            <a:lvl2pPr indent="-342900" lvl="1" marL="914400" rtl="0" algn="l">
              <a:lnSpc>
                <a:spcPct val="90000"/>
              </a:lnSpc>
              <a:spcBef>
                <a:spcPts val="360"/>
              </a:spcBef>
              <a:spcAft>
                <a:spcPts val="0"/>
              </a:spcAft>
              <a:buSzPts val="1800"/>
              <a:buChar char="–"/>
              <a:defRPr/>
            </a:lvl2pPr>
            <a:lvl3pPr indent="-342900" lvl="2" marL="1371600" rtl="0" algn="l">
              <a:lnSpc>
                <a:spcPct val="90000"/>
              </a:lnSpc>
              <a:spcBef>
                <a:spcPts val="360"/>
              </a:spcBef>
              <a:spcAft>
                <a:spcPts val="0"/>
              </a:spcAft>
              <a:buSzPts val="1800"/>
              <a:buChar char="•"/>
              <a:defRPr/>
            </a:lvl3pPr>
            <a:lvl4pPr indent="-342900" lvl="3" marL="1828800" rtl="0" algn="l">
              <a:lnSpc>
                <a:spcPct val="90000"/>
              </a:lnSpc>
              <a:spcBef>
                <a:spcPts val="360"/>
              </a:spcBef>
              <a:spcAft>
                <a:spcPts val="0"/>
              </a:spcAft>
              <a:buSzPts val="1800"/>
              <a:buChar char="–"/>
              <a:defRPr/>
            </a:lvl4pPr>
            <a:lvl5pPr indent="-342900" lvl="4" marL="2286000" rtl="0" algn="l">
              <a:lnSpc>
                <a:spcPct val="90000"/>
              </a:lnSpc>
              <a:spcBef>
                <a:spcPts val="360"/>
              </a:spcBef>
              <a:spcAft>
                <a:spcPts val="0"/>
              </a:spcAft>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103" name="Google Shape;103;p21"/>
          <p:cNvSpPr txBox="1"/>
          <p:nvPr/>
        </p:nvSpPr>
        <p:spPr>
          <a:xfrm>
            <a:off x="100093" y="4855648"/>
            <a:ext cx="1008600" cy="2739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 sz="1000">
                <a:solidFill>
                  <a:srgbClr val="FFFFFF"/>
                </a:solidFill>
                <a:latin typeface="Open Sans"/>
                <a:ea typeface="Open Sans"/>
                <a:cs typeface="Open Sans"/>
                <a:sym typeface="Open Sans"/>
              </a:rPr>
              <a:t>‹#›</a:t>
            </a:fld>
            <a:endParaRPr sz="1000">
              <a:solidFill>
                <a:srgbClr val="FFFFFF"/>
              </a:solidFill>
              <a:latin typeface="Open Sans"/>
              <a:ea typeface="Open Sans"/>
              <a:cs typeface="Open Sans"/>
              <a:sym typeface="Open Sans"/>
            </a:endParaRPr>
          </a:p>
        </p:txBody>
      </p:sp>
      <p:pic>
        <p:nvPicPr>
          <p:cNvPr id="104" name="Google Shape;104;p21"/>
          <p:cNvPicPr preferRelativeResize="0"/>
          <p:nvPr/>
        </p:nvPicPr>
        <p:blipFill>
          <a:blip r:embed="rId2">
            <a:alphaModFix/>
          </a:blip>
          <a:stretch>
            <a:fillRect/>
          </a:stretch>
        </p:blipFill>
        <p:spPr>
          <a:xfrm>
            <a:off x="8183300" y="4691126"/>
            <a:ext cx="705628" cy="241849"/>
          </a:xfrm>
          <a:prstGeom prst="rect">
            <a:avLst/>
          </a:prstGeom>
          <a:noFill/>
          <a:ln>
            <a:noFill/>
          </a:ln>
        </p:spPr>
      </p:pic>
    </p:spTree>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rt">
  <p:cSld name="Chart">
    <p:spTree>
      <p:nvGrpSpPr>
        <p:cNvPr id="105" name="Shape 105"/>
        <p:cNvGrpSpPr/>
        <p:nvPr/>
      </p:nvGrpSpPr>
      <p:grpSpPr>
        <a:xfrm>
          <a:off x="0" y="0"/>
          <a:ext cx="0" cy="0"/>
          <a:chOff x="0" y="0"/>
          <a:chExt cx="0" cy="0"/>
        </a:xfrm>
      </p:grpSpPr>
      <p:sp>
        <p:nvSpPr>
          <p:cNvPr id="106" name="Google Shape;106;p22"/>
          <p:cNvSpPr txBox="1"/>
          <p:nvPr>
            <p:ph type="title"/>
          </p:nvPr>
        </p:nvSpPr>
        <p:spPr>
          <a:xfrm>
            <a:off x="343932" y="59476"/>
            <a:ext cx="7962000" cy="798900"/>
          </a:xfrm>
          <a:prstGeom prst="rect">
            <a:avLst/>
          </a:prstGeom>
          <a:noFill/>
          <a:ln>
            <a:noFill/>
          </a:ln>
        </p:spPr>
        <p:txBody>
          <a:bodyPr anchorCtr="0" anchor="b" bIns="45700" lIns="91425" spcFirstLastPara="1" rIns="91425" wrap="square" tIns="45700">
            <a:noAutofit/>
          </a:bodyPr>
          <a:lstStyle>
            <a:lvl1pPr lvl="0" rtl="0" algn="l">
              <a:lnSpc>
                <a:spcPct val="90000"/>
              </a:lnSpc>
              <a:spcBef>
                <a:spcPts val="0"/>
              </a:spcBef>
              <a:spcAft>
                <a:spcPts val="0"/>
              </a:spcAft>
              <a:buClr>
                <a:schemeClr val="dk1"/>
              </a:buClr>
              <a:buSzPts val="2400"/>
              <a:buFont typeface="Open Sans"/>
              <a:buNone/>
              <a:defRPr sz="2400">
                <a:solidFill>
                  <a:schemeClr val="dk1"/>
                </a:solidFill>
                <a:latin typeface="Open Sans"/>
                <a:ea typeface="Open Sans"/>
                <a:cs typeface="Open Sans"/>
                <a:sym typeface="Open Sa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07" name="Google Shape;107;p22"/>
          <p:cNvSpPr txBox="1"/>
          <p:nvPr>
            <p:ph idx="1" type="body"/>
          </p:nvPr>
        </p:nvSpPr>
        <p:spPr>
          <a:xfrm>
            <a:off x="343932" y="830983"/>
            <a:ext cx="7962000" cy="304800"/>
          </a:xfrm>
          <a:prstGeom prst="rect">
            <a:avLst/>
          </a:prstGeom>
          <a:noFill/>
          <a:ln>
            <a:noFill/>
          </a:ln>
        </p:spPr>
        <p:txBody>
          <a:bodyPr anchorCtr="0" anchor="t" bIns="45700" lIns="91425" spcFirstLastPara="1" rIns="91425" wrap="square" tIns="45700">
            <a:noAutofit/>
          </a:bodyPr>
          <a:lstStyle>
            <a:lvl1pPr indent="-228600" lvl="0" marL="457200" rtl="0" algn="l">
              <a:lnSpc>
                <a:spcPct val="85000"/>
              </a:lnSpc>
              <a:spcBef>
                <a:spcPts val="0"/>
              </a:spcBef>
              <a:spcAft>
                <a:spcPts val="0"/>
              </a:spcAft>
              <a:buClr>
                <a:schemeClr val="accent1"/>
              </a:buClr>
              <a:buSzPts val="1800"/>
              <a:buFont typeface="Open Sans"/>
              <a:buNone/>
              <a:defRPr sz="1800">
                <a:solidFill>
                  <a:schemeClr val="accent3"/>
                </a:solidFill>
                <a:latin typeface="Open Sans"/>
                <a:ea typeface="Open Sans"/>
                <a:cs typeface="Open Sans"/>
                <a:sym typeface="Open Sans"/>
              </a:defRPr>
            </a:lvl1pPr>
            <a:lvl2pPr indent="-342900" lvl="1" marL="914400" rtl="0" algn="l">
              <a:lnSpc>
                <a:spcPct val="90000"/>
              </a:lnSpc>
              <a:spcBef>
                <a:spcPts val="360"/>
              </a:spcBef>
              <a:spcAft>
                <a:spcPts val="0"/>
              </a:spcAft>
              <a:buSzPts val="1800"/>
              <a:buChar char="–"/>
              <a:defRPr/>
            </a:lvl2pPr>
            <a:lvl3pPr indent="-342900" lvl="2" marL="1371600" rtl="0" algn="l">
              <a:lnSpc>
                <a:spcPct val="90000"/>
              </a:lnSpc>
              <a:spcBef>
                <a:spcPts val="360"/>
              </a:spcBef>
              <a:spcAft>
                <a:spcPts val="0"/>
              </a:spcAft>
              <a:buSzPts val="1800"/>
              <a:buChar char="•"/>
              <a:defRPr/>
            </a:lvl3pPr>
            <a:lvl4pPr indent="-342900" lvl="3" marL="1828800" rtl="0" algn="l">
              <a:lnSpc>
                <a:spcPct val="90000"/>
              </a:lnSpc>
              <a:spcBef>
                <a:spcPts val="360"/>
              </a:spcBef>
              <a:spcAft>
                <a:spcPts val="0"/>
              </a:spcAft>
              <a:buSzPts val="1800"/>
              <a:buChar char="–"/>
              <a:defRPr/>
            </a:lvl4pPr>
            <a:lvl5pPr indent="-342900" lvl="4" marL="2286000" rtl="0" algn="l">
              <a:lnSpc>
                <a:spcPct val="90000"/>
              </a:lnSpc>
              <a:spcBef>
                <a:spcPts val="360"/>
              </a:spcBef>
              <a:spcAft>
                <a:spcPts val="0"/>
              </a:spcAft>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108" name="Google Shape;108;p22"/>
          <p:cNvSpPr/>
          <p:nvPr>
            <p:ph idx="2" type="chart"/>
          </p:nvPr>
        </p:nvSpPr>
        <p:spPr>
          <a:xfrm>
            <a:off x="1066800" y="1429811"/>
            <a:ext cx="7010400" cy="33498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360"/>
              </a:spcBef>
              <a:spcAft>
                <a:spcPts val="0"/>
              </a:spcAft>
              <a:buClr>
                <a:schemeClr val="accent3"/>
              </a:buClr>
              <a:buSzPts val="1800"/>
              <a:buFont typeface="Arial"/>
              <a:buNone/>
              <a:defRPr b="0" i="0" sz="1800" u="none" cap="none" strike="noStrike">
                <a:solidFill>
                  <a:srgbClr val="595959"/>
                </a:solidFill>
                <a:latin typeface="Open Sans"/>
                <a:ea typeface="Open Sans"/>
                <a:cs typeface="Open Sans"/>
                <a:sym typeface="Open Sans"/>
              </a:defRPr>
            </a:lvl1pPr>
            <a:lvl2pPr lvl="1" marR="0" rtl="0" algn="l">
              <a:lnSpc>
                <a:spcPct val="90000"/>
              </a:lnSpc>
              <a:spcBef>
                <a:spcPts val="280"/>
              </a:spcBef>
              <a:spcAft>
                <a:spcPts val="0"/>
              </a:spcAft>
              <a:buClr>
                <a:schemeClr val="accent3"/>
              </a:buClr>
              <a:buSzPts val="1400"/>
              <a:buFont typeface="Arial"/>
              <a:buChar char="–"/>
              <a:defRPr b="0" i="0" sz="1400" u="none" cap="none" strike="noStrike">
                <a:solidFill>
                  <a:srgbClr val="595959"/>
                </a:solidFill>
                <a:latin typeface="Open Sans"/>
                <a:ea typeface="Open Sans"/>
                <a:cs typeface="Open Sans"/>
                <a:sym typeface="Open Sans"/>
              </a:defRPr>
            </a:lvl2pPr>
            <a:lvl3pPr lvl="2" marR="0" rtl="0" algn="l">
              <a:lnSpc>
                <a:spcPct val="90000"/>
              </a:lnSpc>
              <a:spcBef>
                <a:spcPts val="240"/>
              </a:spcBef>
              <a:spcAft>
                <a:spcPts val="0"/>
              </a:spcAft>
              <a:buClr>
                <a:schemeClr val="accent3"/>
              </a:buClr>
              <a:buSzPts val="1200"/>
              <a:buFont typeface="Arial"/>
              <a:buChar char="•"/>
              <a:defRPr b="0" i="0" sz="1200" u="none" cap="none" strike="noStrike">
                <a:solidFill>
                  <a:srgbClr val="595959"/>
                </a:solidFill>
                <a:latin typeface="Open Sans"/>
                <a:ea typeface="Open Sans"/>
                <a:cs typeface="Open Sans"/>
                <a:sym typeface="Open Sans"/>
              </a:defRPr>
            </a:lvl3pPr>
            <a:lvl4pPr lvl="3" marR="0" rtl="0" algn="l">
              <a:lnSpc>
                <a:spcPct val="90000"/>
              </a:lnSpc>
              <a:spcBef>
                <a:spcPts val="240"/>
              </a:spcBef>
              <a:spcAft>
                <a:spcPts val="0"/>
              </a:spcAft>
              <a:buClr>
                <a:schemeClr val="accent3"/>
              </a:buClr>
              <a:buSzPts val="1200"/>
              <a:buFont typeface="Arial"/>
              <a:buChar char="–"/>
              <a:defRPr b="0" i="0" sz="1200" u="none" cap="none" strike="noStrike">
                <a:solidFill>
                  <a:srgbClr val="595959"/>
                </a:solidFill>
                <a:latin typeface="Open Sans"/>
                <a:ea typeface="Open Sans"/>
                <a:cs typeface="Open Sans"/>
                <a:sym typeface="Open Sans"/>
              </a:defRPr>
            </a:lvl4pPr>
            <a:lvl5pPr lvl="4" marR="0" rtl="0" algn="l">
              <a:lnSpc>
                <a:spcPct val="90000"/>
              </a:lnSpc>
              <a:spcBef>
                <a:spcPts val="360"/>
              </a:spcBef>
              <a:spcAft>
                <a:spcPts val="0"/>
              </a:spcAft>
              <a:buClr>
                <a:schemeClr val="accent3"/>
              </a:buClr>
              <a:buSzPts val="1800"/>
              <a:buFont typeface="Arial"/>
              <a:buChar char="»"/>
              <a:defRPr b="0" i="0" sz="1800" u="none" cap="none" strike="noStrike">
                <a:solidFill>
                  <a:srgbClr val="595959"/>
                </a:solidFill>
                <a:latin typeface="Open Sans"/>
                <a:ea typeface="Open Sans"/>
                <a:cs typeface="Open Sans"/>
                <a:sym typeface="Open Sans"/>
              </a:defRPr>
            </a:lvl5pPr>
            <a:lvl6pPr lvl="5" marR="0" rtl="0" algn="l">
              <a:spcBef>
                <a:spcPts val="400"/>
              </a:spcBef>
              <a:spcAft>
                <a:spcPts val="0"/>
              </a:spcAft>
              <a:buClr>
                <a:schemeClr val="dk1"/>
              </a:buClr>
              <a:buSzPts val="2000"/>
              <a:buFont typeface="Arial"/>
              <a:buChar char="•"/>
              <a:defRPr b="0" i="0" sz="2000" u="none" cap="none" strike="noStrike">
                <a:solidFill>
                  <a:schemeClr val="dk1"/>
                </a:solidFill>
                <a:latin typeface="Open Sans"/>
                <a:ea typeface="Open Sans"/>
                <a:cs typeface="Open Sans"/>
                <a:sym typeface="Open Sans"/>
              </a:defRPr>
            </a:lvl6pPr>
            <a:lvl7pPr lvl="6" marR="0" rtl="0" algn="l">
              <a:spcBef>
                <a:spcPts val="400"/>
              </a:spcBef>
              <a:spcAft>
                <a:spcPts val="0"/>
              </a:spcAft>
              <a:buClr>
                <a:schemeClr val="dk1"/>
              </a:buClr>
              <a:buSzPts val="2000"/>
              <a:buFont typeface="Arial"/>
              <a:buChar char="•"/>
              <a:defRPr b="0" i="0" sz="2000" u="none" cap="none" strike="noStrike">
                <a:solidFill>
                  <a:schemeClr val="dk1"/>
                </a:solidFill>
                <a:latin typeface="Open Sans"/>
                <a:ea typeface="Open Sans"/>
                <a:cs typeface="Open Sans"/>
                <a:sym typeface="Open Sans"/>
              </a:defRPr>
            </a:lvl7pPr>
            <a:lvl8pPr lvl="7" marR="0" rtl="0" algn="l">
              <a:spcBef>
                <a:spcPts val="400"/>
              </a:spcBef>
              <a:spcAft>
                <a:spcPts val="0"/>
              </a:spcAft>
              <a:buClr>
                <a:schemeClr val="dk1"/>
              </a:buClr>
              <a:buSzPts val="2000"/>
              <a:buFont typeface="Arial"/>
              <a:buChar char="•"/>
              <a:defRPr b="0" i="0" sz="2000" u="none" cap="none" strike="noStrike">
                <a:solidFill>
                  <a:schemeClr val="dk1"/>
                </a:solidFill>
                <a:latin typeface="Open Sans"/>
                <a:ea typeface="Open Sans"/>
                <a:cs typeface="Open Sans"/>
                <a:sym typeface="Open Sans"/>
              </a:defRPr>
            </a:lvl8pPr>
            <a:lvl9pPr lvl="8" marR="0" rtl="0" algn="l">
              <a:spcBef>
                <a:spcPts val="400"/>
              </a:spcBef>
              <a:spcAft>
                <a:spcPts val="0"/>
              </a:spcAft>
              <a:buClr>
                <a:schemeClr val="dk1"/>
              </a:buClr>
              <a:buSzPts val="2000"/>
              <a:buFont typeface="Arial"/>
              <a:buChar char="•"/>
              <a:defRPr b="0" i="0" sz="2000" u="none" cap="none" strike="noStrike">
                <a:solidFill>
                  <a:schemeClr val="dk1"/>
                </a:solidFill>
                <a:latin typeface="Open Sans"/>
                <a:ea typeface="Open Sans"/>
                <a:cs typeface="Open Sans"/>
                <a:sym typeface="Open Sans"/>
              </a:defRPr>
            </a:lvl9pPr>
          </a:lstStyle>
          <a:p/>
        </p:txBody>
      </p:sp>
    </p:spTree>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p:cSld name="Transition">
    <p:bg>
      <p:bgPr>
        <a:solidFill>
          <a:srgbClr val="008F86"/>
        </a:solidFill>
      </p:bgPr>
    </p:bg>
    <p:spTree>
      <p:nvGrpSpPr>
        <p:cNvPr id="109" name="Shape 109"/>
        <p:cNvGrpSpPr/>
        <p:nvPr/>
      </p:nvGrpSpPr>
      <p:grpSpPr>
        <a:xfrm>
          <a:off x="0" y="0"/>
          <a:ext cx="0" cy="0"/>
          <a:chOff x="0" y="0"/>
          <a:chExt cx="0" cy="0"/>
        </a:xfrm>
      </p:grpSpPr>
      <p:sp>
        <p:nvSpPr>
          <p:cNvPr id="110" name="Google Shape;110;p23"/>
          <p:cNvSpPr/>
          <p:nvPr/>
        </p:nvSpPr>
        <p:spPr>
          <a:xfrm>
            <a:off x="0" y="0"/>
            <a:ext cx="9144000" cy="5143500"/>
          </a:xfrm>
          <a:prstGeom prst="rect">
            <a:avLst/>
          </a:pr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Open Sans"/>
              <a:ea typeface="Open Sans"/>
              <a:cs typeface="Open Sans"/>
              <a:sym typeface="Open Sans"/>
            </a:endParaRPr>
          </a:p>
        </p:txBody>
      </p:sp>
      <p:sp>
        <p:nvSpPr>
          <p:cNvPr id="111" name="Google Shape;111;p23"/>
          <p:cNvSpPr txBox="1"/>
          <p:nvPr>
            <p:ph idx="1" type="body"/>
          </p:nvPr>
        </p:nvSpPr>
        <p:spPr>
          <a:xfrm>
            <a:off x="718820" y="739141"/>
            <a:ext cx="6972300" cy="2319600"/>
          </a:xfrm>
          <a:prstGeom prst="rect">
            <a:avLst/>
          </a:prstGeom>
          <a:noFill/>
          <a:ln>
            <a:noFill/>
          </a:ln>
        </p:spPr>
        <p:txBody>
          <a:bodyPr anchorCtr="0" anchor="b" bIns="45700" lIns="91425" spcFirstLastPara="1" rIns="91425" wrap="square" tIns="45700">
            <a:noAutofit/>
          </a:bodyPr>
          <a:lstStyle>
            <a:lvl1pPr indent="-228600" lvl="0" marL="457200" marR="0" rtl="0" algn="l">
              <a:lnSpc>
                <a:spcPct val="85000"/>
              </a:lnSpc>
              <a:spcBef>
                <a:spcPts val="0"/>
              </a:spcBef>
              <a:spcAft>
                <a:spcPts val="0"/>
              </a:spcAft>
              <a:buClr>
                <a:srgbClr val="FFFFFF"/>
              </a:buClr>
              <a:buSzPts val="4000"/>
              <a:buFont typeface="Arial"/>
              <a:buNone/>
              <a:defRPr b="1" sz="4000">
                <a:solidFill>
                  <a:srgbClr val="FFFFFF"/>
                </a:solidFill>
                <a:latin typeface="Open Sans"/>
                <a:ea typeface="Open Sans"/>
                <a:cs typeface="Open Sans"/>
                <a:sym typeface="Open Sans"/>
              </a:defRPr>
            </a:lvl1pPr>
            <a:lvl2pPr indent="-228600" lvl="1" marL="914400" rtl="0" algn="l">
              <a:lnSpc>
                <a:spcPct val="90000"/>
              </a:lnSpc>
              <a:spcBef>
                <a:spcPts val="280"/>
              </a:spcBef>
              <a:spcAft>
                <a:spcPts val="0"/>
              </a:spcAft>
              <a:buSzPts val="1400"/>
              <a:buNone/>
              <a:defRPr b="0">
                <a:solidFill>
                  <a:schemeClr val="dk1"/>
                </a:solidFill>
              </a:defRPr>
            </a:lvl2pPr>
            <a:lvl3pPr indent="-228600" lvl="2" marL="1371600" rtl="0" algn="l">
              <a:lnSpc>
                <a:spcPct val="90000"/>
              </a:lnSpc>
              <a:spcBef>
                <a:spcPts val="240"/>
              </a:spcBef>
              <a:spcAft>
                <a:spcPts val="0"/>
              </a:spcAft>
              <a:buSzPts val="1200"/>
              <a:buNone/>
              <a:defRPr b="0">
                <a:solidFill>
                  <a:schemeClr val="dk1"/>
                </a:solidFill>
              </a:defRPr>
            </a:lvl3pPr>
            <a:lvl4pPr indent="-228600" lvl="3" marL="1828800" rtl="0" algn="l">
              <a:lnSpc>
                <a:spcPct val="90000"/>
              </a:lnSpc>
              <a:spcBef>
                <a:spcPts val="240"/>
              </a:spcBef>
              <a:spcAft>
                <a:spcPts val="0"/>
              </a:spcAft>
              <a:buSzPts val="1200"/>
              <a:buNone/>
              <a:defRPr b="0">
                <a:solidFill>
                  <a:schemeClr val="dk1"/>
                </a:solidFill>
              </a:defRPr>
            </a:lvl4pPr>
            <a:lvl5pPr indent="-228600" lvl="4" marL="2286000" rtl="0" algn="l">
              <a:lnSpc>
                <a:spcPct val="90000"/>
              </a:lnSpc>
              <a:spcBef>
                <a:spcPts val="360"/>
              </a:spcBef>
              <a:spcAft>
                <a:spcPts val="0"/>
              </a:spcAft>
              <a:buSzPts val="1800"/>
              <a:buNone/>
              <a:defRPr b="0">
                <a:solidFill>
                  <a:schemeClr val="dk1"/>
                </a:solidFill>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112" name="Google Shape;112;p23"/>
          <p:cNvSpPr txBox="1"/>
          <p:nvPr>
            <p:ph idx="2" type="body"/>
          </p:nvPr>
        </p:nvSpPr>
        <p:spPr>
          <a:xfrm>
            <a:off x="718820" y="3174404"/>
            <a:ext cx="5186700" cy="959400"/>
          </a:xfrm>
          <a:prstGeom prst="rect">
            <a:avLst/>
          </a:prstGeom>
          <a:noFill/>
          <a:ln>
            <a:noFill/>
          </a:ln>
        </p:spPr>
        <p:txBody>
          <a:bodyPr anchorCtr="0" anchor="t" bIns="45700" lIns="91425" spcFirstLastPara="1" rIns="91425" wrap="square" tIns="45700">
            <a:noAutofit/>
          </a:bodyPr>
          <a:lstStyle>
            <a:lvl1pPr indent="-228600" lvl="0" marL="457200" rtl="0" algn="l">
              <a:lnSpc>
                <a:spcPct val="85000"/>
              </a:lnSpc>
              <a:spcBef>
                <a:spcPts val="0"/>
              </a:spcBef>
              <a:spcAft>
                <a:spcPts val="0"/>
              </a:spcAft>
              <a:buSzPts val="2400"/>
              <a:buFont typeface="Open Sans"/>
              <a:buNone/>
              <a:defRPr b="0" sz="2400">
                <a:solidFill>
                  <a:srgbClr val="7FFFF6"/>
                </a:solidFill>
                <a:latin typeface="Open Sans"/>
                <a:ea typeface="Open Sans"/>
                <a:cs typeface="Open Sans"/>
                <a:sym typeface="Open Sans"/>
              </a:defRPr>
            </a:lvl1pPr>
            <a:lvl2pPr indent="-342900" lvl="1" marL="914400" rtl="0" algn="l">
              <a:lnSpc>
                <a:spcPct val="90000"/>
              </a:lnSpc>
              <a:spcBef>
                <a:spcPts val="360"/>
              </a:spcBef>
              <a:spcAft>
                <a:spcPts val="0"/>
              </a:spcAft>
              <a:buSzPts val="1800"/>
              <a:buChar char="–"/>
              <a:defRPr/>
            </a:lvl2pPr>
            <a:lvl3pPr indent="-342900" lvl="2" marL="1371600" rtl="0" algn="l">
              <a:lnSpc>
                <a:spcPct val="90000"/>
              </a:lnSpc>
              <a:spcBef>
                <a:spcPts val="360"/>
              </a:spcBef>
              <a:spcAft>
                <a:spcPts val="0"/>
              </a:spcAft>
              <a:buSzPts val="1800"/>
              <a:buChar char="•"/>
              <a:defRPr/>
            </a:lvl3pPr>
            <a:lvl4pPr indent="-342900" lvl="3" marL="1828800" rtl="0" algn="l">
              <a:lnSpc>
                <a:spcPct val="90000"/>
              </a:lnSpc>
              <a:spcBef>
                <a:spcPts val="360"/>
              </a:spcBef>
              <a:spcAft>
                <a:spcPts val="0"/>
              </a:spcAft>
              <a:buSzPts val="1800"/>
              <a:buChar char="–"/>
              <a:defRPr/>
            </a:lvl4pPr>
            <a:lvl5pPr indent="-342900" lvl="4" marL="2286000" rtl="0" algn="l">
              <a:lnSpc>
                <a:spcPct val="90000"/>
              </a:lnSpc>
              <a:spcBef>
                <a:spcPts val="360"/>
              </a:spcBef>
              <a:spcAft>
                <a:spcPts val="0"/>
              </a:spcAft>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pic>
        <p:nvPicPr>
          <p:cNvPr id="113" name="Google Shape;113;p23"/>
          <p:cNvPicPr preferRelativeResize="0"/>
          <p:nvPr/>
        </p:nvPicPr>
        <p:blipFill>
          <a:blip r:embed="rId2">
            <a:alphaModFix/>
          </a:blip>
          <a:stretch>
            <a:fillRect/>
          </a:stretch>
        </p:blipFill>
        <p:spPr>
          <a:xfrm>
            <a:off x="8183300" y="4691126"/>
            <a:ext cx="705628" cy="241849"/>
          </a:xfrm>
          <a:prstGeom prst="rect">
            <a:avLst/>
          </a:prstGeom>
          <a:noFill/>
          <a:ln>
            <a:noFill/>
          </a:ln>
        </p:spPr>
      </p:pic>
    </p:spTree>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center">
  <p:cSld name="Transition center">
    <p:spTree>
      <p:nvGrpSpPr>
        <p:cNvPr id="114" name="Shape 114"/>
        <p:cNvGrpSpPr/>
        <p:nvPr/>
      </p:nvGrpSpPr>
      <p:grpSpPr>
        <a:xfrm>
          <a:off x="0" y="0"/>
          <a:ext cx="0" cy="0"/>
          <a:chOff x="0" y="0"/>
          <a:chExt cx="0" cy="0"/>
        </a:xfrm>
      </p:grpSpPr>
      <p:sp>
        <p:nvSpPr>
          <p:cNvPr id="115" name="Google Shape;115;p24"/>
          <p:cNvSpPr/>
          <p:nvPr/>
        </p:nvSpPr>
        <p:spPr>
          <a:xfrm>
            <a:off x="0" y="0"/>
            <a:ext cx="9144000" cy="5152200"/>
          </a:xfrm>
          <a:prstGeom prst="rect">
            <a:avLst/>
          </a:prstGeom>
          <a:solidFill>
            <a:srgbClr val="0077CC"/>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pic>
        <p:nvPicPr>
          <p:cNvPr id="116" name="Google Shape;116;p24"/>
          <p:cNvPicPr preferRelativeResize="0"/>
          <p:nvPr/>
        </p:nvPicPr>
        <p:blipFill rotWithShape="1">
          <a:blip r:embed="rId2">
            <a:alphaModFix/>
          </a:blip>
          <a:srcRect b="0" l="3462" r="3462" t="0"/>
          <a:stretch/>
        </p:blipFill>
        <p:spPr>
          <a:xfrm>
            <a:off x="0" y="8813"/>
            <a:ext cx="9144000" cy="5136974"/>
          </a:xfrm>
          <a:prstGeom prst="rect">
            <a:avLst/>
          </a:prstGeom>
          <a:noFill/>
          <a:ln>
            <a:noFill/>
          </a:ln>
        </p:spPr>
      </p:pic>
      <p:sp>
        <p:nvSpPr>
          <p:cNvPr id="117" name="Google Shape;117;p24"/>
          <p:cNvSpPr txBox="1"/>
          <p:nvPr>
            <p:ph type="title"/>
          </p:nvPr>
        </p:nvSpPr>
        <p:spPr>
          <a:xfrm>
            <a:off x="647700" y="1412807"/>
            <a:ext cx="7848600" cy="2317800"/>
          </a:xfrm>
          <a:prstGeom prst="rect">
            <a:avLst/>
          </a:prstGeom>
          <a:noFill/>
          <a:ln>
            <a:noFill/>
          </a:ln>
        </p:spPr>
        <p:txBody>
          <a:bodyPr anchorCtr="1" anchor="ctr" bIns="45700" lIns="0" spcFirstLastPara="1" rIns="0" wrap="square" tIns="45700">
            <a:noAutofit/>
          </a:bodyPr>
          <a:lstStyle>
            <a:lvl1pPr lvl="0" rtl="0" algn="ctr">
              <a:lnSpc>
                <a:spcPct val="90000"/>
              </a:lnSpc>
              <a:spcBef>
                <a:spcPts val="0"/>
              </a:spcBef>
              <a:spcAft>
                <a:spcPts val="0"/>
              </a:spcAft>
              <a:buClr>
                <a:schemeClr val="lt1"/>
              </a:buClr>
              <a:buSzPts val="3600"/>
              <a:buFont typeface="Open Sans"/>
              <a:buNone/>
              <a:defRPr sz="3600">
                <a:solidFill>
                  <a:schemeClr val="lt1"/>
                </a:solidFill>
                <a:latin typeface="Open Sans"/>
                <a:ea typeface="Open Sans"/>
                <a:cs typeface="Open Sans"/>
                <a:sym typeface="Open Sa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118" name="Shape 118"/>
        <p:cNvGrpSpPr/>
        <p:nvPr/>
      </p:nvGrpSpPr>
      <p:grpSpPr>
        <a:xfrm>
          <a:off x="0" y="0"/>
          <a:ext cx="0" cy="0"/>
          <a:chOff x="0" y="0"/>
          <a:chExt cx="0" cy="0"/>
        </a:xfrm>
      </p:grpSpPr>
      <p:sp>
        <p:nvSpPr>
          <p:cNvPr id="119" name="Google Shape;119;p25"/>
          <p:cNvSpPr txBox="1"/>
          <p:nvPr>
            <p:ph type="title"/>
          </p:nvPr>
        </p:nvSpPr>
        <p:spPr>
          <a:xfrm>
            <a:off x="343932" y="91441"/>
            <a:ext cx="7962000" cy="767400"/>
          </a:xfrm>
          <a:prstGeom prst="rect">
            <a:avLst/>
          </a:prstGeom>
          <a:noFill/>
          <a:ln>
            <a:noFill/>
          </a:ln>
        </p:spPr>
        <p:txBody>
          <a:bodyPr anchorCtr="0" anchor="b" bIns="45700" lIns="91425" spcFirstLastPara="1" rIns="91425" wrap="square" tIns="45700">
            <a:noAutofit/>
          </a:bodyPr>
          <a:lstStyle>
            <a:lvl1pPr lvl="0" rtl="0" algn="l">
              <a:lnSpc>
                <a:spcPct val="90000"/>
              </a:lnSpc>
              <a:spcBef>
                <a:spcPts val="0"/>
              </a:spcBef>
              <a:spcAft>
                <a:spcPts val="0"/>
              </a:spcAft>
              <a:buClr>
                <a:schemeClr val="dk1"/>
              </a:buClr>
              <a:buSzPts val="2400"/>
              <a:buFont typeface="Open Sans"/>
              <a:buNone/>
              <a:defRPr sz="2400">
                <a:solidFill>
                  <a:schemeClr val="dk1"/>
                </a:solidFill>
                <a:latin typeface="Open Sans"/>
                <a:ea typeface="Open Sans"/>
                <a:cs typeface="Open Sans"/>
                <a:sym typeface="Open Sa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with Caption 2">
  <p:cSld name="Image with Caption 2">
    <p:spTree>
      <p:nvGrpSpPr>
        <p:cNvPr id="120" name="Shape 120"/>
        <p:cNvGrpSpPr/>
        <p:nvPr/>
      </p:nvGrpSpPr>
      <p:grpSpPr>
        <a:xfrm>
          <a:off x="0" y="0"/>
          <a:ext cx="0" cy="0"/>
          <a:chOff x="0" y="0"/>
          <a:chExt cx="0" cy="0"/>
        </a:xfrm>
      </p:grpSpPr>
    </p:spTree>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with Caption 3">
  <p:cSld name="Image with Caption 3">
    <p:spTree>
      <p:nvGrpSpPr>
        <p:cNvPr id="121" name="Shape 121"/>
        <p:cNvGrpSpPr/>
        <p:nvPr/>
      </p:nvGrpSpPr>
      <p:grpSpPr>
        <a:xfrm>
          <a:off x="0" y="0"/>
          <a:ext cx="0" cy="0"/>
          <a:chOff x="0" y="0"/>
          <a:chExt cx="0" cy="0"/>
        </a:xfrm>
      </p:grpSpPr>
      <p:sp>
        <p:nvSpPr>
          <p:cNvPr id="122" name="Google Shape;122;p27"/>
          <p:cNvSpPr/>
          <p:nvPr>
            <p:ph idx="2" type="pic"/>
          </p:nvPr>
        </p:nvSpPr>
        <p:spPr>
          <a:xfrm>
            <a:off x="4570412" y="0"/>
            <a:ext cx="4573500" cy="51435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360"/>
              </a:spcBef>
              <a:spcAft>
                <a:spcPts val="0"/>
              </a:spcAft>
              <a:buClr>
                <a:schemeClr val="accent3"/>
              </a:buClr>
              <a:buSzPts val="1800"/>
              <a:buFont typeface="Arial"/>
              <a:buNone/>
              <a:defRPr b="0" i="0" sz="1800" u="none" cap="none" strike="noStrike">
                <a:solidFill>
                  <a:srgbClr val="595959"/>
                </a:solidFill>
                <a:latin typeface="Open Sans"/>
                <a:ea typeface="Open Sans"/>
                <a:cs typeface="Open Sans"/>
                <a:sym typeface="Open Sans"/>
              </a:defRPr>
            </a:lvl1pPr>
            <a:lvl2pPr lvl="1" marR="0" rtl="0" algn="l">
              <a:lnSpc>
                <a:spcPct val="90000"/>
              </a:lnSpc>
              <a:spcBef>
                <a:spcPts val="280"/>
              </a:spcBef>
              <a:spcAft>
                <a:spcPts val="0"/>
              </a:spcAft>
              <a:buClr>
                <a:schemeClr val="accent3"/>
              </a:buClr>
              <a:buSzPts val="1400"/>
              <a:buFont typeface="Arial"/>
              <a:buChar char="–"/>
              <a:defRPr b="0" i="0" sz="1400" u="none" cap="none" strike="noStrike">
                <a:solidFill>
                  <a:srgbClr val="595959"/>
                </a:solidFill>
                <a:latin typeface="Open Sans"/>
                <a:ea typeface="Open Sans"/>
                <a:cs typeface="Open Sans"/>
                <a:sym typeface="Open Sans"/>
              </a:defRPr>
            </a:lvl2pPr>
            <a:lvl3pPr lvl="2" marR="0" rtl="0" algn="l">
              <a:lnSpc>
                <a:spcPct val="90000"/>
              </a:lnSpc>
              <a:spcBef>
                <a:spcPts val="240"/>
              </a:spcBef>
              <a:spcAft>
                <a:spcPts val="0"/>
              </a:spcAft>
              <a:buClr>
                <a:schemeClr val="accent3"/>
              </a:buClr>
              <a:buSzPts val="1200"/>
              <a:buFont typeface="Arial"/>
              <a:buChar char="•"/>
              <a:defRPr b="0" i="0" sz="1200" u="none" cap="none" strike="noStrike">
                <a:solidFill>
                  <a:srgbClr val="595959"/>
                </a:solidFill>
                <a:latin typeface="Open Sans"/>
                <a:ea typeface="Open Sans"/>
                <a:cs typeface="Open Sans"/>
                <a:sym typeface="Open Sans"/>
              </a:defRPr>
            </a:lvl3pPr>
            <a:lvl4pPr lvl="3" marR="0" rtl="0" algn="l">
              <a:lnSpc>
                <a:spcPct val="90000"/>
              </a:lnSpc>
              <a:spcBef>
                <a:spcPts val="240"/>
              </a:spcBef>
              <a:spcAft>
                <a:spcPts val="0"/>
              </a:spcAft>
              <a:buClr>
                <a:schemeClr val="accent3"/>
              </a:buClr>
              <a:buSzPts val="1200"/>
              <a:buFont typeface="Arial"/>
              <a:buChar char="–"/>
              <a:defRPr b="0" i="0" sz="1200" u="none" cap="none" strike="noStrike">
                <a:solidFill>
                  <a:srgbClr val="595959"/>
                </a:solidFill>
                <a:latin typeface="Open Sans"/>
                <a:ea typeface="Open Sans"/>
                <a:cs typeface="Open Sans"/>
                <a:sym typeface="Open Sans"/>
              </a:defRPr>
            </a:lvl4pPr>
            <a:lvl5pPr lvl="4" marR="0" rtl="0" algn="l">
              <a:lnSpc>
                <a:spcPct val="90000"/>
              </a:lnSpc>
              <a:spcBef>
                <a:spcPts val="360"/>
              </a:spcBef>
              <a:spcAft>
                <a:spcPts val="0"/>
              </a:spcAft>
              <a:buClr>
                <a:schemeClr val="accent3"/>
              </a:buClr>
              <a:buSzPts val="1800"/>
              <a:buFont typeface="Arial"/>
              <a:buChar char="»"/>
              <a:defRPr b="0" i="0" sz="1800" u="none" cap="none" strike="noStrike">
                <a:solidFill>
                  <a:srgbClr val="595959"/>
                </a:solidFill>
                <a:latin typeface="Open Sans"/>
                <a:ea typeface="Open Sans"/>
                <a:cs typeface="Open Sans"/>
                <a:sym typeface="Open Sans"/>
              </a:defRPr>
            </a:lvl5pPr>
            <a:lvl6pPr lvl="5" marR="0" rtl="0" algn="l">
              <a:spcBef>
                <a:spcPts val="400"/>
              </a:spcBef>
              <a:spcAft>
                <a:spcPts val="0"/>
              </a:spcAft>
              <a:buClr>
                <a:schemeClr val="dk1"/>
              </a:buClr>
              <a:buSzPts val="2000"/>
              <a:buFont typeface="Arial"/>
              <a:buChar char="•"/>
              <a:defRPr b="0" i="0" sz="2000" u="none" cap="none" strike="noStrike">
                <a:solidFill>
                  <a:schemeClr val="dk1"/>
                </a:solidFill>
                <a:latin typeface="Open Sans"/>
                <a:ea typeface="Open Sans"/>
                <a:cs typeface="Open Sans"/>
                <a:sym typeface="Open Sans"/>
              </a:defRPr>
            </a:lvl6pPr>
            <a:lvl7pPr lvl="6" marR="0" rtl="0" algn="l">
              <a:spcBef>
                <a:spcPts val="400"/>
              </a:spcBef>
              <a:spcAft>
                <a:spcPts val="0"/>
              </a:spcAft>
              <a:buClr>
                <a:schemeClr val="dk1"/>
              </a:buClr>
              <a:buSzPts val="2000"/>
              <a:buFont typeface="Arial"/>
              <a:buChar char="•"/>
              <a:defRPr b="0" i="0" sz="2000" u="none" cap="none" strike="noStrike">
                <a:solidFill>
                  <a:schemeClr val="dk1"/>
                </a:solidFill>
                <a:latin typeface="Open Sans"/>
                <a:ea typeface="Open Sans"/>
                <a:cs typeface="Open Sans"/>
                <a:sym typeface="Open Sans"/>
              </a:defRPr>
            </a:lvl7pPr>
            <a:lvl8pPr lvl="7" marR="0" rtl="0" algn="l">
              <a:spcBef>
                <a:spcPts val="400"/>
              </a:spcBef>
              <a:spcAft>
                <a:spcPts val="0"/>
              </a:spcAft>
              <a:buClr>
                <a:schemeClr val="dk1"/>
              </a:buClr>
              <a:buSzPts val="2000"/>
              <a:buFont typeface="Arial"/>
              <a:buChar char="•"/>
              <a:defRPr b="0" i="0" sz="2000" u="none" cap="none" strike="noStrike">
                <a:solidFill>
                  <a:schemeClr val="dk1"/>
                </a:solidFill>
                <a:latin typeface="Open Sans"/>
                <a:ea typeface="Open Sans"/>
                <a:cs typeface="Open Sans"/>
                <a:sym typeface="Open Sans"/>
              </a:defRPr>
            </a:lvl8pPr>
            <a:lvl9pPr lvl="8" marR="0" rtl="0" algn="l">
              <a:spcBef>
                <a:spcPts val="400"/>
              </a:spcBef>
              <a:spcAft>
                <a:spcPts val="0"/>
              </a:spcAft>
              <a:buClr>
                <a:schemeClr val="dk1"/>
              </a:buClr>
              <a:buSzPts val="2000"/>
              <a:buFont typeface="Arial"/>
              <a:buChar char="•"/>
              <a:defRPr b="0" i="0" sz="2000" u="none" cap="none" strike="noStrike">
                <a:solidFill>
                  <a:schemeClr val="dk1"/>
                </a:solidFill>
                <a:latin typeface="Open Sans"/>
                <a:ea typeface="Open Sans"/>
                <a:cs typeface="Open Sans"/>
                <a:sym typeface="Open Sans"/>
              </a:defRPr>
            </a:lvl9pPr>
          </a:lstStyle>
          <a:p/>
        </p:txBody>
      </p:sp>
      <p:sp>
        <p:nvSpPr>
          <p:cNvPr id="123" name="Google Shape;123;p27"/>
          <p:cNvSpPr txBox="1"/>
          <p:nvPr>
            <p:ph idx="1" type="body"/>
          </p:nvPr>
        </p:nvSpPr>
        <p:spPr>
          <a:xfrm>
            <a:off x="443048" y="340258"/>
            <a:ext cx="3765900" cy="751500"/>
          </a:xfrm>
          <a:prstGeom prst="rect">
            <a:avLst/>
          </a:prstGeom>
          <a:noFill/>
          <a:ln>
            <a:noFill/>
          </a:ln>
        </p:spPr>
        <p:txBody>
          <a:bodyPr anchorCtr="0" anchor="b" bIns="45700" lIns="91425" spcFirstLastPara="1" rIns="91425" wrap="square" tIns="45700">
            <a:noAutofit/>
          </a:bodyPr>
          <a:lstStyle>
            <a:lvl1pPr indent="-228600" lvl="0" marL="457200" marR="0" rtl="0" algn="l">
              <a:lnSpc>
                <a:spcPct val="90000"/>
              </a:lnSpc>
              <a:spcBef>
                <a:spcPts val="0"/>
              </a:spcBef>
              <a:spcAft>
                <a:spcPts val="0"/>
              </a:spcAft>
              <a:buClr>
                <a:schemeClr val="dk1"/>
              </a:buClr>
              <a:buSzPts val="2400"/>
              <a:buFont typeface="Arial"/>
              <a:buNone/>
              <a:defRPr b="1" sz="2400">
                <a:solidFill>
                  <a:schemeClr val="dk1"/>
                </a:solidFill>
                <a:latin typeface="Open Sans"/>
                <a:ea typeface="Open Sans"/>
                <a:cs typeface="Open Sans"/>
                <a:sym typeface="Open Sans"/>
              </a:defRPr>
            </a:lvl1pPr>
            <a:lvl2pPr indent="-228600" lvl="1" marL="914400" rtl="0" algn="l">
              <a:lnSpc>
                <a:spcPct val="90000"/>
              </a:lnSpc>
              <a:spcBef>
                <a:spcPts val="280"/>
              </a:spcBef>
              <a:spcAft>
                <a:spcPts val="0"/>
              </a:spcAft>
              <a:buSzPts val="1400"/>
              <a:buNone/>
              <a:defRPr b="0">
                <a:solidFill>
                  <a:schemeClr val="dk1"/>
                </a:solidFill>
              </a:defRPr>
            </a:lvl2pPr>
            <a:lvl3pPr indent="-228600" lvl="2" marL="1371600" rtl="0" algn="l">
              <a:lnSpc>
                <a:spcPct val="90000"/>
              </a:lnSpc>
              <a:spcBef>
                <a:spcPts val="240"/>
              </a:spcBef>
              <a:spcAft>
                <a:spcPts val="0"/>
              </a:spcAft>
              <a:buSzPts val="1200"/>
              <a:buNone/>
              <a:defRPr b="0">
                <a:solidFill>
                  <a:schemeClr val="dk1"/>
                </a:solidFill>
              </a:defRPr>
            </a:lvl3pPr>
            <a:lvl4pPr indent="-228600" lvl="3" marL="1828800" rtl="0" algn="l">
              <a:lnSpc>
                <a:spcPct val="90000"/>
              </a:lnSpc>
              <a:spcBef>
                <a:spcPts val="240"/>
              </a:spcBef>
              <a:spcAft>
                <a:spcPts val="0"/>
              </a:spcAft>
              <a:buSzPts val="1200"/>
              <a:buNone/>
              <a:defRPr b="0">
                <a:solidFill>
                  <a:schemeClr val="dk1"/>
                </a:solidFill>
              </a:defRPr>
            </a:lvl4pPr>
            <a:lvl5pPr indent="-228600" lvl="4" marL="2286000" rtl="0" algn="l">
              <a:lnSpc>
                <a:spcPct val="90000"/>
              </a:lnSpc>
              <a:spcBef>
                <a:spcPts val="360"/>
              </a:spcBef>
              <a:spcAft>
                <a:spcPts val="0"/>
              </a:spcAft>
              <a:buSzPts val="1800"/>
              <a:buNone/>
              <a:defRPr b="0">
                <a:solidFill>
                  <a:schemeClr val="dk1"/>
                </a:solidFill>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124" name="Google Shape;124;p27"/>
          <p:cNvSpPr txBox="1"/>
          <p:nvPr>
            <p:ph idx="3" type="body"/>
          </p:nvPr>
        </p:nvSpPr>
        <p:spPr>
          <a:xfrm>
            <a:off x="443048" y="1092584"/>
            <a:ext cx="3765900" cy="380700"/>
          </a:xfrm>
          <a:prstGeom prst="rect">
            <a:avLst/>
          </a:prstGeom>
          <a:noFill/>
          <a:ln>
            <a:noFill/>
          </a:ln>
        </p:spPr>
        <p:txBody>
          <a:bodyPr anchorCtr="0" anchor="t" bIns="45700" lIns="91425" spcFirstLastPara="1" rIns="91425" wrap="square" tIns="45700">
            <a:noAutofit/>
          </a:bodyPr>
          <a:lstStyle>
            <a:lvl1pPr indent="-228600" lvl="0" marL="457200" rtl="0" algn="l">
              <a:lnSpc>
                <a:spcPct val="90000"/>
              </a:lnSpc>
              <a:spcBef>
                <a:spcPts val="0"/>
              </a:spcBef>
              <a:spcAft>
                <a:spcPts val="0"/>
              </a:spcAft>
              <a:buSzPts val="1800"/>
              <a:buFont typeface="Open Sans"/>
              <a:buNone/>
              <a:defRPr sz="1800">
                <a:solidFill>
                  <a:schemeClr val="accent3"/>
                </a:solidFill>
                <a:latin typeface="Open Sans"/>
                <a:ea typeface="Open Sans"/>
                <a:cs typeface="Open Sans"/>
                <a:sym typeface="Open Sans"/>
              </a:defRPr>
            </a:lvl1pPr>
            <a:lvl2pPr indent="-342900" lvl="1" marL="914400" rtl="0" algn="l">
              <a:lnSpc>
                <a:spcPct val="90000"/>
              </a:lnSpc>
              <a:spcBef>
                <a:spcPts val="360"/>
              </a:spcBef>
              <a:spcAft>
                <a:spcPts val="0"/>
              </a:spcAft>
              <a:buSzPts val="1800"/>
              <a:buChar char="–"/>
              <a:defRPr/>
            </a:lvl2pPr>
            <a:lvl3pPr indent="-342900" lvl="2" marL="1371600" rtl="0" algn="l">
              <a:lnSpc>
                <a:spcPct val="90000"/>
              </a:lnSpc>
              <a:spcBef>
                <a:spcPts val="360"/>
              </a:spcBef>
              <a:spcAft>
                <a:spcPts val="0"/>
              </a:spcAft>
              <a:buSzPts val="1800"/>
              <a:buChar char="•"/>
              <a:defRPr/>
            </a:lvl3pPr>
            <a:lvl4pPr indent="-342900" lvl="3" marL="1828800" rtl="0" algn="l">
              <a:lnSpc>
                <a:spcPct val="90000"/>
              </a:lnSpc>
              <a:spcBef>
                <a:spcPts val="360"/>
              </a:spcBef>
              <a:spcAft>
                <a:spcPts val="0"/>
              </a:spcAft>
              <a:buSzPts val="1800"/>
              <a:buChar char="–"/>
              <a:defRPr/>
            </a:lvl4pPr>
            <a:lvl5pPr indent="-342900" lvl="4" marL="2286000" rtl="0" algn="l">
              <a:lnSpc>
                <a:spcPct val="90000"/>
              </a:lnSpc>
              <a:spcBef>
                <a:spcPts val="360"/>
              </a:spcBef>
              <a:spcAft>
                <a:spcPts val="0"/>
              </a:spcAft>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125" name="Google Shape;125;p27"/>
          <p:cNvSpPr txBox="1"/>
          <p:nvPr>
            <p:ph idx="4" type="body"/>
          </p:nvPr>
        </p:nvSpPr>
        <p:spPr>
          <a:xfrm>
            <a:off x="448550" y="1558215"/>
            <a:ext cx="3768900" cy="2971800"/>
          </a:xfrm>
          <a:prstGeom prst="rect">
            <a:avLst/>
          </a:prstGeom>
          <a:noFill/>
          <a:ln>
            <a:noFill/>
          </a:ln>
        </p:spPr>
        <p:txBody>
          <a:bodyPr anchorCtr="0" anchor="t" bIns="45700" lIns="91425" spcFirstLastPara="1" rIns="91425" wrap="square" tIns="45700">
            <a:noAutofit/>
          </a:bodyPr>
          <a:lstStyle>
            <a:lvl1pPr indent="-330200" lvl="0" marL="457200" rtl="0" algn="l">
              <a:lnSpc>
                <a:spcPct val="90000"/>
              </a:lnSpc>
              <a:spcBef>
                <a:spcPts val="320"/>
              </a:spcBef>
              <a:spcAft>
                <a:spcPts val="0"/>
              </a:spcAft>
              <a:buSzPts val="1600"/>
              <a:buChar char="•"/>
              <a:defRPr sz="1600">
                <a:latin typeface="Open Sans"/>
                <a:ea typeface="Open Sans"/>
                <a:cs typeface="Open Sans"/>
                <a:sym typeface="Open Sans"/>
              </a:defRPr>
            </a:lvl1pPr>
            <a:lvl2pPr indent="-304800" lvl="1" marL="914400" rtl="0" algn="l">
              <a:lnSpc>
                <a:spcPct val="90000"/>
              </a:lnSpc>
              <a:spcBef>
                <a:spcPts val="300"/>
              </a:spcBef>
              <a:spcAft>
                <a:spcPts val="0"/>
              </a:spcAft>
              <a:buSzPts val="1200"/>
              <a:buChar char="–"/>
              <a:defRPr sz="1200">
                <a:latin typeface="Open Sans"/>
                <a:ea typeface="Open Sans"/>
                <a:cs typeface="Open Sans"/>
                <a:sym typeface="Open Sans"/>
              </a:defRPr>
            </a:lvl2pPr>
            <a:lvl3pPr indent="-298450" lvl="2" marL="1371600" rtl="0" algn="l">
              <a:lnSpc>
                <a:spcPct val="90000"/>
              </a:lnSpc>
              <a:spcBef>
                <a:spcPts val="300"/>
              </a:spcBef>
              <a:spcAft>
                <a:spcPts val="0"/>
              </a:spcAft>
              <a:buSzPts val="1100"/>
              <a:buChar char="•"/>
              <a:defRPr sz="1100">
                <a:latin typeface="Open Sans"/>
                <a:ea typeface="Open Sans"/>
                <a:cs typeface="Open Sans"/>
                <a:sym typeface="Open Sans"/>
              </a:defRPr>
            </a:lvl3pPr>
            <a:lvl4pPr indent="-298450" lvl="3" marL="1828800" rtl="0" algn="l">
              <a:lnSpc>
                <a:spcPct val="90000"/>
              </a:lnSpc>
              <a:spcBef>
                <a:spcPts val="300"/>
              </a:spcBef>
              <a:spcAft>
                <a:spcPts val="0"/>
              </a:spcAft>
              <a:buSzPts val="1100"/>
              <a:buChar char="–"/>
              <a:defRPr sz="1100">
                <a:latin typeface="Open Sans"/>
                <a:ea typeface="Open Sans"/>
                <a:cs typeface="Open Sans"/>
                <a:sym typeface="Open Sans"/>
              </a:defRPr>
            </a:lvl4pPr>
            <a:lvl5pPr indent="-342900" lvl="4" marL="2286000" rtl="0" algn="l">
              <a:lnSpc>
                <a:spcPct val="90000"/>
              </a:lnSpc>
              <a:spcBef>
                <a:spcPts val="360"/>
              </a:spcBef>
              <a:spcAft>
                <a:spcPts val="0"/>
              </a:spcAft>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Tree>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with Caption 4">
  <p:cSld name="Image with Caption 4">
    <p:spTree>
      <p:nvGrpSpPr>
        <p:cNvPr id="126" name="Shape 126"/>
        <p:cNvGrpSpPr/>
        <p:nvPr/>
      </p:nvGrpSpPr>
      <p:grpSpPr>
        <a:xfrm>
          <a:off x="0" y="0"/>
          <a:ext cx="0" cy="0"/>
          <a:chOff x="0" y="0"/>
          <a:chExt cx="0" cy="0"/>
        </a:xfrm>
      </p:grpSpPr>
      <p:sp>
        <p:nvSpPr>
          <p:cNvPr id="127" name="Google Shape;127;p28"/>
          <p:cNvSpPr/>
          <p:nvPr/>
        </p:nvSpPr>
        <p:spPr>
          <a:xfrm>
            <a:off x="4572000" y="2379"/>
            <a:ext cx="4572000" cy="51498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128" name="Google Shape;128;p28"/>
          <p:cNvSpPr/>
          <p:nvPr>
            <p:ph idx="2" type="pic"/>
          </p:nvPr>
        </p:nvSpPr>
        <p:spPr>
          <a:xfrm>
            <a:off x="4570412" y="0"/>
            <a:ext cx="4573500" cy="51435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360"/>
              </a:spcBef>
              <a:spcAft>
                <a:spcPts val="0"/>
              </a:spcAft>
              <a:buClr>
                <a:schemeClr val="accent3"/>
              </a:buClr>
              <a:buSzPts val="1800"/>
              <a:buFont typeface="Arial"/>
              <a:buNone/>
              <a:defRPr b="0" i="0" sz="1800" u="none" cap="none" strike="noStrike">
                <a:solidFill>
                  <a:srgbClr val="595959"/>
                </a:solidFill>
                <a:latin typeface="Open Sans"/>
                <a:ea typeface="Open Sans"/>
                <a:cs typeface="Open Sans"/>
                <a:sym typeface="Open Sans"/>
              </a:defRPr>
            </a:lvl1pPr>
            <a:lvl2pPr lvl="1" marR="0" rtl="0" algn="l">
              <a:lnSpc>
                <a:spcPct val="90000"/>
              </a:lnSpc>
              <a:spcBef>
                <a:spcPts val="280"/>
              </a:spcBef>
              <a:spcAft>
                <a:spcPts val="0"/>
              </a:spcAft>
              <a:buClr>
                <a:schemeClr val="accent3"/>
              </a:buClr>
              <a:buSzPts val="1400"/>
              <a:buFont typeface="Arial"/>
              <a:buChar char="–"/>
              <a:defRPr b="0" i="0" sz="1400" u="none" cap="none" strike="noStrike">
                <a:solidFill>
                  <a:srgbClr val="595959"/>
                </a:solidFill>
                <a:latin typeface="Open Sans"/>
                <a:ea typeface="Open Sans"/>
                <a:cs typeface="Open Sans"/>
                <a:sym typeface="Open Sans"/>
              </a:defRPr>
            </a:lvl2pPr>
            <a:lvl3pPr lvl="2" marR="0" rtl="0" algn="l">
              <a:lnSpc>
                <a:spcPct val="90000"/>
              </a:lnSpc>
              <a:spcBef>
                <a:spcPts val="240"/>
              </a:spcBef>
              <a:spcAft>
                <a:spcPts val="0"/>
              </a:spcAft>
              <a:buClr>
                <a:schemeClr val="accent3"/>
              </a:buClr>
              <a:buSzPts val="1200"/>
              <a:buFont typeface="Arial"/>
              <a:buChar char="•"/>
              <a:defRPr b="0" i="0" sz="1200" u="none" cap="none" strike="noStrike">
                <a:solidFill>
                  <a:srgbClr val="595959"/>
                </a:solidFill>
                <a:latin typeface="Open Sans"/>
                <a:ea typeface="Open Sans"/>
                <a:cs typeface="Open Sans"/>
                <a:sym typeface="Open Sans"/>
              </a:defRPr>
            </a:lvl3pPr>
            <a:lvl4pPr lvl="3" marR="0" rtl="0" algn="l">
              <a:lnSpc>
                <a:spcPct val="90000"/>
              </a:lnSpc>
              <a:spcBef>
                <a:spcPts val="240"/>
              </a:spcBef>
              <a:spcAft>
                <a:spcPts val="0"/>
              </a:spcAft>
              <a:buClr>
                <a:schemeClr val="accent3"/>
              </a:buClr>
              <a:buSzPts val="1200"/>
              <a:buFont typeface="Arial"/>
              <a:buChar char="–"/>
              <a:defRPr b="0" i="0" sz="1200" u="none" cap="none" strike="noStrike">
                <a:solidFill>
                  <a:srgbClr val="595959"/>
                </a:solidFill>
                <a:latin typeface="Open Sans"/>
                <a:ea typeface="Open Sans"/>
                <a:cs typeface="Open Sans"/>
                <a:sym typeface="Open Sans"/>
              </a:defRPr>
            </a:lvl4pPr>
            <a:lvl5pPr lvl="4" marR="0" rtl="0" algn="l">
              <a:lnSpc>
                <a:spcPct val="90000"/>
              </a:lnSpc>
              <a:spcBef>
                <a:spcPts val="360"/>
              </a:spcBef>
              <a:spcAft>
                <a:spcPts val="0"/>
              </a:spcAft>
              <a:buClr>
                <a:schemeClr val="accent3"/>
              </a:buClr>
              <a:buSzPts val="1800"/>
              <a:buFont typeface="Arial"/>
              <a:buChar char="»"/>
              <a:defRPr b="0" i="0" sz="1800" u="none" cap="none" strike="noStrike">
                <a:solidFill>
                  <a:srgbClr val="595959"/>
                </a:solidFill>
                <a:latin typeface="Open Sans"/>
                <a:ea typeface="Open Sans"/>
                <a:cs typeface="Open Sans"/>
                <a:sym typeface="Open Sans"/>
              </a:defRPr>
            </a:lvl5pPr>
            <a:lvl6pPr lvl="5" marR="0" rtl="0" algn="l">
              <a:spcBef>
                <a:spcPts val="400"/>
              </a:spcBef>
              <a:spcAft>
                <a:spcPts val="0"/>
              </a:spcAft>
              <a:buClr>
                <a:schemeClr val="dk1"/>
              </a:buClr>
              <a:buSzPts val="2000"/>
              <a:buFont typeface="Arial"/>
              <a:buChar char="•"/>
              <a:defRPr b="0" i="0" sz="2000" u="none" cap="none" strike="noStrike">
                <a:solidFill>
                  <a:schemeClr val="dk1"/>
                </a:solidFill>
                <a:latin typeface="Open Sans"/>
                <a:ea typeface="Open Sans"/>
                <a:cs typeface="Open Sans"/>
                <a:sym typeface="Open Sans"/>
              </a:defRPr>
            </a:lvl6pPr>
            <a:lvl7pPr lvl="6" marR="0" rtl="0" algn="l">
              <a:spcBef>
                <a:spcPts val="400"/>
              </a:spcBef>
              <a:spcAft>
                <a:spcPts val="0"/>
              </a:spcAft>
              <a:buClr>
                <a:schemeClr val="dk1"/>
              </a:buClr>
              <a:buSzPts val="2000"/>
              <a:buFont typeface="Arial"/>
              <a:buChar char="•"/>
              <a:defRPr b="0" i="0" sz="2000" u="none" cap="none" strike="noStrike">
                <a:solidFill>
                  <a:schemeClr val="dk1"/>
                </a:solidFill>
                <a:latin typeface="Open Sans"/>
                <a:ea typeface="Open Sans"/>
                <a:cs typeface="Open Sans"/>
                <a:sym typeface="Open Sans"/>
              </a:defRPr>
            </a:lvl7pPr>
            <a:lvl8pPr lvl="7" marR="0" rtl="0" algn="l">
              <a:spcBef>
                <a:spcPts val="400"/>
              </a:spcBef>
              <a:spcAft>
                <a:spcPts val="0"/>
              </a:spcAft>
              <a:buClr>
                <a:schemeClr val="dk1"/>
              </a:buClr>
              <a:buSzPts val="2000"/>
              <a:buFont typeface="Arial"/>
              <a:buChar char="•"/>
              <a:defRPr b="0" i="0" sz="2000" u="none" cap="none" strike="noStrike">
                <a:solidFill>
                  <a:schemeClr val="dk1"/>
                </a:solidFill>
                <a:latin typeface="Open Sans"/>
                <a:ea typeface="Open Sans"/>
                <a:cs typeface="Open Sans"/>
                <a:sym typeface="Open Sans"/>
              </a:defRPr>
            </a:lvl8pPr>
            <a:lvl9pPr lvl="8" marR="0" rtl="0" algn="l">
              <a:spcBef>
                <a:spcPts val="400"/>
              </a:spcBef>
              <a:spcAft>
                <a:spcPts val="0"/>
              </a:spcAft>
              <a:buClr>
                <a:schemeClr val="dk1"/>
              </a:buClr>
              <a:buSzPts val="2000"/>
              <a:buFont typeface="Arial"/>
              <a:buChar char="•"/>
              <a:defRPr b="0" i="0" sz="2000" u="none" cap="none" strike="noStrike">
                <a:solidFill>
                  <a:schemeClr val="dk1"/>
                </a:solidFill>
                <a:latin typeface="Open Sans"/>
                <a:ea typeface="Open Sans"/>
                <a:cs typeface="Open Sans"/>
                <a:sym typeface="Open Sans"/>
              </a:defRPr>
            </a:lvl9pPr>
          </a:lstStyle>
          <a:p/>
        </p:txBody>
      </p:sp>
      <p:sp>
        <p:nvSpPr>
          <p:cNvPr id="129" name="Google Shape;129;p28"/>
          <p:cNvSpPr txBox="1"/>
          <p:nvPr>
            <p:ph idx="1" type="body"/>
          </p:nvPr>
        </p:nvSpPr>
        <p:spPr>
          <a:xfrm>
            <a:off x="443048" y="340258"/>
            <a:ext cx="3765900" cy="751500"/>
          </a:xfrm>
          <a:prstGeom prst="rect">
            <a:avLst/>
          </a:prstGeom>
          <a:noFill/>
          <a:ln>
            <a:noFill/>
          </a:ln>
        </p:spPr>
        <p:txBody>
          <a:bodyPr anchorCtr="0" anchor="b" bIns="45700" lIns="91425" spcFirstLastPara="1" rIns="91425" wrap="square" tIns="45700">
            <a:noAutofit/>
          </a:bodyPr>
          <a:lstStyle>
            <a:lvl1pPr indent="-228600" lvl="0" marL="457200" marR="0" rtl="0" algn="l">
              <a:lnSpc>
                <a:spcPct val="90000"/>
              </a:lnSpc>
              <a:spcBef>
                <a:spcPts val="0"/>
              </a:spcBef>
              <a:spcAft>
                <a:spcPts val="0"/>
              </a:spcAft>
              <a:buClr>
                <a:schemeClr val="dk1"/>
              </a:buClr>
              <a:buSzPts val="2400"/>
              <a:buFont typeface="Arial"/>
              <a:buNone/>
              <a:defRPr b="1" sz="2400">
                <a:solidFill>
                  <a:schemeClr val="dk1"/>
                </a:solidFill>
                <a:latin typeface="Open Sans"/>
                <a:ea typeface="Open Sans"/>
                <a:cs typeface="Open Sans"/>
                <a:sym typeface="Open Sans"/>
              </a:defRPr>
            </a:lvl1pPr>
            <a:lvl2pPr indent="-228600" lvl="1" marL="914400" rtl="0" algn="l">
              <a:lnSpc>
                <a:spcPct val="90000"/>
              </a:lnSpc>
              <a:spcBef>
                <a:spcPts val="280"/>
              </a:spcBef>
              <a:spcAft>
                <a:spcPts val="0"/>
              </a:spcAft>
              <a:buSzPts val="1400"/>
              <a:buNone/>
              <a:defRPr b="0">
                <a:solidFill>
                  <a:schemeClr val="dk1"/>
                </a:solidFill>
              </a:defRPr>
            </a:lvl2pPr>
            <a:lvl3pPr indent="-228600" lvl="2" marL="1371600" rtl="0" algn="l">
              <a:lnSpc>
                <a:spcPct val="90000"/>
              </a:lnSpc>
              <a:spcBef>
                <a:spcPts val="240"/>
              </a:spcBef>
              <a:spcAft>
                <a:spcPts val="0"/>
              </a:spcAft>
              <a:buSzPts val="1200"/>
              <a:buNone/>
              <a:defRPr b="0">
                <a:solidFill>
                  <a:schemeClr val="dk1"/>
                </a:solidFill>
              </a:defRPr>
            </a:lvl3pPr>
            <a:lvl4pPr indent="-228600" lvl="3" marL="1828800" rtl="0" algn="l">
              <a:lnSpc>
                <a:spcPct val="90000"/>
              </a:lnSpc>
              <a:spcBef>
                <a:spcPts val="240"/>
              </a:spcBef>
              <a:spcAft>
                <a:spcPts val="0"/>
              </a:spcAft>
              <a:buSzPts val="1200"/>
              <a:buNone/>
              <a:defRPr b="0">
                <a:solidFill>
                  <a:schemeClr val="dk1"/>
                </a:solidFill>
              </a:defRPr>
            </a:lvl4pPr>
            <a:lvl5pPr indent="-228600" lvl="4" marL="2286000" rtl="0" algn="l">
              <a:lnSpc>
                <a:spcPct val="90000"/>
              </a:lnSpc>
              <a:spcBef>
                <a:spcPts val="360"/>
              </a:spcBef>
              <a:spcAft>
                <a:spcPts val="0"/>
              </a:spcAft>
              <a:buSzPts val="1800"/>
              <a:buNone/>
              <a:defRPr b="0">
                <a:solidFill>
                  <a:schemeClr val="dk1"/>
                </a:solidFill>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130" name="Google Shape;130;p28"/>
          <p:cNvSpPr txBox="1"/>
          <p:nvPr>
            <p:ph idx="3" type="body"/>
          </p:nvPr>
        </p:nvSpPr>
        <p:spPr>
          <a:xfrm>
            <a:off x="443048" y="1092584"/>
            <a:ext cx="3765900" cy="380700"/>
          </a:xfrm>
          <a:prstGeom prst="rect">
            <a:avLst/>
          </a:prstGeom>
          <a:noFill/>
          <a:ln>
            <a:noFill/>
          </a:ln>
        </p:spPr>
        <p:txBody>
          <a:bodyPr anchorCtr="0" anchor="t" bIns="45700" lIns="91425" spcFirstLastPara="1" rIns="91425" wrap="square" tIns="45700">
            <a:noAutofit/>
          </a:bodyPr>
          <a:lstStyle>
            <a:lvl1pPr indent="-228600" lvl="0" marL="457200" rtl="0" algn="l">
              <a:lnSpc>
                <a:spcPct val="90000"/>
              </a:lnSpc>
              <a:spcBef>
                <a:spcPts val="0"/>
              </a:spcBef>
              <a:spcAft>
                <a:spcPts val="0"/>
              </a:spcAft>
              <a:buSzPts val="1800"/>
              <a:buFont typeface="Open Sans"/>
              <a:buNone/>
              <a:defRPr sz="1800">
                <a:solidFill>
                  <a:srgbClr val="595959"/>
                </a:solidFill>
                <a:latin typeface="Open Sans"/>
                <a:ea typeface="Open Sans"/>
                <a:cs typeface="Open Sans"/>
                <a:sym typeface="Open Sans"/>
              </a:defRPr>
            </a:lvl1pPr>
            <a:lvl2pPr indent="-342900" lvl="1" marL="914400" rtl="0" algn="l">
              <a:lnSpc>
                <a:spcPct val="90000"/>
              </a:lnSpc>
              <a:spcBef>
                <a:spcPts val="360"/>
              </a:spcBef>
              <a:spcAft>
                <a:spcPts val="0"/>
              </a:spcAft>
              <a:buSzPts val="1800"/>
              <a:buChar char="–"/>
              <a:defRPr/>
            </a:lvl2pPr>
            <a:lvl3pPr indent="-342900" lvl="2" marL="1371600" rtl="0" algn="l">
              <a:lnSpc>
                <a:spcPct val="90000"/>
              </a:lnSpc>
              <a:spcBef>
                <a:spcPts val="360"/>
              </a:spcBef>
              <a:spcAft>
                <a:spcPts val="0"/>
              </a:spcAft>
              <a:buSzPts val="1800"/>
              <a:buChar char="•"/>
              <a:defRPr/>
            </a:lvl3pPr>
            <a:lvl4pPr indent="-342900" lvl="3" marL="1828800" rtl="0" algn="l">
              <a:lnSpc>
                <a:spcPct val="90000"/>
              </a:lnSpc>
              <a:spcBef>
                <a:spcPts val="360"/>
              </a:spcBef>
              <a:spcAft>
                <a:spcPts val="0"/>
              </a:spcAft>
              <a:buSzPts val="1800"/>
              <a:buChar char="–"/>
              <a:defRPr/>
            </a:lvl4pPr>
            <a:lvl5pPr indent="-342900" lvl="4" marL="2286000" rtl="0" algn="l">
              <a:lnSpc>
                <a:spcPct val="90000"/>
              </a:lnSpc>
              <a:spcBef>
                <a:spcPts val="360"/>
              </a:spcBef>
              <a:spcAft>
                <a:spcPts val="0"/>
              </a:spcAft>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131" name="Google Shape;131;p28"/>
          <p:cNvSpPr txBox="1"/>
          <p:nvPr>
            <p:ph idx="4" type="body"/>
          </p:nvPr>
        </p:nvSpPr>
        <p:spPr>
          <a:xfrm>
            <a:off x="448550" y="1558215"/>
            <a:ext cx="3768900" cy="2971800"/>
          </a:xfrm>
          <a:prstGeom prst="rect">
            <a:avLst/>
          </a:prstGeom>
          <a:noFill/>
          <a:ln>
            <a:noFill/>
          </a:ln>
        </p:spPr>
        <p:txBody>
          <a:bodyPr anchorCtr="0" anchor="t" bIns="45700" lIns="91425" spcFirstLastPara="1" rIns="91425" wrap="square" tIns="45700">
            <a:noAutofit/>
          </a:bodyPr>
          <a:lstStyle>
            <a:lvl1pPr indent="-228600" lvl="0" marL="457200" rtl="0" algn="l">
              <a:lnSpc>
                <a:spcPct val="90000"/>
              </a:lnSpc>
              <a:spcBef>
                <a:spcPts val="280"/>
              </a:spcBef>
              <a:spcAft>
                <a:spcPts val="0"/>
              </a:spcAft>
              <a:buSzPts val="1400"/>
              <a:buNone/>
              <a:defRPr b="1" sz="1400">
                <a:solidFill>
                  <a:schemeClr val="accent1"/>
                </a:solidFill>
                <a:latin typeface="Open Sans"/>
                <a:ea typeface="Open Sans"/>
                <a:cs typeface="Open Sans"/>
                <a:sym typeface="Open Sans"/>
              </a:defRPr>
            </a:lvl1pPr>
            <a:lvl2pPr indent="-228600" lvl="1" marL="914400" rtl="0" algn="l">
              <a:lnSpc>
                <a:spcPct val="100000"/>
              </a:lnSpc>
              <a:spcBef>
                <a:spcPts val="240"/>
              </a:spcBef>
              <a:spcAft>
                <a:spcPts val="0"/>
              </a:spcAft>
              <a:buSzPts val="1200"/>
              <a:buNone/>
              <a:defRPr sz="1200">
                <a:latin typeface="Open Sans"/>
                <a:ea typeface="Open Sans"/>
                <a:cs typeface="Open Sans"/>
                <a:sym typeface="Open Sans"/>
              </a:defRPr>
            </a:lvl2pPr>
            <a:lvl3pPr indent="-298450" lvl="2" marL="1371600" rtl="0" algn="l">
              <a:lnSpc>
                <a:spcPct val="90000"/>
              </a:lnSpc>
              <a:spcBef>
                <a:spcPts val="600"/>
              </a:spcBef>
              <a:spcAft>
                <a:spcPts val="0"/>
              </a:spcAft>
              <a:buSzPts val="1100"/>
              <a:buChar char="•"/>
              <a:defRPr sz="1100">
                <a:latin typeface="Open Sans"/>
                <a:ea typeface="Open Sans"/>
                <a:cs typeface="Open Sans"/>
                <a:sym typeface="Open Sans"/>
              </a:defRPr>
            </a:lvl3pPr>
            <a:lvl4pPr indent="-298450" lvl="3" marL="1828800" rtl="0" algn="l">
              <a:lnSpc>
                <a:spcPct val="90000"/>
              </a:lnSpc>
              <a:spcBef>
                <a:spcPts val="220"/>
              </a:spcBef>
              <a:spcAft>
                <a:spcPts val="0"/>
              </a:spcAft>
              <a:buSzPts val="1100"/>
              <a:buChar char="–"/>
              <a:defRPr sz="1100">
                <a:latin typeface="Open Sans"/>
                <a:ea typeface="Open Sans"/>
                <a:cs typeface="Open Sans"/>
                <a:sym typeface="Open Sans"/>
              </a:defRPr>
            </a:lvl4pPr>
            <a:lvl5pPr indent="-342900" lvl="4" marL="2286000" rtl="0" algn="l">
              <a:lnSpc>
                <a:spcPct val="90000"/>
              </a:lnSpc>
              <a:spcBef>
                <a:spcPts val="360"/>
              </a:spcBef>
              <a:spcAft>
                <a:spcPts val="0"/>
              </a:spcAft>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Tree>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with Caption">
  <p:cSld name="Image with Caption">
    <p:bg>
      <p:bgPr>
        <a:solidFill>
          <a:schemeClr val="lt1"/>
        </a:solidFill>
      </p:bgPr>
    </p:bg>
    <p:spTree>
      <p:nvGrpSpPr>
        <p:cNvPr id="132" name="Shape 132"/>
        <p:cNvGrpSpPr/>
        <p:nvPr/>
      </p:nvGrpSpPr>
      <p:grpSpPr>
        <a:xfrm>
          <a:off x="0" y="0"/>
          <a:ext cx="0" cy="0"/>
          <a:chOff x="0" y="0"/>
          <a:chExt cx="0" cy="0"/>
        </a:xfrm>
      </p:grpSpPr>
      <p:sp>
        <p:nvSpPr>
          <p:cNvPr id="133" name="Google Shape;133;p29"/>
          <p:cNvSpPr/>
          <p:nvPr/>
        </p:nvSpPr>
        <p:spPr>
          <a:xfrm>
            <a:off x="3176" y="0"/>
            <a:ext cx="4570500" cy="51435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134" name="Google Shape;134;p29"/>
          <p:cNvSpPr/>
          <p:nvPr/>
        </p:nvSpPr>
        <p:spPr>
          <a:xfrm>
            <a:off x="4573588" y="0"/>
            <a:ext cx="4570500" cy="5143500"/>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Open Sans"/>
              <a:ea typeface="Open Sans"/>
              <a:cs typeface="Open Sans"/>
              <a:sym typeface="Open Sans"/>
            </a:endParaRPr>
          </a:p>
        </p:txBody>
      </p:sp>
      <p:sp>
        <p:nvSpPr>
          <p:cNvPr id="135" name="Google Shape;135;p29"/>
          <p:cNvSpPr txBox="1"/>
          <p:nvPr>
            <p:ph type="title"/>
          </p:nvPr>
        </p:nvSpPr>
        <p:spPr>
          <a:xfrm>
            <a:off x="5234940" y="784862"/>
            <a:ext cx="3451800" cy="3570000"/>
          </a:xfrm>
          <a:prstGeom prst="rect">
            <a:avLst/>
          </a:prstGeom>
          <a:noFill/>
          <a:ln>
            <a:noFill/>
          </a:ln>
        </p:spPr>
        <p:txBody>
          <a:bodyPr anchorCtr="1" anchor="ctr" bIns="45700" lIns="91425" spcFirstLastPara="1" rIns="91425" wrap="square" tIns="45700">
            <a:noAutofit/>
          </a:bodyPr>
          <a:lstStyle>
            <a:lvl1pPr lvl="0" rtl="0" algn="l">
              <a:lnSpc>
                <a:spcPct val="90000"/>
              </a:lnSpc>
              <a:spcBef>
                <a:spcPts val="0"/>
              </a:spcBef>
              <a:spcAft>
                <a:spcPts val="0"/>
              </a:spcAft>
              <a:buClr>
                <a:schemeClr val="lt1"/>
              </a:buClr>
              <a:buSzPts val="3600"/>
              <a:buFont typeface="Open Sans"/>
              <a:buNone/>
              <a:defRPr sz="3600">
                <a:solidFill>
                  <a:schemeClr val="lt1"/>
                </a:solidFill>
                <a:latin typeface="Open Sans"/>
                <a:ea typeface="Open Sans"/>
                <a:cs typeface="Open Sans"/>
                <a:sym typeface="Open Sa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36" name="Google Shape;136;p29"/>
          <p:cNvSpPr/>
          <p:nvPr>
            <p:ph idx="2" type="pic"/>
          </p:nvPr>
        </p:nvSpPr>
        <p:spPr>
          <a:xfrm>
            <a:off x="458788" y="746480"/>
            <a:ext cx="3634800" cy="3653700"/>
          </a:xfrm>
          <a:prstGeom prst="ellipse">
            <a:avLst/>
          </a:prstGeom>
          <a:noFill/>
          <a:ln>
            <a:noFill/>
          </a:ln>
        </p:spPr>
        <p:txBody>
          <a:bodyPr anchorCtr="0" anchor="t" bIns="45700" lIns="91425" spcFirstLastPara="1" rIns="91425" wrap="square" tIns="45700">
            <a:noAutofit/>
          </a:bodyPr>
          <a:lstStyle>
            <a:lvl1pPr lvl="0" marR="0" rtl="0" algn="l">
              <a:lnSpc>
                <a:spcPct val="90000"/>
              </a:lnSpc>
              <a:spcBef>
                <a:spcPts val="560"/>
              </a:spcBef>
              <a:spcAft>
                <a:spcPts val="0"/>
              </a:spcAft>
              <a:buClr>
                <a:schemeClr val="accent3"/>
              </a:buClr>
              <a:buSzPts val="2800"/>
              <a:buFont typeface="Arial"/>
              <a:buNone/>
              <a:defRPr b="0" i="0" sz="2800" u="none" cap="none" strike="noStrike">
                <a:solidFill>
                  <a:srgbClr val="595959"/>
                </a:solidFill>
                <a:latin typeface="Open Sans"/>
                <a:ea typeface="Open Sans"/>
                <a:cs typeface="Open Sans"/>
                <a:sym typeface="Open Sans"/>
              </a:defRPr>
            </a:lvl1pPr>
            <a:lvl2pPr lvl="1" marR="0" rtl="0" algn="l">
              <a:lnSpc>
                <a:spcPct val="90000"/>
              </a:lnSpc>
              <a:spcBef>
                <a:spcPts val="560"/>
              </a:spcBef>
              <a:spcAft>
                <a:spcPts val="0"/>
              </a:spcAft>
              <a:buClr>
                <a:schemeClr val="accent3"/>
              </a:buClr>
              <a:buSzPts val="2800"/>
              <a:buFont typeface="Arial"/>
              <a:buNone/>
              <a:defRPr b="0" i="0" sz="2800" u="none" cap="none" strike="noStrike">
                <a:solidFill>
                  <a:srgbClr val="595959"/>
                </a:solidFill>
                <a:latin typeface="Open Sans"/>
                <a:ea typeface="Open Sans"/>
                <a:cs typeface="Open Sans"/>
                <a:sym typeface="Open Sans"/>
              </a:defRPr>
            </a:lvl2pPr>
            <a:lvl3pPr lvl="2" marR="0" rtl="0" algn="l">
              <a:lnSpc>
                <a:spcPct val="90000"/>
              </a:lnSpc>
              <a:spcBef>
                <a:spcPts val="480"/>
              </a:spcBef>
              <a:spcAft>
                <a:spcPts val="0"/>
              </a:spcAft>
              <a:buClr>
                <a:schemeClr val="accent3"/>
              </a:buClr>
              <a:buSzPts val="2400"/>
              <a:buFont typeface="Arial"/>
              <a:buNone/>
              <a:defRPr b="0" i="0" sz="2400" u="none" cap="none" strike="noStrike">
                <a:solidFill>
                  <a:srgbClr val="595959"/>
                </a:solidFill>
                <a:latin typeface="Open Sans"/>
                <a:ea typeface="Open Sans"/>
                <a:cs typeface="Open Sans"/>
                <a:sym typeface="Open Sans"/>
              </a:defRPr>
            </a:lvl3pPr>
            <a:lvl4pPr lvl="3" marR="0" rtl="0" algn="l">
              <a:lnSpc>
                <a:spcPct val="90000"/>
              </a:lnSpc>
              <a:spcBef>
                <a:spcPts val="400"/>
              </a:spcBef>
              <a:spcAft>
                <a:spcPts val="0"/>
              </a:spcAft>
              <a:buClr>
                <a:schemeClr val="accent3"/>
              </a:buClr>
              <a:buSzPts val="2000"/>
              <a:buFont typeface="Arial"/>
              <a:buNone/>
              <a:defRPr b="0" i="0" sz="2000" u="none" cap="none" strike="noStrike">
                <a:solidFill>
                  <a:srgbClr val="595959"/>
                </a:solidFill>
                <a:latin typeface="Open Sans"/>
                <a:ea typeface="Open Sans"/>
                <a:cs typeface="Open Sans"/>
                <a:sym typeface="Open Sans"/>
              </a:defRPr>
            </a:lvl4pPr>
            <a:lvl5pPr lvl="4" marR="0" rtl="0" algn="l">
              <a:lnSpc>
                <a:spcPct val="90000"/>
              </a:lnSpc>
              <a:spcBef>
                <a:spcPts val="400"/>
              </a:spcBef>
              <a:spcAft>
                <a:spcPts val="0"/>
              </a:spcAft>
              <a:buClr>
                <a:schemeClr val="accent3"/>
              </a:buClr>
              <a:buSzPts val="2000"/>
              <a:buFont typeface="Arial"/>
              <a:buNone/>
              <a:defRPr b="0" i="0" sz="2000" u="none" cap="none" strike="noStrike">
                <a:solidFill>
                  <a:srgbClr val="595959"/>
                </a:solidFill>
                <a:latin typeface="Open Sans"/>
                <a:ea typeface="Open Sans"/>
                <a:cs typeface="Open Sans"/>
                <a:sym typeface="Open Sans"/>
              </a:defRPr>
            </a:lvl5pPr>
            <a:lvl6pPr lvl="5" marR="0" rtl="0" algn="l">
              <a:spcBef>
                <a:spcPts val="400"/>
              </a:spcBef>
              <a:spcAft>
                <a:spcPts val="0"/>
              </a:spcAft>
              <a:buClr>
                <a:schemeClr val="dk1"/>
              </a:buClr>
              <a:buSzPts val="2000"/>
              <a:buFont typeface="Arial"/>
              <a:buNone/>
              <a:defRPr b="0" i="0" sz="2000" u="none" cap="none" strike="noStrike">
                <a:solidFill>
                  <a:schemeClr val="dk1"/>
                </a:solidFill>
                <a:latin typeface="Open Sans"/>
                <a:ea typeface="Open Sans"/>
                <a:cs typeface="Open Sans"/>
                <a:sym typeface="Open Sans"/>
              </a:defRPr>
            </a:lvl6pPr>
            <a:lvl7pPr lvl="6" marR="0" rtl="0" algn="l">
              <a:spcBef>
                <a:spcPts val="400"/>
              </a:spcBef>
              <a:spcAft>
                <a:spcPts val="0"/>
              </a:spcAft>
              <a:buClr>
                <a:schemeClr val="dk1"/>
              </a:buClr>
              <a:buSzPts val="2000"/>
              <a:buFont typeface="Arial"/>
              <a:buNone/>
              <a:defRPr b="0" i="0" sz="2000" u="none" cap="none" strike="noStrike">
                <a:solidFill>
                  <a:schemeClr val="dk1"/>
                </a:solidFill>
                <a:latin typeface="Open Sans"/>
                <a:ea typeface="Open Sans"/>
                <a:cs typeface="Open Sans"/>
                <a:sym typeface="Open Sans"/>
              </a:defRPr>
            </a:lvl7pPr>
            <a:lvl8pPr lvl="7" marR="0" rtl="0" algn="l">
              <a:spcBef>
                <a:spcPts val="400"/>
              </a:spcBef>
              <a:spcAft>
                <a:spcPts val="0"/>
              </a:spcAft>
              <a:buClr>
                <a:schemeClr val="dk1"/>
              </a:buClr>
              <a:buSzPts val="2000"/>
              <a:buFont typeface="Arial"/>
              <a:buNone/>
              <a:defRPr b="0" i="0" sz="2000" u="none" cap="none" strike="noStrike">
                <a:solidFill>
                  <a:schemeClr val="dk1"/>
                </a:solidFill>
                <a:latin typeface="Open Sans"/>
                <a:ea typeface="Open Sans"/>
                <a:cs typeface="Open Sans"/>
                <a:sym typeface="Open Sans"/>
              </a:defRPr>
            </a:lvl8pPr>
            <a:lvl9pPr lvl="8" marR="0" rtl="0" algn="l">
              <a:spcBef>
                <a:spcPts val="400"/>
              </a:spcBef>
              <a:spcAft>
                <a:spcPts val="0"/>
              </a:spcAft>
              <a:buClr>
                <a:schemeClr val="dk1"/>
              </a:buClr>
              <a:buSzPts val="2000"/>
              <a:buFont typeface="Arial"/>
              <a:buNone/>
              <a:defRPr b="0" i="0" sz="2000" u="none" cap="none" strike="noStrike">
                <a:solidFill>
                  <a:schemeClr val="dk1"/>
                </a:solidFill>
                <a:latin typeface="Open Sans"/>
                <a:ea typeface="Open Sans"/>
                <a:cs typeface="Open Sans"/>
                <a:sym typeface="Open Sans"/>
              </a:defRPr>
            </a:lvl9pPr>
          </a:lstStyle>
          <a:p/>
        </p:txBody>
      </p:sp>
    </p:spTree>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vice Image with logo">
  <p:cSld name="Device Image with logo">
    <p:spTree>
      <p:nvGrpSpPr>
        <p:cNvPr id="137" name="Shape 137"/>
        <p:cNvGrpSpPr/>
        <p:nvPr/>
      </p:nvGrpSpPr>
      <p:grpSpPr>
        <a:xfrm>
          <a:off x="0" y="0"/>
          <a:ext cx="0" cy="0"/>
          <a:chOff x="0" y="0"/>
          <a:chExt cx="0" cy="0"/>
        </a:xfrm>
      </p:grpSpPr>
      <p:sp>
        <p:nvSpPr>
          <p:cNvPr id="138" name="Google Shape;138;p30"/>
          <p:cNvSpPr/>
          <p:nvPr/>
        </p:nvSpPr>
        <p:spPr>
          <a:xfrm>
            <a:off x="0" y="2379"/>
            <a:ext cx="4919700" cy="51498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139" name="Google Shape;139;p30"/>
          <p:cNvSpPr/>
          <p:nvPr>
            <p:ph idx="2" type="pic"/>
          </p:nvPr>
        </p:nvSpPr>
        <p:spPr>
          <a:xfrm>
            <a:off x="1558290" y="973032"/>
            <a:ext cx="1798200" cy="3197400"/>
          </a:xfrm>
          <a:prstGeom prst="rect">
            <a:avLst/>
          </a:prstGeom>
          <a:solidFill>
            <a:schemeClr val="dk1"/>
          </a:solidFill>
          <a:ln cap="flat" cmpd="sng" w="9525">
            <a:solidFill>
              <a:schemeClr val="lt2"/>
            </a:solidFill>
            <a:prstDash val="solid"/>
            <a:round/>
            <a:headEnd len="sm" w="sm" type="none"/>
            <a:tailEnd len="sm" w="sm" type="none"/>
          </a:ln>
        </p:spPr>
        <p:txBody>
          <a:bodyPr anchorCtr="0" anchor="ctr" bIns="72550" lIns="145125" spcFirstLastPara="1" rIns="145125" wrap="square" tIns="72550">
            <a:noAutofit/>
          </a:bodyPr>
          <a:lstStyle>
            <a:lvl1pPr lvl="0" marR="0" rtl="0" algn="l">
              <a:lnSpc>
                <a:spcPct val="90000"/>
              </a:lnSpc>
              <a:spcBef>
                <a:spcPts val="600"/>
              </a:spcBef>
              <a:spcAft>
                <a:spcPts val="0"/>
              </a:spcAft>
              <a:buClr>
                <a:schemeClr val="accent3"/>
              </a:buClr>
              <a:buSzPts val="3000"/>
              <a:buFont typeface="Arial"/>
              <a:buChar char="•"/>
              <a:defRPr b="0" i="0" sz="3000" u="none" cap="none" strike="noStrike">
                <a:solidFill>
                  <a:srgbClr val="FFFFFF"/>
                </a:solidFill>
                <a:latin typeface="Helvetica Neue"/>
                <a:ea typeface="Helvetica Neue"/>
                <a:cs typeface="Helvetica Neue"/>
                <a:sym typeface="Helvetica Neue"/>
              </a:defRPr>
            </a:lvl1pPr>
            <a:lvl2pPr lvl="1" marR="0" rtl="0" algn="l">
              <a:lnSpc>
                <a:spcPct val="90000"/>
              </a:lnSpc>
              <a:spcBef>
                <a:spcPts val="280"/>
              </a:spcBef>
              <a:spcAft>
                <a:spcPts val="0"/>
              </a:spcAft>
              <a:buClr>
                <a:schemeClr val="accent3"/>
              </a:buClr>
              <a:buSzPts val="1400"/>
              <a:buFont typeface="Arial"/>
              <a:buChar char="–"/>
              <a:defRPr b="0" i="0" sz="1400" u="none" cap="none" strike="noStrike">
                <a:solidFill>
                  <a:srgbClr val="595959"/>
                </a:solidFill>
                <a:latin typeface="Open Sans"/>
                <a:ea typeface="Open Sans"/>
                <a:cs typeface="Open Sans"/>
                <a:sym typeface="Open Sans"/>
              </a:defRPr>
            </a:lvl2pPr>
            <a:lvl3pPr lvl="2" marR="0" rtl="0" algn="l">
              <a:lnSpc>
                <a:spcPct val="90000"/>
              </a:lnSpc>
              <a:spcBef>
                <a:spcPts val="240"/>
              </a:spcBef>
              <a:spcAft>
                <a:spcPts val="0"/>
              </a:spcAft>
              <a:buClr>
                <a:schemeClr val="accent3"/>
              </a:buClr>
              <a:buSzPts val="1200"/>
              <a:buFont typeface="Arial"/>
              <a:buChar char="•"/>
              <a:defRPr b="0" i="0" sz="1200" u="none" cap="none" strike="noStrike">
                <a:solidFill>
                  <a:srgbClr val="595959"/>
                </a:solidFill>
                <a:latin typeface="Open Sans"/>
                <a:ea typeface="Open Sans"/>
                <a:cs typeface="Open Sans"/>
                <a:sym typeface="Open Sans"/>
              </a:defRPr>
            </a:lvl3pPr>
            <a:lvl4pPr lvl="3" marR="0" rtl="0" algn="l">
              <a:lnSpc>
                <a:spcPct val="90000"/>
              </a:lnSpc>
              <a:spcBef>
                <a:spcPts val="240"/>
              </a:spcBef>
              <a:spcAft>
                <a:spcPts val="0"/>
              </a:spcAft>
              <a:buClr>
                <a:schemeClr val="accent3"/>
              </a:buClr>
              <a:buSzPts val="1200"/>
              <a:buFont typeface="Arial"/>
              <a:buChar char="–"/>
              <a:defRPr b="0" i="0" sz="1200" u="none" cap="none" strike="noStrike">
                <a:solidFill>
                  <a:srgbClr val="595959"/>
                </a:solidFill>
                <a:latin typeface="Open Sans"/>
                <a:ea typeface="Open Sans"/>
                <a:cs typeface="Open Sans"/>
                <a:sym typeface="Open Sans"/>
              </a:defRPr>
            </a:lvl4pPr>
            <a:lvl5pPr lvl="4" marR="0" rtl="0" algn="l">
              <a:lnSpc>
                <a:spcPct val="90000"/>
              </a:lnSpc>
              <a:spcBef>
                <a:spcPts val="360"/>
              </a:spcBef>
              <a:spcAft>
                <a:spcPts val="0"/>
              </a:spcAft>
              <a:buClr>
                <a:schemeClr val="accent3"/>
              </a:buClr>
              <a:buSzPts val="1800"/>
              <a:buFont typeface="Arial"/>
              <a:buChar char="»"/>
              <a:defRPr b="0" i="0" sz="1800" u="none" cap="none" strike="noStrike">
                <a:solidFill>
                  <a:srgbClr val="595959"/>
                </a:solidFill>
                <a:latin typeface="Open Sans"/>
                <a:ea typeface="Open Sans"/>
                <a:cs typeface="Open Sans"/>
                <a:sym typeface="Open Sans"/>
              </a:defRPr>
            </a:lvl5pPr>
            <a:lvl6pPr lvl="5" marR="0" rtl="0" algn="l">
              <a:spcBef>
                <a:spcPts val="400"/>
              </a:spcBef>
              <a:spcAft>
                <a:spcPts val="0"/>
              </a:spcAft>
              <a:buClr>
                <a:schemeClr val="dk1"/>
              </a:buClr>
              <a:buSzPts val="2000"/>
              <a:buFont typeface="Arial"/>
              <a:buChar char="•"/>
              <a:defRPr b="0" i="0" sz="2000" u="none" cap="none" strike="noStrike">
                <a:solidFill>
                  <a:schemeClr val="dk1"/>
                </a:solidFill>
                <a:latin typeface="Open Sans"/>
                <a:ea typeface="Open Sans"/>
                <a:cs typeface="Open Sans"/>
                <a:sym typeface="Open Sans"/>
              </a:defRPr>
            </a:lvl6pPr>
            <a:lvl7pPr lvl="6" marR="0" rtl="0" algn="l">
              <a:spcBef>
                <a:spcPts val="400"/>
              </a:spcBef>
              <a:spcAft>
                <a:spcPts val="0"/>
              </a:spcAft>
              <a:buClr>
                <a:schemeClr val="dk1"/>
              </a:buClr>
              <a:buSzPts val="2000"/>
              <a:buFont typeface="Arial"/>
              <a:buChar char="•"/>
              <a:defRPr b="0" i="0" sz="2000" u="none" cap="none" strike="noStrike">
                <a:solidFill>
                  <a:schemeClr val="dk1"/>
                </a:solidFill>
                <a:latin typeface="Open Sans"/>
                <a:ea typeface="Open Sans"/>
                <a:cs typeface="Open Sans"/>
                <a:sym typeface="Open Sans"/>
              </a:defRPr>
            </a:lvl7pPr>
            <a:lvl8pPr lvl="7" marR="0" rtl="0" algn="l">
              <a:spcBef>
                <a:spcPts val="400"/>
              </a:spcBef>
              <a:spcAft>
                <a:spcPts val="0"/>
              </a:spcAft>
              <a:buClr>
                <a:schemeClr val="dk1"/>
              </a:buClr>
              <a:buSzPts val="2000"/>
              <a:buFont typeface="Arial"/>
              <a:buChar char="•"/>
              <a:defRPr b="0" i="0" sz="2000" u="none" cap="none" strike="noStrike">
                <a:solidFill>
                  <a:schemeClr val="dk1"/>
                </a:solidFill>
                <a:latin typeface="Open Sans"/>
                <a:ea typeface="Open Sans"/>
                <a:cs typeface="Open Sans"/>
                <a:sym typeface="Open Sans"/>
              </a:defRPr>
            </a:lvl8pPr>
            <a:lvl9pPr lvl="8" marR="0" rtl="0" algn="l">
              <a:spcBef>
                <a:spcPts val="400"/>
              </a:spcBef>
              <a:spcAft>
                <a:spcPts val="0"/>
              </a:spcAft>
              <a:buClr>
                <a:schemeClr val="dk1"/>
              </a:buClr>
              <a:buSzPts val="2000"/>
              <a:buFont typeface="Arial"/>
              <a:buChar char="•"/>
              <a:defRPr b="0" i="0" sz="2000" u="none" cap="none" strike="noStrike">
                <a:solidFill>
                  <a:schemeClr val="dk1"/>
                </a:solidFill>
                <a:latin typeface="Open Sans"/>
                <a:ea typeface="Open Sans"/>
                <a:cs typeface="Open Sans"/>
                <a:sym typeface="Open Sans"/>
              </a:defRPr>
            </a:lvl9pPr>
          </a:lstStyle>
          <a:p/>
        </p:txBody>
      </p:sp>
    </p:spTree>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device with logo">
  <p:cSld name="Image device with logo">
    <p:spTree>
      <p:nvGrpSpPr>
        <p:cNvPr id="140" name="Shape 140"/>
        <p:cNvGrpSpPr/>
        <p:nvPr/>
      </p:nvGrpSpPr>
      <p:grpSpPr>
        <a:xfrm>
          <a:off x="0" y="0"/>
          <a:ext cx="0" cy="0"/>
          <a:chOff x="0" y="0"/>
          <a:chExt cx="0" cy="0"/>
        </a:xfrm>
      </p:grpSpPr>
      <p:sp>
        <p:nvSpPr>
          <p:cNvPr id="141" name="Google Shape;141;p31"/>
          <p:cNvSpPr/>
          <p:nvPr/>
        </p:nvSpPr>
        <p:spPr>
          <a:xfrm>
            <a:off x="2836325" y="2379"/>
            <a:ext cx="6307800" cy="51498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pic>
        <p:nvPicPr>
          <p:cNvPr id="142" name="Google Shape;142;p31"/>
          <p:cNvPicPr preferRelativeResize="0"/>
          <p:nvPr/>
        </p:nvPicPr>
        <p:blipFill rotWithShape="1">
          <a:blip r:embed="rId2">
            <a:alphaModFix/>
          </a:blip>
          <a:srcRect b="14026" l="0" r="0" t="-929"/>
          <a:stretch/>
        </p:blipFill>
        <p:spPr>
          <a:xfrm>
            <a:off x="3133276" y="750553"/>
            <a:ext cx="5779725" cy="3496055"/>
          </a:xfrm>
          <a:prstGeom prst="rect">
            <a:avLst/>
          </a:prstGeom>
          <a:noFill/>
          <a:ln>
            <a:noFill/>
          </a:ln>
          <a:effectLst>
            <a:outerShdw blurRad="157163" rotWithShape="0" algn="bl" dir="6600000" dist="171450">
              <a:srgbClr val="000000">
                <a:alpha val="20000"/>
              </a:srgbClr>
            </a:outerShdw>
          </a:effectLst>
        </p:spPr>
      </p:pic>
      <p:sp>
        <p:nvSpPr>
          <p:cNvPr id="143" name="Google Shape;143;p31"/>
          <p:cNvSpPr/>
          <p:nvPr>
            <p:ph idx="2" type="pic"/>
          </p:nvPr>
        </p:nvSpPr>
        <p:spPr>
          <a:xfrm>
            <a:off x="3129547" y="1082681"/>
            <a:ext cx="5785800" cy="3163800"/>
          </a:xfrm>
          <a:prstGeom prst="round2SameRect">
            <a:avLst>
              <a:gd fmla="val 0" name="adj1"/>
              <a:gd fmla="val 0" name="adj2"/>
            </a:avLst>
          </a:prstGeom>
          <a:noFill/>
          <a:ln>
            <a:noFill/>
          </a:ln>
        </p:spPr>
        <p:txBody>
          <a:bodyPr anchorCtr="0" anchor="t" bIns="45700" lIns="91425" spcFirstLastPara="1" rIns="91425" wrap="square" tIns="45700">
            <a:noAutofit/>
          </a:bodyPr>
          <a:lstStyle>
            <a:lvl1pPr lvl="0" marR="0" rtl="0" algn="l">
              <a:lnSpc>
                <a:spcPct val="90000"/>
              </a:lnSpc>
              <a:spcBef>
                <a:spcPts val="360"/>
              </a:spcBef>
              <a:spcAft>
                <a:spcPts val="0"/>
              </a:spcAft>
              <a:buClr>
                <a:schemeClr val="accent3"/>
              </a:buClr>
              <a:buSzPts val="1800"/>
              <a:buFont typeface="Arial"/>
              <a:buNone/>
              <a:defRPr b="0" i="0" sz="1800" u="none" cap="none" strike="noStrike">
                <a:solidFill>
                  <a:srgbClr val="595959"/>
                </a:solidFill>
                <a:latin typeface="Open Sans"/>
                <a:ea typeface="Open Sans"/>
                <a:cs typeface="Open Sans"/>
                <a:sym typeface="Open Sans"/>
              </a:defRPr>
            </a:lvl1pPr>
            <a:lvl2pPr lvl="1" marR="0" rtl="0" algn="l">
              <a:lnSpc>
                <a:spcPct val="90000"/>
              </a:lnSpc>
              <a:spcBef>
                <a:spcPts val="280"/>
              </a:spcBef>
              <a:spcAft>
                <a:spcPts val="0"/>
              </a:spcAft>
              <a:buClr>
                <a:schemeClr val="accent3"/>
              </a:buClr>
              <a:buSzPts val="1400"/>
              <a:buFont typeface="Arial"/>
              <a:buChar char="–"/>
              <a:defRPr b="0" i="0" sz="1400" u="none" cap="none" strike="noStrike">
                <a:solidFill>
                  <a:srgbClr val="595959"/>
                </a:solidFill>
                <a:latin typeface="Open Sans"/>
                <a:ea typeface="Open Sans"/>
                <a:cs typeface="Open Sans"/>
                <a:sym typeface="Open Sans"/>
              </a:defRPr>
            </a:lvl2pPr>
            <a:lvl3pPr lvl="2" marR="0" rtl="0" algn="l">
              <a:lnSpc>
                <a:spcPct val="90000"/>
              </a:lnSpc>
              <a:spcBef>
                <a:spcPts val="240"/>
              </a:spcBef>
              <a:spcAft>
                <a:spcPts val="0"/>
              </a:spcAft>
              <a:buClr>
                <a:schemeClr val="accent3"/>
              </a:buClr>
              <a:buSzPts val="1200"/>
              <a:buFont typeface="Arial"/>
              <a:buChar char="•"/>
              <a:defRPr b="0" i="0" sz="1200" u="none" cap="none" strike="noStrike">
                <a:solidFill>
                  <a:srgbClr val="595959"/>
                </a:solidFill>
                <a:latin typeface="Open Sans"/>
                <a:ea typeface="Open Sans"/>
                <a:cs typeface="Open Sans"/>
                <a:sym typeface="Open Sans"/>
              </a:defRPr>
            </a:lvl3pPr>
            <a:lvl4pPr lvl="3" marR="0" rtl="0" algn="l">
              <a:lnSpc>
                <a:spcPct val="90000"/>
              </a:lnSpc>
              <a:spcBef>
                <a:spcPts val="240"/>
              </a:spcBef>
              <a:spcAft>
                <a:spcPts val="0"/>
              </a:spcAft>
              <a:buClr>
                <a:schemeClr val="accent3"/>
              </a:buClr>
              <a:buSzPts val="1200"/>
              <a:buFont typeface="Arial"/>
              <a:buChar char="–"/>
              <a:defRPr b="0" i="0" sz="1200" u="none" cap="none" strike="noStrike">
                <a:solidFill>
                  <a:srgbClr val="595959"/>
                </a:solidFill>
                <a:latin typeface="Open Sans"/>
                <a:ea typeface="Open Sans"/>
                <a:cs typeface="Open Sans"/>
                <a:sym typeface="Open Sans"/>
              </a:defRPr>
            </a:lvl4pPr>
            <a:lvl5pPr lvl="4" marR="0" rtl="0" algn="l">
              <a:lnSpc>
                <a:spcPct val="90000"/>
              </a:lnSpc>
              <a:spcBef>
                <a:spcPts val="360"/>
              </a:spcBef>
              <a:spcAft>
                <a:spcPts val="0"/>
              </a:spcAft>
              <a:buClr>
                <a:schemeClr val="accent3"/>
              </a:buClr>
              <a:buSzPts val="1800"/>
              <a:buFont typeface="Arial"/>
              <a:buChar char="»"/>
              <a:defRPr b="0" i="0" sz="1800" u="none" cap="none" strike="noStrike">
                <a:solidFill>
                  <a:srgbClr val="595959"/>
                </a:solidFill>
                <a:latin typeface="Open Sans"/>
                <a:ea typeface="Open Sans"/>
                <a:cs typeface="Open Sans"/>
                <a:sym typeface="Open Sans"/>
              </a:defRPr>
            </a:lvl5pPr>
            <a:lvl6pPr lvl="5" marR="0" rtl="0" algn="l">
              <a:spcBef>
                <a:spcPts val="400"/>
              </a:spcBef>
              <a:spcAft>
                <a:spcPts val="0"/>
              </a:spcAft>
              <a:buClr>
                <a:schemeClr val="dk1"/>
              </a:buClr>
              <a:buSzPts val="2000"/>
              <a:buFont typeface="Arial"/>
              <a:buChar char="•"/>
              <a:defRPr b="0" i="0" sz="2000" u="none" cap="none" strike="noStrike">
                <a:solidFill>
                  <a:schemeClr val="dk1"/>
                </a:solidFill>
                <a:latin typeface="Open Sans"/>
                <a:ea typeface="Open Sans"/>
                <a:cs typeface="Open Sans"/>
                <a:sym typeface="Open Sans"/>
              </a:defRPr>
            </a:lvl6pPr>
            <a:lvl7pPr lvl="6" marR="0" rtl="0" algn="l">
              <a:spcBef>
                <a:spcPts val="400"/>
              </a:spcBef>
              <a:spcAft>
                <a:spcPts val="0"/>
              </a:spcAft>
              <a:buClr>
                <a:schemeClr val="dk1"/>
              </a:buClr>
              <a:buSzPts val="2000"/>
              <a:buFont typeface="Arial"/>
              <a:buChar char="•"/>
              <a:defRPr b="0" i="0" sz="2000" u="none" cap="none" strike="noStrike">
                <a:solidFill>
                  <a:schemeClr val="dk1"/>
                </a:solidFill>
                <a:latin typeface="Open Sans"/>
                <a:ea typeface="Open Sans"/>
                <a:cs typeface="Open Sans"/>
                <a:sym typeface="Open Sans"/>
              </a:defRPr>
            </a:lvl7pPr>
            <a:lvl8pPr lvl="7" marR="0" rtl="0" algn="l">
              <a:spcBef>
                <a:spcPts val="400"/>
              </a:spcBef>
              <a:spcAft>
                <a:spcPts val="0"/>
              </a:spcAft>
              <a:buClr>
                <a:schemeClr val="dk1"/>
              </a:buClr>
              <a:buSzPts val="2000"/>
              <a:buFont typeface="Arial"/>
              <a:buChar char="•"/>
              <a:defRPr b="0" i="0" sz="2000" u="none" cap="none" strike="noStrike">
                <a:solidFill>
                  <a:schemeClr val="dk1"/>
                </a:solidFill>
                <a:latin typeface="Open Sans"/>
                <a:ea typeface="Open Sans"/>
                <a:cs typeface="Open Sans"/>
                <a:sym typeface="Open Sans"/>
              </a:defRPr>
            </a:lvl8pPr>
            <a:lvl9pPr lvl="8" marR="0" rtl="0" algn="l">
              <a:spcBef>
                <a:spcPts val="400"/>
              </a:spcBef>
              <a:spcAft>
                <a:spcPts val="0"/>
              </a:spcAft>
              <a:buClr>
                <a:schemeClr val="dk1"/>
              </a:buClr>
              <a:buSzPts val="2000"/>
              <a:buFont typeface="Arial"/>
              <a:buChar char="•"/>
              <a:defRPr b="0" i="0" sz="2000" u="none" cap="none" strike="noStrike">
                <a:solidFill>
                  <a:schemeClr val="dk1"/>
                </a:solidFill>
                <a:latin typeface="Open Sans"/>
                <a:ea typeface="Open Sans"/>
                <a:cs typeface="Open Sans"/>
                <a:sym typeface="Open Sans"/>
              </a:defRPr>
            </a:lvl9pPr>
          </a:lstStyle>
          <a:p/>
        </p:txBody>
      </p:sp>
      <p:pic>
        <p:nvPicPr>
          <p:cNvPr id="144" name="Google Shape;144;p31"/>
          <p:cNvPicPr preferRelativeResize="0"/>
          <p:nvPr/>
        </p:nvPicPr>
        <p:blipFill>
          <a:blip r:embed="rId3">
            <a:alphaModFix/>
          </a:blip>
          <a:stretch>
            <a:fillRect/>
          </a:stretch>
        </p:blipFill>
        <p:spPr>
          <a:xfrm>
            <a:off x="8183300" y="4691126"/>
            <a:ext cx="705628" cy="241849"/>
          </a:xfrm>
          <a:prstGeom prst="rect">
            <a:avLst/>
          </a:prstGeom>
          <a:noFill/>
          <a:ln>
            <a:noFill/>
          </a:ln>
        </p:spPr>
      </p:pic>
    </p:spTree>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ogo with Content_1">
  <p:cSld name="Logo with Content_1">
    <p:bg>
      <p:bgPr>
        <a:solidFill>
          <a:schemeClr val="lt1"/>
        </a:solidFill>
      </p:bgPr>
    </p:bg>
    <p:spTree>
      <p:nvGrpSpPr>
        <p:cNvPr id="145" name="Shape 145"/>
        <p:cNvGrpSpPr/>
        <p:nvPr/>
      </p:nvGrpSpPr>
      <p:grpSpPr>
        <a:xfrm>
          <a:off x="0" y="0"/>
          <a:ext cx="0" cy="0"/>
          <a:chOff x="0" y="0"/>
          <a:chExt cx="0" cy="0"/>
        </a:xfrm>
      </p:grpSpPr>
      <p:sp>
        <p:nvSpPr>
          <p:cNvPr id="146" name="Google Shape;146;p32"/>
          <p:cNvSpPr/>
          <p:nvPr/>
        </p:nvSpPr>
        <p:spPr>
          <a:xfrm>
            <a:off x="3176" y="0"/>
            <a:ext cx="3148500" cy="51435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147" name="Google Shape;147;p32"/>
          <p:cNvSpPr/>
          <p:nvPr/>
        </p:nvSpPr>
        <p:spPr>
          <a:xfrm>
            <a:off x="3145536" y="0"/>
            <a:ext cx="5998500" cy="5143500"/>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Open Sans"/>
              <a:ea typeface="Open Sans"/>
              <a:cs typeface="Open Sans"/>
              <a:sym typeface="Open Sans"/>
            </a:endParaRPr>
          </a:p>
        </p:txBody>
      </p:sp>
      <p:sp>
        <p:nvSpPr>
          <p:cNvPr id="148" name="Google Shape;148;p32"/>
          <p:cNvSpPr txBox="1"/>
          <p:nvPr>
            <p:ph type="title"/>
          </p:nvPr>
        </p:nvSpPr>
        <p:spPr>
          <a:xfrm>
            <a:off x="3651504" y="784862"/>
            <a:ext cx="5035200" cy="3570000"/>
          </a:xfrm>
          <a:prstGeom prst="rect">
            <a:avLst/>
          </a:prstGeom>
          <a:noFill/>
          <a:ln>
            <a:noFill/>
          </a:ln>
        </p:spPr>
        <p:txBody>
          <a:bodyPr anchorCtr="1" anchor="ctr" bIns="45700" lIns="91425" spcFirstLastPara="1" rIns="91425" wrap="square" tIns="45700">
            <a:noAutofit/>
          </a:bodyPr>
          <a:lstStyle>
            <a:lvl1pPr lvl="0" rtl="0" algn="l">
              <a:lnSpc>
                <a:spcPct val="90000"/>
              </a:lnSpc>
              <a:spcBef>
                <a:spcPts val="0"/>
              </a:spcBef>
              <a:spcAft>
                <a:spcPts val="0"/>
              </a:spcAft>
              <a:buClr>
                <a:schemeClr val="lt1"/>
              </a:buClr>
              <a:buSzPts val="3600"/>
              <a:buFont typeface="Open Sans"/>
              <a:buNone/>
              <a:defRPr sz="3600">
                <a:solidFill>
                  <a:schemeClr val="lt1"/>
                </a:solidFill>
                <a:latin typeface="Open Sans"/>
                <a:ea typeface="Open Sans"/>
                <a:cs typeface="Open Sans"/>
                <a:sym typeface="Open Sa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ogo with Quote">
  <p:cSld name="Logo with Quote">
    <p:bg>
      <p:bgPr>
        <a:solidFill>
          <a:schemeClr val="lt1"/>
        </a:solidFill>
      </p:bgPr>
    </p:bg>
    <p:spTree>
      <p:nvGrpSpPr>
        <p:cNvPr id="149" name="Shape 149"/>
        <p:cNvGrpSpPr/>
        <p:nvPr/>
      </p:nvGrpSpPr>
      <p:grpSpPr>
        <a:xfrm>
          <a:off x="0" y="0"/>
          <a:ext cx="0" cy="0"/>
          <a:chOff x="0" y="0"/>
          <a:chExt cx="0" cy="0"/>
        </a:xfrm>
      </p:grpSpPr>
      <p:sp>
        <p:nvSpPr>
          <p:cNvPr id="150" name="Google Shape;150;p33"/>
          <p:cNvSpPr/>
          <p:nvPr/>
        </p:nvSpPr>
        <p:spPr>
          <a:xfrm>
            <a:off x="3176" y="0"/>
            <a:ext cx="3148500" cy="51435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151" name="Google Shape;151;p33"/>
          <p:cNvSpPr/>
          <p:nvPr/>
        </p:nvSpPr>
        <p:spPr>
          <a:xfrm>
            <a:off x="3145536" y="0"/>
            <a:ext cx="5998500" cy="5143500"/>
          </a:xfrm>
          <a:prstGeom prst="rect">
            <a:avLst/>
          </a:pr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Open Sans"/>
              <a:ea typeface="Open Sans"/>
              <a:cs typeface="Open Sans"/>
              <a:sym typeface="Open Sans"/>
            </a:endParaRPr>
          </a:p>
        </p:txBody>
      </p:sp>
      <p:sp>
        <p:nvSpPr>
          <p:cNvPr id="152" name="Google Shape;152;p33"/>
          <p:cNvSpPr txBox="1"/>
          <p:nvPr>
            <p:ph type="title"/>
          </p:nvPr>
        </p:nvSpPr>
        <p:spPr>
          <a:xfrm>
            <a:off x="3651504" y="1578741"/>
            <a:ext cx="5035200" cy="2715000"/>
          </a:xfrm>
          <a:prstGeom prst="rect">
            <a:avLst/>
          </a:prstGeom>
          <a:noFill/>
          <a:ln>
            <a:noFill/>
          </a:ln>
        </p:spPr>
        <p:txBody>
          <a:bodyPr anchorCtr="1" anchor="ctr" bIns="45700" lIns="91425" spcFirstLastPara="1" rIns="91425" wrap="square" tIns="45700">
            <a:noAutofit/>
          </a:bodyPr>
          <a:lstStyle>
            <a:lvl1pPr lvl="0" rtl="0" algn="ctr">
              <a:lnSpc>
                <a:spcPct val="90000"/>
              </a:lnSpc>
              <a:spcBef>
                <a:spcPts val="0"/>
              </a:spcBef>
              <a:spcAft>
                <a:spcPts val="0"/>
              </a:spcAft>
              <a:buClr>
                <a:schemeClr val="lt1"/>
              </a:buClr>
              <a:buSzPts val="3600"/>
              <a:buFont typeface="Open Sans"/>
              <a:buNone/>
              <a:defRPr b="0" i="1" sz="3600">
                <a:solidFill>
                  <a:schemeClr val="lt1"/>
                </a:solidFill>
                <a:latin typeface="Open Sans"/>
                <a:ea typeface="Open Sans"/>
                <a:cs typeface="Open Sans"/>
                <a:sym typeface="Open Sa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grpSp>
        <p:nvGrpSpPr>
          <p:cNvPr id="153" name="Google Shape;153;p33"/>
          <p:cNvGrpSpPr/>
          <p:nvPr/>
        </p:nvGrpSpPr>
        <p:grpSpPr>
          <a:xfrm>
            <a:off x="5831598" y="763673"/>
            <a:ext cx="662948" cy="577222"/>
            <a:chOff x="688975" y="1885950"/>
            <a:chExt cx="484505" cy="421853"/>
          </a:xfrm>
        </p:grpSpPr>
        <p:sp>
          <p:nvSpPr>
            <p:cNvPr id="154" name="Google Shape;154;p33"/>
            <p:cNvSpPr/>
            <p:nvPr/>
          </p:nvSpPr>
          <p:spPr>
            <a:xfrm>
              <a:off x="688975" y="1885950"/>
              <a:ext cx="225425" cy="421853"/>
            </a:xfrm>
            <a:custGeom>
              <a:rect b="b" l="l" r="r" t="t"/>
              <a:pathLst>
                <a:path extrusionOk="0" h="191" w="102">
                  <a:moveTo>
                    <a:pt x="65" y="64"/>
                  </a:moveTo>
                  <a:cubicBezTo>
                    <a:pt x="79" y="47"/>
                    <a:pt x="102" y="38"/>
                    <a:pt x="102" y="38"/>
                  </a:cubicBezTo>
                  <a:cubicBezTo>
                    <a:pt x="81" y="0"/>
                    <a:pt x="81" y="0"/>
                    <a:pt x="81" y="0"/>
                  </a:cubicBezTo>
                  <a:cubicBezTo>
                    <a:pt x="81" y="0"/>
                    <a:pt x="51" y="6"/>
                    <a:pt x="24" y="34"/>
                  </a:cubicBezTo>
                  <a:cubicBezTo>
                    <a:pt x="0" y="59"/>
                    <a:pt x="0" y="95"/>
                    <a:pt x="0" y="95"/>
                  </a:cubicBezTo>
                  <a:cubicBezTo>
                    <a:pt x="0" y="191"/>
                    <a:pt x="0" y="191"/>
                    <a:pt x="0" y="191"/>
                  </a:cubicBezTo>
                  <a:cubicBezTo>
                    <a:pt x="102" y="191"/>
                    <a:pt x="102" y="191"/>
                    <a:pt x="102" y="191"/>
                  </a:cubicBezTo>
                  <a:cubicBezTo>
                    <a:pt x="102" y="95"/>
                    <a:pt x="102" y="95"/>
                    <a:pt x="102" y="95"/>
                  </a:cubicBezTo>
                  <a:cubicBezTo>
                    <a:pt x="54" y="95"/>
                    <a:pt x="54" y="95"/>
                    <a:pt x="54" y="95"/>
                  </a:cubicBezTo>
                  <a:cubicBezTo>
                    <a:pt x="54" y="95"/>
                    <a:pt x="54" y="77"/>
                    <a:pt x="65" y="64"/>
                  </a:cubicBezTo>
                  <a:close/>
                </a:path>
              </a:pathLst>
            </a:custGeom>
            <a:solidFill>
              <a:srgbClr val="008F86"/>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Open Sans"/>
                <a:ea typeface="Open Sans"/>
                <a:cs typeface="Open Sans"/>
                <a:sym typeface="Open Sans"/>
              </a:endParaRPr>
            </a:p>
          </p:txBody>
        </p:sp>
        <p:sp>
          <p:nvSpPr>
            <p:cNvPr id="155" name="Google Shape;155;p33"/>
            <p:cNvSpPr/>
            <p:nvPr/>
          </p:nvSpPr>
          <p:spPr>
            <a:xfrm>
              <a:off x="948055" y="1885950"/>
              <a:ext cx="225425" cy="421853"/>
            </a:xfrm>
            <a:custGeom>
              <a:rect b="b" l="l" r="r" t="t"/>
              <a:pathLst>
                <a:path extrusionOk="0" h="191" w="102">
                  <a:moveTo>
                    <a:pt x="65" y="64"/>
                  </a:moveTo>
                  <a:cubicBezTo>
                    <a:pt x="79" y="47"/>
                    <a:pt x="102" y="38"/>
                    <a:pt x="102" y="38"/>
                  </a:cubicBezTo>
                  <a:cubicBezTo>
                    <a:pt x="81" y="0"/>
                    <a:pt x="81" y="0"/>
                    <a:pt x="81" y="0"/>
                  </a:cubicBezTo>
                  <a:cubicBezTo>
                    <a:pt x="81" y="0"/>
                    <a:pt x="51" y="6"/>
                    <a:pt x="24" y="34"/>
                  </a:cubicBezTo>
                  <a:cubicBezTo>
                    <a:pt x="0" y="59"/>
                    <a:pt x="0" y="95"/>
                    <a:pt x="0" y="95"/>
                  </a:cubicBezTo>
                  <a:cubicBezTo>
                    <a:pt x="0" y="191"/>
                    <a:pt x="0" y="191"/>
                    <a:pt x="0" y="191"/>
                  </a:cubicBezTo>
                  <a:cubicBezTo>
                    <a:pt x="102" y="191"/>
                    <a:pt x="102" y="191"/>
                    <a:pt x="102" y="191"/>
                  </a:cubicBezTo>
                  <a:cubicBezTo>
                    <a:pt x="102" y="95"/>
                    <a:pt x="102" y="95"/>
                    <a:pt x="102" y="95"/>
                  </a:cubicBezTo>
                  <a:cubicBezTo>
                    <a:pt x="54" y="95"/>
                    <a:pt x="54" y="95"/>
                    <a:pt x="54" y="95"/>
                  </a:cubicBezTo>
                  <a:cubicBezTo>
                    <a:pt x="54" y="95"/>
                    <a:pt x="54" y="77"/>
                    <a:pt x="65" y="64"/>
                  </a:cubicBezTo>
                  <a:close/>
                </a:path>
              </a:pathLst>
            </a:custGeom>
            <a:solidFill>
              <a:srgbClr val="008F86"/>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Open Sans"/>
                <a:ea typeface="Open Sans"/>
                <a:cs typeface="Open Sans"/>
                <a:sym typeface="Open Sans"/>
              </a:endParaRPr>
            </a:p>
          </p:txBody>
        </p:sp>
      </p:grpSp>
    </p:spTree>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ogo with Content_2">
  <p:cSld name="Logo with Content_2">
    <p:bg>
      <p:bgPr>
        <a:solidFill>
          <a:schemeClr val="lt1"/>
        </a:solidFill>
      </p:bgPr>
    </p:bg>
    <p:spTree>
      <p:nvGrpSpPr>
        <p:cNvPr id="156" name="Shape 156"/>
        <p:cNvGrpSpPr/>
        <p:nvPr/>
      </p:nvGrpSpPr>
      <p:grpSpPr>
        <a:xfrm>
          <a:off x="0" y="0"/>
          <a:ext cx="0" cy="0"/>
          <a:chOff x="0" y="0"/>
          <a:chExt cx="0" cy="0"/>
        </a:xfrm>
      </p:grpSpPr>
      <p:sp>
        <p:nvSpPr>
          <p:cNvPr id="157" name="Google Shape;157;p34"/>
          <p:cNvSpPr/>
          <p:nvPr/>
        </p:nvSpPr>
        <p:spPr>
          <a:xfrm>
            <a:off x="3145536" y="0"/>
            <a:ext cx="5998500" cy="5143500"/>
          </a:xfrm>
          <a:prstGeom prst="rect">
            <a:avLst/>
          </a:prstGeom>
          <a:solidFill>
            <a:schemeClr val="accent6"/>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Open Sans"/>
              <a:ea typeface="Open Sans"/>
              <a:cs typeface="Open Sans"/>
              <a:sym typeface="Open Sans"/>
            </a:endParaRPr>
          </a:p>
        </p:txBody>
      </p:sp>
      <p:sp>
        <p:nvSpPr>
          <p:cNvPr id="158" name="Google Shape;158;p34"/>
          <p:cNvSpPr txBox="1"/>
          <p:nvPr>
            <p:ph type="title"/>
          </p:nvPr>
        </p:nvSpPr>
        <p:spPr>
          <a:xfrm>
            <a:off x="3651504" y="784862"/>
            <a:ext cx="5035200" cy="3570000"/>
          </a:xfrm>
          <a:prstGeom prst="rect">
            <a:avLst/>
          </a:prstGeom>
          <a:noFill/>
          <a:ln>
            <a:noFill/>
          </a:ln>
        </p:spPr>
        <p:txBody>
          <a:bodyPr anchorCtr="1" anchor="ctr" bIns="45700" lIns="91425" spcFirstLastPara="1" rIns="91425" wrap="square" tIns="45700">
            <a:noAutofit/>
          </a:bodyPr>
          <a:lstStyle>
            <a:lvl1pPr lvl="0" rtl="0" algn="l">
              <a:lnSpc>
                <a:spcPct val="90000"/>
              </a:lnSpc>
              <a:spcBef>
                <a:spcPts val="0"/>
              </a:spcBef>
              <a:spcAft>
                <a:spcPts val="0"/>
              </a:spcAft>
              <a:buClr>
                <a:schemeClr val="lt1"/>
              </a:buClr>
              <a:buSzPts val="3600"/>
              <a:buFont typeface="Open Sans"/>
              <a:buNone/>
              <a:defRPr sz="3600">
                <a:solidFill>
                  <a:schemeClr val="lt1"/>
                </a:solidFill>
                <a:latin typeface="Open Sans"/>
                <a:ea typeface="Open Sans"/>
                <a:cs typeface="Open Sans"/>
                <a:sym typeface="Open Sa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ogo with Quote 2">
  <p:cSld name="Logo with Quote 2">
    <p:bg>
      <p:bgPr>
        <a:solidFill>
          <a:schemeClr val="lt1"/>
        </a:solidFill>
      </p:bgPr>
    </p:bg>
    <p:spTree>
      <p:nvGrpSpPr>
        <p:cNvPr id="159" name="Shape 159"/>
        <p:cNvGrpSpPr/>
        <p:nvPr/>
      </p:nvGrpSpPr>
      <p:grpSpPr>
        <a:xfrm>
          <a:off x="0" y="0"/>
          <a:ext cx="0" cy="0"/>
          <a:chOff x="0" y="0"/>
          <a:chExt cx="0" cy="0"/>
        </a:xfrm>
      </p:grpSpPr>
      <p:sp>
        <p:nvSpPr>
          <p:cNvPr id="160" name="Google Shape;160;p35"/>
          <p:cNvSpPr/>
          <p:nvPr/>
        </p:nvSpPr>
        <p:spPr>
          <a:xfrm>
            <a:off x="4572000" y="0"/>
            <a:ext cx="4572000" cy="51435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161" name="Google Shape;161;p35"/>
          <p:cNvSpPr txBox="1"/>
          <p:nvPr>
            <p:ph type="title"/>
          </p:nvPr>
        </p:nvSpPr>
        <p:spPr>
          <a:xfrm>
            <a:off x="5029200" y="1639829"/>
            <a:ext cx="3657600" cy="2715000"/>
          </a:xfrm>
          <a:prstGeom prst="rect">
            <a:avLst/>
          </a:prstGeom>
          <a:noFill/>
          <a:ln>
            <a:noFill/>
          </a:ln>
        </p:spPr>
        <p:txBody>
          <a:bodyPr anchorCtr="1" anchor="ctr" bIns="45700" lIns="91425" spcFirstLastPara="1" rIns="91425" wrap="square" tIns="45700">
            <a:noAutofit/>
          </a:bodyPr>
          <a:lstStyle>
            <a:lvl1pPr lvl="0" rtl="0" algn="ctr">
              <a:lnSpc>
                <a:spcPct val="100000"/>
              </a:lnSpc>
              <a:spcBef>
                <a:spcPts val="0"/>
              </a:spcBef>
              <a:spcAft>
                <a:spcPts val="0"/>
              </a:spcAft>
              <a:buClr>
                <a:srgbClr val="595959"/>
              </a:buClr>
              <a:buSzPts val="2000"/>
              <a:buFont typeface="Open Sans"/>
              <a:buNone/>
              <a:defRPr b="0" i="1" sz="2000">
                <a:solidFill>
                  <a:srgbClr val="595959"/>
                </a:solidFill>
                <a:latin typeface="Open Sans"/>
                <a:ea typeface="Open Sans"/>
                <a:cs typeface="Open Sans"/>
                <a:sym typeface="Open Sa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62" name="Google Shape;162;p35"/>
          <p:cNvSpPr txBox="1"/>
          <p:nvPr/>
        </p:nvSpPr>
        <p:spPr>
          <a:xfrm>
            <a:off x="100093" y="4855648"/>
            <a:ext cx="1008600" cy="2739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 sz="1000">
                <a:solidFill>
                  <a:srgbClr val="909091"/>
                </a:solidFill>
                <a:latin typeface="Open Sans"/>
                <a:ea typeface="Open Sans"/>
                <a:cs typeface="Open Sans"/>
                <a:sym typeface="Open Sans"/>
              </a:rPr>
              <a:t>‹#›</a:t>
            </a:fld>
            <a:endParaRPr sz="1000">
              <a:solidFill>
                <a:srgbClr val="909091"/>
              </a:solidFill>
              <a:latin typeface="Open Sans"/>
              <a:ea typeface="Open Sans"/>
              <a:cs typeface="Open Sans"/>
              <a:sym typeface="Open Sans"/>
            </a:endParaRPr>
          </a:p>
        </p:txBody>
      </p:sp>
      <p:grpSp>
        <p:nvGrpSpPr>
          <p:cNvPr id="163" name="Google Shape;163;p35"/>
          <p:cNvGrpSpPr/>
          <p:nvPr/>
        </p:nvGrpSpPr>
        <p:grpSpPr>
          <a:xfrm>
            <a:off x="6526542" y="763673"/>
            <a:ext cx="662948" cy="577222"/>
            <a:chOff x="688975" y="1885950"/>
            <a:chExt cx="484505" cy="421853"/>
          </a:xfrm>
        </p:grpSpPr>
        <p:sp>
          <p:nvSpPr>
            <p:cNvPr id="164" name="Google Shape;164;p35"/>
            <p:cNvSpPr/>
            <p:nvPr/>
          </p:nvSpPr>
          <p:spPr>
            <a:xfrm>
              <a:off x="688975" y="1885950"/>
              <a:ext cx="225425" cy="421853"/>
            </a:xfrm>
            <a:custGeom>
              <a:rect b="b" l="l" r="r" t="t"/>
              <a:pathLst>
                <a:path extrusionOk="0" h="191" w="102">
                  <a:moveTo>
                    <a:pt x="65" y="64"/>
                  </a:moveTo>
                  <a:cubicBezTo>
                    <a:pt x="79" y="47"/>
                    <a:pt x="102" y="38"/>
                    <a:pt x="102" y="38"/>
                  </a:cubicBezTo>
                  <a:cubicBezTo>
                    <a:pt x="81" y="0"/>
                    <a:pt x="81" y="0"/>
                    <a:pt x="81" y="0"/>
                  </a:cubicBezTo>
                  <a:cubicBezTo>
                    <a:pt x="81" y="0"/>
                    <a:pt x="51" y="6"/>
                    <a:pt x="24" y="34"/>
                  </a:cubicBezTo>
                  <a:cubicBezTo>
                    <a:pt x="0" y="59"/>
                    <a:pt x="0" y="95"/>
                    <a:pt x="0" y="95"/>
                  </a:cubicBezTo>
                  <a:cubicBezTo>
                    <a:pt x="0" y="191"/>
                    <a:pt x="0" y="191"/>
                    <a:pt x="0" y="191"/>
                  </a:cubicBezTo>
                  <a:cubicBezTo>
                    <a:pt x="102" y="191"/>
                    <a:pt x="102" y="191"/>
                    <a:pt x="102" y="191"/>
                  </a:cubicBezTo>
                  <a:cubicBezTo>
                    <a:pt x="102" y="95"/>
                    <a:pt x="102" y="95"/>
                    <a:pt x="102" y="95"/>
                  </a:cubicBezTo>
                  <a:cubicBezTo>
                    <a:pt x="54" y="95"/>
                    <a:pt x="54" y="95"/>
                    <a:pt x="54" y="95"/>
                  </a:cubicBezTo>
                  <a:cubicBezTo>
                    <a:pt x="54" y="95"/>
                    <a:pt x="54" y="77"/>
                    <a:pt x="65" y="64"/>
                  </a:cubicBezTo>
                  <a:close/>
                </a:path>
              </a:pathLst>
            </a:custGeom>
            <a:solidFill>
              <a:srgbClr val="0077C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Open Sans"/>
                <a:ea typeface="Open Sans"/>
                <a:cs typeface="Open Sans"/>
                <a:sym typeface="Open Sans"/>
              </a:endParaRPr>
            </a:p>
          </p:txBody>
        </p:sp>
        <p:sp>
          <p:nvSpPr>
            <p:cNvPr id="165" name="Google Shape;165;p35"/>
            <p:cNvSpPr/>
            <p:nvPr/>
          </p:nvSpPr>
          <p:spPr>
            <a:xfrm>
              <a:off x="948055" y="1885950"/>
              <a:ext cx="225425" cy="421853"/>
            </a:xfrm>
            <a:custGeom>
              <a:rect b="b" l="l" r="r" t="t"/>
              <a:pathLst>
                <a:path extrusionOk="0" h="191" w="102">
                  <a:moveTo>
                    <a:pt x="65" y="64"/>
                  </a:moveTo>
                  <a:cubicBezTo>
                    <a:pt x="79" y="47"/>
                    <a:pt x="102" y="38"/>
                    <a:pt x="102" y="38"/>
                  </a:cubicBezTo>
                  <a:cubicBezTo>
                    <a:pt x="81" y="0"/>
                    <a:pt x="81" y="0"/>
                    <a:pt x="81" y="0"/>
                  </a:cubicBezTo>
                  <a:cubicBezTo>
                    <a:pt x="81" y="0"/>
                    <a:pt x="51" y="6"/>
                    <a:pt x="24" y="34"/>
                  </a:cubicBezTo>
                  <a:cubicBezTo>
                    <a:pt x="0" y="59"/>
                    <a:pt x="0" y="95"/>
                    <a:pt x="0" y="95"/>
                  </a:cubicBezTo>
                  <a:cubicBezTo>
                    <a:pt x="0" y="191"/>
                    <a:pt x="0" y="191"/>
                    <a:pt x="0" y="191"/>
                  </a:cubicBezTo>
                  <a:cubicBezTo>
                    <a:pt x="102" y="191"/>
                    <a:pt x="102" y="191"/>
                    <a:pt x="102" y="191"/>
                  </a:cubicBezTo>
                  <a:cubicBezTo>
                    <a:pt x="102" y="95"/>
                    <a:pt x="102" y="95"/>
                    <a:pt x="102" y="95"/>
                  </a:cubicBezTo>
                  <a:cubicBezTo>
                    <a:pt x="54" y="95"/>
                    <a:pt x="54" y="95"/>
                    <a:pt x="54" y="95"/>
                  </a:cubicBezTo>
                  <a:cubicBezTo>
                    <a:pt x="54" y="95"/>
                    <a:pt x="54" y="77"/>
                    <a:pt x="65" y="64"/>
                  </a:cubicBezTo>
                  <a:close/>
                </a:path>
              </a:pathLst>
            </a:custGeom>
            <a:solidFill>
              <a:srgbClr val="0077C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Open Sans"/>
                <a:ea typeface="Open Sans"/>
                <a:cs typeface="Open Sans"/>
                <a:sym typeface="Open Sans"/>
              </a:endParaRPr>
            </a:p>
          </p:txBody>
        </p:sp>
      </p:grpSp>
      <p:sp>
        <p:nvSpPr>
          <p:cNvPr id="166" name="Google Shape;166;p35"/>
          <p:cNvSpPr/>
          <p:nvPr/>
        </p:nvSpPr>
        <p:spPr>
          <a:xfrm>
            <a:off x="0" y="0"/>
            <a:ext cx="4568700" cy="5143500"/>
          </a:xfrm>
          <a:prstGeom prst="rect">
            <a:avLst/>
          </a:prstGeom>
          <a:solidFill>
            <a:srgbClr val="0077CC"/>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cxnSp>
        <p:nvCxnSpPr>
          <p:cNvPr id="167" name="Google Shape;167;p35"/>
          <p:cNvCxnSpPr/>
          <p:nvPr/>
        </p:nvCxnSpPr>
        <p:spPr>
          <a:xfrm>
            <a:off x="1726712" y="2800145"/>
            <a:ext cx="1152000" cy="0"/>
          </a:xfrm>
          <a:prstGeom prst="straightConnector1">
            <a:avLst/>
          </a:prstGeom>
          <a:noFill/>
          <a:ln cap="flat" cmpd="sng" w="9525">
            <a:solidFill>
              <a:srgbClr val="FFFFFF"/>
            </a:solidFill>
            <a:prstDash val="solid"/>
            <a:round/>
            <a:headEnd len="sm" w="sm" type="none"/>
            <a:tailEnd len="sm" w="sm" type="none"/>
          </a:ln>
        </p:spPr>
      </p:cxnSp>
      <p:sp>
        <p:nvSpPr>
          <p:cNvPr id="168" name="Google Shape;168;p35"/>
          <p:cNvSpPr txBox="1"/>
          <p:nvPr>
            <p:ph idx="1" type="body"/>
          </p:nvPr>
        </p:nvSpPr>
        <p:spPr>
          <a:xfrm>
            <a:off x="797762" y="3028534"/>
            <a:ext cx="3009900" cy="264000"/>
          </a:xfrm>
          <a:prstGeom prst="rect">
            <a:avLst/>
          </a:prstGeom>
          <a:noFill/>
          <a:ln>
            <a:noFill/>
          </a:ln>
        </p:spPr>
        <p:txBody>
          <a:bodyPr anchorCtr="0" anchor="b" bIns="45700" lIns="91425" spcFirstLastPara="1" rIns="91425" wrap="square" tIns="45700">
            <a:noAutofit/>
          </a:bodyPr>
          <a:lstStyle>
            <a:lvl1pPr indent="-228600" lvl="0" marL="457200" marR="0" rtl="0" algn="ctr">
              <a:lnSpc>
                <a:spcPct val="115000"/>
              </a:lnSpc>
              <a:spcBef>
                <a:spcPts val="0"/>
              </a:spcBef>
              <a:spcAft>
                <a:spcPts val="0"/>
              </a:spcAft>
              <a:buClr>
                <a:srgbClr val="FFFFFF"/>
              </a:buClr>
              <a:buSzPts val="1000"/>
              <a:buFont typeface="Arial"/>
              <a:buNone/>
              <a:defRPr b="1" sz="1000">
                <a:solidFill>
                  <a:srgbClr val="FFFFFF"/>
                </a:solidFill>
                <a:latin typeface="Open Sans"/>
                <a:ea typeface="Open Sans"/>
                <a:cs typeface="Open Sans"/>
                <a:sym typeface="Open Sans"/>
              </a:defRPr>
            </a:lvl1pPr>
            <a:lvl2pPr indent="-228600" lvl="1" marL="914400" rtl="0" algn="l">
              <a:lnSpc>
                <a:spcPct val="90000"/>
              </a:lnSpc>
              <a:spcBef>
                <a:spcPts val="280"/>
              </a:spcBef>
              <a:spcAft>
                <a:spcPts val="0"/>
              </a:spcAft>
              <a:buSzPts val="1400"/>
              <a:buNone/>
              <a:defRPr b="0">
                <a:solidFill>
                  <a:schemeClr val="dk1"/>
                </a:solidFill>
              </a:defRPr>
            </a:lvl2pPr>
            <a:lvl3pPr indent="-228600" lvl="2" marL="1371600" rtl="0" algn="l">
              <a:lnSpc>
                <a:spcPct val="90000"/>
              </a:lnSpc>
              <a:spcBef>
                <a:spcPts val="240"/>
              </a:spcBef>
              <a:spcAft>
                <a:spcPts val="0"/>
              </a:spcAft>
              <a:buSzPts val="1200"/>
              <a:buNone/>
              <a:defRPr b="0">
                <a:solidFill>
                  <a:schemeClr val="dk1"/>
                </a:solidFill>
              </a:defRPr>
            </a:lvl3pPr>
            <a:lvl4pPr indent="-228600" lvl="3" marL="1828800" rtl="0" algn="l">
              <a:lnSpc>
                <a:spcPct val="90000"/>
              </a:lnSpc>
              <a:spcBef>
                <a:spcPts val="240"/>
              </a:spcBef>
              <a:spcAft>
                <a:spcPts val="0"/>
              </a:spcAft>
              <a:buSzPts val="1200"/>
              <a:buNone/>
              <a:defRPr b="0">
                <a:solidFill>
                  <a:schemeClr val="dk1"/>
                </a:solidFill>
              </a:defRPr>
            </a:lvl4pPr>
            <a:lvl5pPr indent="-228600" lvl="4" marL="2286000" rtl="0" algn="l">
              <a:lnSpc>
                <a:spcPct val="90000"/>
              </a:lnSpc>
              <a:spcBef>
                <a:spcPts val="360"/>
              </a:spcBef>
              <a:spcAft>
                <a:spcPts val="0"/>
              </a:spcAft>
              <a:buSzPts val="1800"/>
              <a:buNone/>
              <a:defRPr b="0">
                <a:solidFill>
                  <a:schemeClr val="dk1"/>
                </a:solidFill>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169" name="Google Shape;169;p35"/>
          <p:cNvSpPr txBox="1"/>
          <p:nvPr>
            <p:ph idx="2" type="body"/>
          </p:nvPr>
        </p:nvSpPr>
        <p:spPr>
          <a:xfrm>
            <a:off x="283412" y="3942092"/>
            <a:ext cx="4038600" cy="964800"/>
          </a:xfrm>
          <a:prstGeom prst="rect">
            <a:avLst/>
          </a:prstGeom>
          <a:noFill/>
          <a:ln>
            <a:noFill/>
          </a:ln>
        </p:spPr>
        <p:txBody>
          <a:bodyPr anchorCtr="1" anchor="b" bIns="45700" lIns="91425" spcFirstLastPara="1" rIns="91425" wrap="square" tIns="45700">
            <a:noAutofit/>
          </a:bodyPr>
          <a:lstStyle>
            <a:lvl1pPr indent="-228600" lvl="0" marL="457200" rtl="0" algn="ctr">
              <a:lnSpc>
                <a:spcPct val="85000"/>
              </a:lnSpc>
              <a:spcBef>
                <a:spcPts val="0"/>
              </a:spcBef>
              <a:spcAft>
                <a:spcPts val="0"/>
              </a:spcAft>
              <a:buSzPts val="1100"/>
              <a:buFont typeface="Open Sans"/>
              <a:buNone/>
              <a:defRPr sz="1100">
                <a:solidFill>
                  <a:srgbClr val="FFFFFF"/>
                </a:solidFill>
                <a:latin typeface="Open Sans"/>
                <a:ea typeface="Open Sans"/>
                <a:cs typeface="Open Sans"/>
                <a:sym typeface="Open Sans"/>
              </a:defRPr>
            </a:lvl1pPr>
            <a:lvl2pPr indent="-342900" lvl="1" marL="914400" rtl="0" algn="l">
              <a:lnSpc>
                <a:spcPct val="90000"/>
              </a:lnSpc>
              <a:spcBef>
                <a:spcPts val="360"/>
              </a:spcBef>
              <a:spcAft>
                <a:spcPts val="0"/>
              </a:spcAft>
              <a:buSzPts val="1800"/>
              <a:buChar char="–"/>
              <a:defRPr/>
            </a:lvl2pPr>
            <a:lvl3pPr indent="-342900" lvl="2" marL="1371600" rtl="0" algn="l">
              <a:lnSpc>
                <a:spcPct val="90000"/>
              </a:lnSpc>
              <a:spcBef>
                <a:spcPts val="360"/>
              </a:spcBef>
              <a:spcAft>
                <a:spcPts val="0"/>
              </a:spcAft>
              <a:buSzPts val="1800"/>
              <a:buChar char="•"/>
              <a:defRPr/>
            </a:lvl3pPr>
            <a:lvl4pPr indent="-342900" lvl="3" marL="1828800" rtl="0" algn="l">
              <a:lnSpc>
                <a:spcPct val="90000"/>
              </a:lnSpc>
              <a:spcBef>
                <a:spcPts val="360"/>
              </a:spcBef>
              <a:spcAft>
                <a:spcPts val="0"/>
              </a:spcAft>
              <a:buSzPts val="1800"/>
              <a:buChar char="–"/>
              <a:defRPr/>
            </a:lvl4pPr>
            <a:lvl5pPr indent="-342900" lvl="4" marL="2286000" rtl="0" algn="l">
              <a:lnSpc>
                <a:spcPct val="90000"/>
              </a:lnSpc>
              <a:spcBef>
                <a:spcPts val="360"/>
              </a:spcBef>
              <a:spcAft>
                <a:spcPts val="0"/>
              </a:spcAft>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Tree>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Two Circle">
  <p:cSld name="Image Two Circle">
    <p:spTree>
      <p:nvGrpSpPr>
        <p:cNvPr id="170" name="Shape 170"/>
        <p:cNvGrpSpPr/>
        <p:nvPr/>
      </p:nvGrpSpPr>
      <p:grpSpPr>
        <a:xfrm>
          <a:off x="0" y="0"/>
          <a:ext cx="0" cy="0"/>
          <a:chOff x="0" y="0"/>
          <a:chExt cx="0" cy="0"/>
        </a:xfrm>
      </p:grpSpPr>
      <p:sp>
        <p:nvSpPr>
          <p:cNvPr id="171" name="Google Shape;171;p36"/>
          <p:cNvSpPr/>
          <p:nvPr/>
        </p:nvSpPr>
        <p:spPr>
          <a:xfrm>
            <a:off x="3176" y="0"/>
            <a:ext cx="9140700" cy="51435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172" name="Google Shape;172;p36"/>
          <p:cNvSpPr/>
          <p:nvPr>
            <p:ph idx="2" type="pic"/>
          </p:nvPr>
        </p:nvSpPr>
        <p:spPr>
          <a:xfrm>
            <a:off x="687388" y="746480"/>
            <a:ext cx="3634800" cy="3653700"/>
          </a:xfrm>
          <a:prstGeom prst="ellipse">
            <a:avLst/>
          </a:prstGeom>
          <a:noFill/>
          <a:ln>
            <a:noFill/>
          </a:ln>
        </p:spPr>
        <p:txBody>
          <a:bodyPr anchorCtr="0" anchor="t" bIns="45700" lIns="91425" spcFirstLastPara="1" rIns="91425" wrap="square" tIns="45700">
            <a:noAutofit/>
          </a:bodyPr>
          <a:lstStyle>
            <a:lvl1pPr lvl="0" marR="0" rtl="0" algn="l">
              <a:lnSpc>
                <a:spcPct val="90000"/>
              </a:lnSpc>
              <a:spcBef>
                <a:spcPts val="560"/>
              </a:spcBef>
              <a:spcAft>
                <a:spcPts val="0"/>
              </a:spcAft>
              <a:buClr>
                <a:schemeClr val="accent3"/>
              </a:buClr>
              <a:buSzPts val="2800"/>
              <a:buFont typeface="Arial"/>
              <a:buNone/>
              <a:defRPr b="0" i="0" sz="2800" u="none" cap="none" strike="noStrike">
                <a:solidFill>
                  <a:srgbClr val="595959"/>
                </a:solidFill>
                <a:latin typeface="Open Sans"/>
                <a:ea typeface="Open Sans"/>
                <a:cs typeface="Open Sans"/>
                <a:sym typeface="Open Sans"/>
              </a:defRPr>
            </a:lvl1pPr>
            <a:lvl2pPr lvl="1" marR="0" rtl="0" algn="l">
              <a:lnSpc>
                <a:spcPct val="90000"/>
              </a:lnSpc>
              <a:spcBef>
                <a:spcPts val="560"/>
              </a:spcBef>
              <a:spcAft>
                <a:spcPts val="0"/>
              </a:spcAft>
              <a:buClr>
                <a:schemeClr val="accent3"/>
              </a:buClr>
              <a:buSzPts val="2800"/>
              <a:buFont typeface="Arial"/>
              <a:buNone/>
              <a:defRPr b="0" i="0" sz="2800" u="none" cap="none" strike="noStrike">
                <a:solidFill>
                  <a:srgbClr val="595959"/>
                </a:solidFill>
                <a:latin typeface="Open Sans"/>
                <a:ea typeface="Open Sans"/>
                <a:cs typeface="Open Sans"/>
                <a:sym typeface="Open Sans"/>
              </a:defRPr>
            </a:lvl2pPr>
            <a:lvl3pPr lvl="2" marR="0" rtl="0" algn="l">
              <a:lnSpc>
                <a:spcPct val="90000"/>
              </a:lnSpc>
              <a:spcBef>
                <a:spcPts val="480"/>
              </a:spcBef>
              <a:spcAft>
                <a:spcPts val="0"/>
              </a:spcAft>
              <a:buClr>
                <a:schemeClr val="accent3"/>
              </a:buClr>
              <a:buSzPts val="2400"/>
              <a:buFont typeface="Arial"/>
              <a:buNone/>
              <a:defRPr b="0" i="0" sz="2400" u="none" cap="none" strike="noStrike">
                <a:solidFill>
                  <a:srgbClr val="595959"/>
                </a:solidFill>
                <a:latin typeface="Open Sans"/>
                <a:ea typeface="Open Sans"/>
                <a:cs typeface="Open Sans"/>
                <a:sym typeface="Open Sans"/>
              </a:defRPr>
            </a:lvl3pPr>
            <a:lvl4pPr lvl="3" marR="0" rtl="0" algn="l">
              <a:lnSpc>
                <a:spcPct val="90000"/>
              </a:lnSpc>
              <a:spcBef>
                <a:spcPts val="400"/>
              </a:spcBef>
              <a:spcAft>
                <a:spcPts val="0"/>
              </a:spcAft>
              <a:buClr>
                <a:schemeClr val="accent3"/>
              </a:buClr>
              <a:buSzPts val="2000"/>
              <a:buFont typeface="Arial"/>
              <a:buNone/>
              <a:defRPr b="0" i="0" sz="2000" u="none" cap="none" strike="noStrike">
                <a:solidFill>
                  <a:srgbClr val="595959"/>
                </a:solidFill>
                <a:latin typeface="Open Sans"/>
                <a:ea typeface="Open Sans"/>
                <a:cs typeface="Open Sans"/>
                <a:sym typeface="Open Sans"/>
              </a:defRPr>
            </a:lvl4pPr>
            <a:lvl5pPr lvl="4" marR="0" rtl="0" algn="l">
              <a:lnSpc>
                <a:spcPct val="90000"/>
              </a:lnSpc>
              <a:spcBef>
                <a:spcPts val="400"/>
              </a:spcBef>
              <a:spcAft>
                <a:spcPts val="0"/>
              </a:spcAft>
              <a:buClr>
                <a:schemeClr val="accent3"/>
              </a:buClr>
              <a:buSzPts val="2000"/>
              <a:buFont typeface="Arial"/>
              <a:buNone/>
              <a:defRPr b="0" i="0" sz="2000" u="none" cap="none" strike="noStrike">
                <a:solidFill>
                  <a:srgbClr val="595959"/>
                </a:solidFill>
                <a:latin typeface="Open Sans"/>
                <a:ea typeface="Open Sans"/>
                <a:cs typeface="Open Sans"/>
                <a:sym typeface="Open Sans"/>
              </a:defRPr>
            </a:lvl5pPr>
            <a:lvl6pPr lvl="5" marR="0" rtl="0" algn="l">
              <a:spcBef>
                <a:spcPts val="400"/>
              </a:spcBef>
              <a:spcAft>
                <a:spcPts val="0"/>
              </a:spcAft>
              <a:buClr>
                <a:schemeClr val="dk1"/>
              </a:buClr>
              <a:buSzPts val="2000"/>
              <a:buFont typeface="Arial"/>
              <a:buNone/>
              <a:defRPr b="0" i="0" sz="2000" u="none" cap="none" strike="noStrike">
                <a:solidFill>
                  <a:schemeClr val="dk1"/>
                </a:solidFill>
                <a:latin typeface="Open Sans"/>
                <a:ea typeface="Open Sans"/>
                <a:cs typeface="Open Sans"/>
                <a:sym typeface="Open Sans"/>
              </a:defRPr>
            </a:lvl6pPr>
            <a:lvl7pPr lvl="6" marR="0" rtl="0" algn="l">
              <a:spcBef>
                <a:spcPts val="400"/>
              </a:spcBef>
              <a:spcAft>
                <a:spcPts val="0"/>
              </a:spcAft>
              <a:buClr>
                <a:schemeClr val="dk1"/>
              </a:buClr>
              <a:buSzPts val="2000"/>
              <a:buFont typeface="Arial"/>
              <a:buNone/>
              <a:defRPr b="0" i="0" sz="2000" u="none" cap="none" strike="noStrike">
                <a:solidFill>
                  <a:schemeClr val="dk1"/>
                </a:solidFill>
                <a:latin typeface="Open Sans"/>
                <a:ea typeface="Open Sans"/>
                <a:cs typeface="Open Sans"/>
                <a:sym typeface="Open Sans"/>
              </a:defRPr>
            </a:lvl7pPr>
            <a:lvl8pPr lvl="7" marR="0" rtl="0" algn="l">
              <a:spcBef>
                <a:spcPts val="400"/>
              </a:spcBef>
              <a:spcAft>
                <a:spcPts val="0"/>
              </a:spcAft>
              <a:buClr>
                <a:schemeClr val="dk1"/>
              </a:buClr>
              <a:buSzPts val="2000"/>
              <a:buFont typeface="Arial"/>
              <a:buNone/>
              <a:defRPr b="0" i="0" sz="2000" u="none" cap="none" strike="noStrike">
                <a:solidFill>
                  <a:schemeClr val="dk1"/>
                </a:solidFill>
                <a:latin typeface="Open Sans"/>
                <a:ea typeface="Open Sans"/>
                <a:cs typeface="Open Sans"/>
                <a:sym typeface="Open Sans"/>
              </a:defRPr>
            </a:lvl8pPr>
            <a:lvl9pPr lvl="8" marR="0" rtl="0" algn="l">
              <a:spcBef>
                <a:spcPts val="400"/>
              </a:spcBef>
              <a:spcAft>
                <a:spcPts val="0"/>
              </a:spcAft>
              <a:buClr>
                <a:schemeClr val="dk1"/>
              </a:buClr>
              <a:buSzPts val="2000"/>
              <a:buFont typeface="Arial"/>
              <a:buNone/>
              <a:defRPr b="0" i="0" sz="2000" u="none" cap="none" strike="noStrike">
                <a:solidFill>
                  <a:schemeClr val="dk1"/>
                </a:solidFill>
                <a:latin typeface="Open Sans"/>
                <a:ea typeface="Open Sans"/>
                <a:cs typeface="Open Sans"/>
                <a:sym typeface="Open Sans"/>
              </a:defRPr>
            </a:lvl9pPr>
          </a:lstStyle>
          <a:p/>
        </p:txBody>
      </p:sp>
      <p:sp>
        <p:nvSpPr>
          <p:cNvPr id="173" name="Google Shape;173;p36"/>
          <p:cNvSpPr/>
          <p:nvPr>
            <p:ph idx="3" type="pic"/>
          </p:nvPr>
        </p:nvSpPr>
        <p:spPr>
          <a:xfrm>
            <a:off x="4809808" y="746480"/>
            <a:ext cx="3634800" cy="3653700"/>
          </a:xfrm>
          <a:prstGeom prst="ellipse">
            <a:avLst/>
          </a:prstGeom>
          <a:noFill/>
          <a:ln>
            <a:noFill/>
          </a:ln>
        </p:spPr>
        <p:txBody>
          <a:bodyPr anchorCtr="0" anchor="t" bIns="45700" lIns="91425" spcFirstLastPara="1" rIns="91425" wrap="square" tIns="45700">
            <a:noAutofit/>
          </a:bodyPr>
          <a:lstStyle>
            <a:lvl1pPr lvl="0" marR="0" rtl="0" algn="l">
              <a:lnSpc>
                <a:spcPct val="90000"/>
              </a:lnSpc>
              <a:spcBef>
                <a:spcPts val="560"/>
              </a:spcBef>
              <a:spcAft>
                <a:spcPts val="0"/>
              </a:spcAft>
              <a:buClr>
                <a:schemeClr val="accent3"/>
              </a:buClr>
              <a:buSzPts val="2800"/>
              <a:buFont typeface="Arial"/>
              <a:buNone/>
              <a:defRPr b="0" i="0" sz="2800" u="none" cap="none" strike="noStrike">
                <a:solidFill>
                  <a:srgbClr val="595959"/>
                </a:solidFill>
                <a:latin typeface="Open Sans"/>
                <a:ea typeface="Open Sans"/>
                <a:cs typeface="Open Sans"/>
                <a:sym typeface="Open Sans"/>
              </a:defRPr>
            </a:lvl1pPr>
            <a:lvl2pPr lvl="1" marR="0" rtl="0" algn="l">
              <a:lnSpc>
                <a:spcPct val="90000"/>
              </a:lnSpc>
              <a:spcBef>
                <a:spcPts val="560"/>
              </a:spcBef>
              <a:spcAft>
                <a:spcPts val="0"/>
              </a:spcAft>
              <a:buClr>
                <a:schemeClr val="accent3"/>
              </a:buClr>
              <a:buSzPts val="2800"/>
              <a:buFont typeface="Arial"/>
              <a:buNone/>
              <a:defRPr b="0" i="0" sz="2800" u="none" cap="none" strike="noStrike">
                <a:solidFill>
                  <a:srgbClr val="595959"/>
                </a:solidFill>
                <a:latin typeface="Open Sans"/>
                <a:ea typeface="Open Sans"/>
                <a:cs typeface="Open Sans"/>
                <a:sym typeface="Open Sans"/>
              </a:defRPr>
            </a:lvl2pPr>
            <a:lvl3pPr lvl="2" marR="0" rtl="0" algn="l">
              <a:lnSpc>
                <a:spcPct val="90000"/>
              </a:lnSpc>
              <a:spcBef>
                <a:spcPts val="480"/>
              </a:spcBef>
              <a:spcAft>
                <a:spcPts val="0"/>
              </a:spcAft>
              <a:buClr>
                <a:schemeClr val="accent3"/>
              </a:buClr>
              <a:buSzPts val="2400"/>
              <a:buFont typeface="Arial"/>
              <a:buNone/>
              <a:defRPr b="0" i="0" sz="2400" u="none" cap="none" strike="noStrike">
                <a:solidFill>
                  <a:srgbClr val="595959"/>
                </a:solidFill>
                <a:latin typeface="Open Sans"/>
                <a:ea typeface="Open Sans"/>
                <a:cs typeface="Open Sans"/>
                <a:sym typeface="Open Sans"/>
              </a:defRPr>
            </a:lvl3pPr>
            <a:lvl4pPr lvl="3" marR="0" rtl="0" algn="l">
              <a:lnSpc>
                <a:spcPct val="90000"/>
              </a:lnSpc>
              <a:spcBef>
                <a:spcPts val="400"/>
              </a:spcBef>
              <a:spcAft>
                <a:spcPts val="0"/>
              </a:spcAft>
              <a:buClr>
                <a:schemeClr val="accent3"/>
              </a:buClr>
              <a:buSzPts val="2000"/>
              <a:buFont typeface="Arial"/>
              <a:buNone/>
              <a:defRPr b="0" i="0" sz="2000" u="none" cap="none" strike="noStrike">
                <a:solidFill>
                  <a:srgbClr val="595959"/>
                </a:solidFill>
                <a:latin typeface="Open Sans"/>
                <a:ea typeface="Open Sans"/>
                <a:cs typeface="Open Sans"/>
                <a:sym typeface="Open Sans"/>
              </a:defRPr>
            </a:lvl4pPr>
            <a:lvl5pPr lvl="4" marR="0" rtl="0" algn="l">
              <a:lnSpc>
                <a:spcPct val="90000"/>
              </a:lnSpc>
              <a:spcBef>
                <a:spcPts val="400"/>
              </a:spcBef>
              <a:spcAft>
                <a:spcPts val="0"/>
              </a:spcAft>
              <a:buClr>
                <a:schemeClr val="accent3"/>
              </a:buClr>
              <a:buSzPts val="2000"/>
              <a:buFont typeface="Arial"/>
              <a:buNone/>
              <a:defRPr b="0" i="0" sz="2000" u="none" cap="none" strike="noStrike">
                <a:solidFill>
                  <a:srgbClr val="595959"/>
                </a:solidFill>
                <a:latin typeface="Open Sans"/>
                <a:ea typeface="Open Sans"/>
                <a:cs typeface="Open Sans"/>
                <a:sym typeface="Open Sans"/>
              </a:defRPr>
            </a:lvl5pPr>
            <a:lvl6pPr lvl="5" marR="0" rtl="0" algn="l">
              <a:spcBef>
                <a:spcPts val="400"/>
              </a:spcBef>
              <a:spcAft>
                <a:spcPts val="0"/>
              </a:spcAft>
              <a:buClr>
                <a:schemeClr val="dk1"/>
              </a:buClr>
              <a:buSzPts val="2000"/>
              <a:buFont typeface="Arial"/>
              <a:buNone/>
              <a:defRPr b="0" i="0" sz="2000" u="none" cap="none" strike="noStrike">
                <a:solidFill>
                  <a:schemeClr val="dk1"/>
                </a:solidFill>
                <a:latin typeface="Open Sans"/>
                <a:ea typeface="Open Sans"/>
                <a:cs typeface="Open Sans"/>
                <a:sym typeface="Open Sans"/>
              </a:defRPr>
            </a:lvl6pPr>
            <a:lvl7pPr lvl="6" marR="0" rtl="0" algn="l">
              <a:spcBef>
                <a:spcPts val="400"/>
              </a:spcBef>
              <a:spcAft>
                <a:spcPts val="0"/>
              </a:spcAft>
              <a:buClr>
                <a:schemeClr val="dk1"/>
              </a:buClr>
              <a:buSzPts val="2000"/>
              <a:buFont typeface="Arial"/>
              <a:buNone/>
              <a:defRPr b="0" i="0" sz="2000" u="none" cap="none" strike="noStrike">
                <a:solidFill>
                  <a:schemeClr val="dk1"/>
                </a:solidFill>
                <a:latin typeface="Open Sans"/>
                <a:ea typeface="Open Sans"/>
                <a:cs typeface="Open Sans"/>
                <a:sym typeface="Open Sans"/>
              </a:defRPr>
            </a:lvl7pPr>
            <a:lvl8pPr lvl="7" marR="0" rtl="0" algn="l">
              <a:spcBef>
                <a:spcPts val="400"/>
              </a:spcBef>
              <a:spcAft>
                <a:spcPts val="0"/>
              </a:spcAft>
              <a:buClr>
                <a:schemeClr val="dk1"/>
              </a:buClr>
              <a:buSzPts val="2000"/>
              <a:buFont typeface="Arial"/>
              <a:buNone/>
              <a:defRPr b="0" i="0" sz="2000" u="none" cap="none" strike="noStrike">
                <a:solidFill>
                  <a:schemeClr val="dk1"/>
                </a:solidFill>
                <a:latin typeface="Open Sans"/>
                <a:ea typeface="Open Sans"/>
                <a:cs typeface="Open Sans"/>
                <a:sym typeface="Open Sans"/>
              </a:defRPr>
            </a:lvl8pPr>
            <a:lvl9pPr lvl="8" marR="0" rtl="0" algn="l">
              <a:spcBef>
                <a:spcPts val="400"/>
              </a:spcBef>
              <a:spcAft>
                <a:spcPts val="0"/>
              </a:spcAft>
              <a:buClr>
                <a:schemeClr val="dk1"/>
              </a:buClr>
              <a:buSzPts val="2000"/>
              <a:buFont typeface="Arial"/>
              <a:buNone/>
              <a:defRPr b="0" i="0" sz="2000" u="none" cap="none" strike="noStrike">
                <a:solidFill>
                  <a:schemeClr val="dk1"/>
                </a:solidFill>
                <a:latin typeface="Open Sans"/>
                <a:ea typeface="Open Sans"/>
                <a:cs typeface="Open Sans"/>
                <a:sym typeface="Open Sans"/>
              </a:defRPr>
            </a:lvl9pPr>
          </a:lstStyle>
          <a:p/>
        </p:txBody>
      </p:sp>
      <p:sp>
        <p:nvSpPr>
          <p:cNvPr id="174" name="Google Shape;174;p36"/>
          <p:cNvSpPr txBox="1"/>
          <p:nvPr/>
        </p:nvSpPr>
        <p:spPr>
          <a:xfrm>
            <a:off x="100093" y="4855648"/>
            <a:ext cx="1008600" cy="2739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 sz="1000">
                <a:solidFill>
                  <a:srgbClr val="909091"/>
                </a:solidFill>
                <a:latin typeface="Open Sans"/>
                <a:ea typeface="Open Sans"/>
                <a:cs typeface="Open Sans"/>
                <a:sym typeface="Open Sans"/>
              </a:rPr>
              <a:t>‹#›</a:t>
            </a:fld>
            <a:endParaRPr sz="1000">
              <a:solidFill>
                <a:srgbClr val="909091"/>
              </a:solidFill>
              <a:latin typeface="Open Sans"/>
              <a:ea typeface="Open Sans"/>
              <a:cs typeface="Open Sans"/>
              <a:sym typeface="Open Sans"/>
            </a:endParaRPr>
          </a:p>
        </p:txBody>
      </p:sp>
    </p:spTree>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s Two Full Bleed">
  <p:cSld name="Images Two Full Bleed">
    <p:spTree>
      <p:nvGrpSpPr>
        <p:cNvPr id="175" name="Shape 175"/>
        <p:cNvGrpSpPr/>
        <p:nvPr/>
      </p:nvGrpSpPr>
      <p:grpSpPr>
        <a:xfrm>
          <a:off x="0" y="0"/>
          <a:ext cx="0" cy="0"/>
          <a:chOff x="0" y="0"/>
          <a:chExt cx="0" cy="0"/>
        </a:xfrm>
      </p:grpSpPr>
      <p:sp>
        <p:nvSpPr>
          <p:cNvPr id="176" name="Google Shape;176;p37"/>
          <p:cNvSpPr/>
          <p:nvPr>
            <p:ph idx="2" type="pic"/>
          </p:nvPr>
        </p:nvSpPr>
        <p:spPr>
          <a:xfrm>
            <a:off x="4573538" y="0"/>
            <a:ext cx="4570500" cy="51435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360"/>
              </a:spcBef>
              <a:spcAft>
                <a:spcPts val="0"/>
              </a:spcAft>
              <a:buClr>
                <a:schemeClr val="accent3"/>
              </a:buClr>
              <a:buSzPts val="1800"/>
              <a:buFont typeface="Arial"/>
              <a:buNone/>
              <a:defRPr b="0" i="0" sz="1800" u="none" cap="none" strike="noStrike">
                <a:solidFill>
                  <a:srgbClr val="595959"/>
                </a:solidFill>
                <a:latin typeface="Open Sans"/>
                <a:ea typeface="Open Sans"/>
                <a:cs typeface="Open Sans"/>
                <a:sym typeface="Open Sans"/>
              </a:defRPr>
            </a:lvl1pPr>
            <a:lvl2pPr lvl="1" marR="0" rtl="0" algn="l">
              <a:lnSpc>
                <a:spcPct val="90000"/>
              </a:lnSpc>
              <a:spcBef>
                <a:spcPts val="280"/>
              </a:spcBef>
              <a:spcAft>
                <a:spcPts val="0"/>
              </a:spcAft>
              <a:buClr>
                <a:schemeClr val="accent3"/>
              </a:buClr>
              <a:buSzPts val="1400"/>
              <a:buFont typeface="Arial"/>
              <a:buChar char="–"/>
              <a:defRPr b="0" i="0" sz="1400" u="none" cap="none" strike="noStrike">
                <a:solidFill>
                  <a:srgbClr val="595959"/>
                </a:solidFill>
                <a:latin typeface="Open Sans"/>
                <a:ea typeface="Open Sans"/>
                <a:cs typeface="Open Sans"/>
                <a:sym typeface="Open Sans"/>
              </a:defRPr>
            </a:lvl2pPr>
            <a:lvl3pPr lvl="2" marR="0" rtl="0" algn="l">
              <a:lnSpc>
                <a:spcPct val="90000"/>
              </a:lnSpc>
              <a:spcBef>
                <a:spcPts val="240"/>
              </a:spcBef>
              <a:spcAft>
                <a:spcPts val="0"/>
              </a:spcAft>
              <a:buClr>
                <a:schemeClr val="accent3"/>
              </a:buClr>
              <a:buSzPts val="1200"/>
              <a:buFont typeface="Arial"/>
              <a:buChar char="•"/>
              <a:defRPr b="0" i="0" sz="1200" u="none" cap="none" strike="noStrike">
                <a:solidFill>
                  <a:srgbClr val="595959"/>
                </a:solidFill>
                <a:latin typeface="Open Sans"/>
                <a:ea typeface="Open Sans"/>
                <a:cs typeface="Open Sans"/>
                <a:sym typeface="Open Sans"/>
              </a:defRPr>
            </a:lvl3pPr>
            <a:lvl4pPr lvl="3" marR="0" rtl="0" algn="l">
              <a:lnSpc>
                <a:spcPct val="90000"/>
              </a:lnSpc>
              <a:spcBef>
                <a:spcPts val="240"/>
              </a:spcBef>
              <a:spcAft>
                <a:spcPts val="0"/>
              </a:spcAft>
              <a:buClr>
                <a:schemeClr val="accent3"/>
              </a:buClr>
              <a:buSzPts val="1200"/>
              <a:buFont typeface="Arial"/>
              <a:buChar char="–"/>
              <a:defRPr b="0" i="0" sz="1200" u="none" cap="none" strike="noStrike">
                <a:solidFill>
                  <a:srgbClr val="595959"/>
                </a:solidFill>
                <a:latin typeface="Open Sans"/>
                <a:ea typeface="Open Sans"/>
                <a:cs typeface="Open Sans"/>
                <a:sym typeface="Open Sans"/>
              </a:defRPr>
            </a:lvl4pPr>
            <a:lvl5pPr lvl="4" marR="0" rtl="0" algn="l">
              <a:lnSpc>
                <a:spcPct val="90000"/>
              </a:lnSpc>
              <a:spcBef>
                <a:spcPts val="360"/>
              </a:spcBef>
              <a:spcAft>
                <a:spcPts val="0"/>
              </a:spcAft>
              <a:buClr>
                <a:schemeClr val="accent3"/>
              </a:buClr>
              <a:buSzPts val="1800"/>
              <a:buFont typeface="Arial"/>
              <a:buChar char="»"/>
              <a:defRPr b="0" i="0" sz="1800" u="none" cap="none" strike="noStrike">
                <a:solidFill>
                  <a:srgbClr val="595959"/>
                </a:solidFill>
                <a:latin typeface="Open Sans"/>
                <a:ea typeface="Open Sans"/>
                <a:cs typeface="Open Sans"/>
                <a:sym typeface="Open Sans"/>
              </a:defRPr>
            </a:lvl5pPr>
            <a:lvl6pPr lvl="5" marR="0" rtl="0" algn="l">
              <a:spcBef>
                <a:spcPts val="400"/>
              </a:spcBef>
              <a:spcAft>
                <a:spcPts val="0"/>
              </a:spcAft>
              <a:buClr>
                <a:schemeClr val="dk1"/>
              </a:buClr>
              <a:buSzPts val="2000"/>
              <a:buFont typeface="Arial"/>
              <a:buChar char="•"/>
              <a:defRPr b="0" i="0" sz="2000" u="none" cap="none" strike="noStrike">
                <a:solidFill>
                  <a:schemeClr val="dk1"/>
                </a:solidFill>
                <a:latin typeface="Open Sans"/>
                <a:ea typeface="Open Sans"/>
                <a:cs typeface="Open Sans"/>
                <a:sym typeface="Open Sans"/>
              </a:defRPr>
            </a:lvl6pPr>
            <a:lvl7pPr lvl="6" marR="0" rtl="0" algn="l">
              <a:spcBef>
                <a:spcPts val="400"/>
              </a:spcBef>
              <a:spcAft>
                <a:spcPts val="0"/>
              </a:spcAft>
              <a:buClr>
                <a:schemeClr val="dk1"/>
              </a:buClr>
              <a:buSzPts val="2000"/>
              <a:buFont typeface="Arial"/>
              <a:buChar char="•"/>
              <a:defRPr b="0" i="0" sz="2000" u="none" cap="none" strike="noStrike">
                <a:solidFill>
                  <a:schemeClr val="dk1"/>
                </a:solidFill>
                <a:latin typeface="Open Sans"/>
                <a:ea typeface="Open Sans"/>
                <a:cs typeface="Open Sans"/>
                <a:sym typeface="Open Sans"/>
              </a:defRPr>
            </a:lvl7pPr>
            <a:lvl8pPr lvl="7" marR="0" rtl="0" algn="l">
              <a:spcBef>
                <a:spcPts val="400"/>
              </a:spcBef>
              <a:spcAft>
                <a:spcPts val="0"/>
              </a:spcAft>
              <a:buClr>
                <a:schemeClr val="dk1"/>
              </a:buClr>
              <a:buSzPts val="2000"/>
              <a:buFont typeface="Arial"/>
              <a:buChar char="•"/>
              <a:defRPr b="0" i="0" sz="2000" u="none" cap="none" strike="noStrike">
                <a:solidFill>
                  <a:schemeClr val="dk1"/>
                </a:solidFill>
                <a:latin typeface="Open Sans"/>
                <a:ea typeface="Open Sans"/>
                <a:cs typeface="Open Sans"/>
                <a:sym typeface="Open Sans"/>
              </a:defRPr>
            </a:lvl8pPr>
            <a:lvl9pPr lvl="8" marR="0" rtl="0" algn="l">
              <a:spcBef>
                <a:spcPts val="400"/>
              </a:spcBef>
              <a:spcAft>
                <a:spcPts val="0"/>
              </a:spcAft>
              <a:buClr>
                <a:schemeClr val="dk1"/>
              </a:buClr>
              <a:buSzPts val="2000"/>
              <a:buFont typeface="Arial"/>
              <a:buChar char="•"/>
              <a:defRPr b="0" i="0" sz="2000" u="none" cap="none" strike="noStrike">
                <a:solidFill>
                  <a:schemeClr val="dk1"/>
                </a:solidFill>
                <a:latin typeface="Open Sans"/>
                <a:ea typeface="Open Sans"/>
                <a:cs typeface="Open Sans"/>
                <a:sym typeface="Open Sans"/>
              </a:defRPr>
            </a:lvl9pPr>
          </a:lstStyle>
          <a:p/>
        </p:txBody>
      </p:sp>
      <p:sp>
        <p:nvSpPr>
          <p:cNvPr id="177" name="Google Shape;177;p37"/>
          <p:cNvSpPr/>
          <p:nvPr>
            <p:ph idx="3" type="pic"/>
          </p:nvPr>
        </p:nvSpPr>
        <p:spPr>
          <a:xfrm>
            <a:off x="0" y="0"/>
            <a:ext cx="4573500" cy="51435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360"/>
              </a:spcBef>
              <a:spcAft>
                <a:spcPts val="0"/>
              </a:spcAft>
              <a:buClr>
                <a:schemeClr val="accent3"/>
              </a:buClr>
              <a:buSzPts val="1800"/>
              <a:buFont typeface="Arial"/>
              <a:buNone/>
              <a:defRPr b="0" i="0" sz="1800" u="none" cap="none" strike="noStrike">
                <a:solidFill>
                  <a:srgbClr val="595959"/>
                </a:solidFill>
                <a:latin typeface="Open Sans"/>
                <a:ea typeface="Open Sans"/>
                <a:cs typeface="Open Sans"/>
                <a:sym typeface="Open Sans"/>
              </a:defRPr>
            </a:lvl1pPr>
            <a:lvl2pPr lvl="1" marR="0" rtl="0" algn="l">
              <a:lnSpc>
                <a:spcPct val="90000"/>
              </a:lnSpc>
              <a:spcBef>
                <a:spcPts val="280"/>
              </a:spcBef>
              <a:spcAft>
                <a:spcPts val="0"/>
              </a:spcAft>
              <a:buClr>
                <a:schemeClr val="accent3"/>
              </a:buClr>
              <a:buSzPts val="1400"/>
              <a:buFont typeface="Arial"/>
              <a:buChar char="–"/>
              <a:defRPr b="0" i="0" sz="1400" u="none" cap="none" strike="noStrike">
                <a:solidFill>
                  <a:srgbClr val="595959"/>
                </a:solidFill>
                <a:latin typeface="Open Sans"/>
                <a:ea typeface="Open Sans"/>
                <a:cs typeface="Open Sans"/>
                <a:sym typeface="Open Sans"/>
              </a:defRPr>
            </a:lvl2pPr>
            <a:lvl3pPr lvl="2" marR="0" rtl="0" algn="l">
              <a:lnSpc>
                <a:spcPct val="90000"/>
              </a:lnSpc>
              <a:spcBef>
                <a:spcPts val="240"/>
              </a:spcBef>
              <a:spcAft>
                <a:spcPts val="0"/>
              </a:spcAft>
              <a:buClr>
                <a:schemeClr val="accent3"/>
              </a:buClr>
              <a:buSzPts val="1200"/>
              <a:buFont typeface="Arial"/>
              <a:buChar char="•"/>
              <a:defRPr b="0" i="0" sz="1200" u="none" cap="none" strike="noStrike">
                <a:solidFill>
                  <a:srgbClr val="595959"/>
                </a:solidFill>
                <a:latin typeface="Open Sans"/>
                <a:ea typeface="Open Sans"/>
                <a:cs typeface="Open Sans"/>
                <a:sym typeface="Open Sans"/>
              </a:defRPr>
            </a:lvl3pPr>
            <a:lvl4pPr lvl="3" marR="0" rtl="0" algn="l">
              <a:lnSpc>
                <a:spcPct val="90000"/>
              </a:lnSpc>
              <a:spcBef>
                <a:spcPts val="240"/>
              </a:spcBef>
              <a:spcAft>
                <a:spcPts val="0"/>
              </a:spcAft>
              <a:buClr>
                <a:schemeClr val="accent3"/>
              </a:buClr>
              <a:buSzPts val="1200"/>
              <a:buFont typeface="Arial"/>
              <a:buChar char="–"/>
              <a:defRPr b="0" i="0" sz="1200" u="none" cap="none" strike="noStrike">
                <a:solidFill>
                  <a:srgbClr val="595959"/>
                </a:solidFill>
                <a:latin typeface="Open Sans"/>
                <a:ea typeface="Open Sans"/>
                <a:cs typeface="Open Sans"/>
                <a:sym typeface="Open Sans"/>
              </a:defRPr>
            </a:lvl4pPr>
            <a:lvl5pPr lvl="4" marR="0" rtl="0" algn="l">
              <a:lnSpc>
                <a:spcPct val="90000"/>
              </a:lnSpc>
              <a:spcBef>
                <a:spcPts val="360"/>
              </a:spcBef>
              <a:spcAft>
                <a:spcPts val="0"/>
              </a:spcAft>
              <a:buClr>
                <a:schemeClr val="accent3"/>
              </a:buClr>
              <a:buSzPts val="1800"/>
              <a:buFont typeface="Arial"/>
              <a:buChar char="»"/>
              <a:defRPr b="0" i="0" sz="1800" u="none" cap="none" strike="noStrike">
                <a:solidFill>
                  <a:srgbClr val="595959"/>
                </a:solidFill>
                <a:latin typeface="Open Sans"/>
                <a:ea typeface="Open Sans"/>
                <a:cs typeface="Open Sans"/>
                <a:sym typeface="Open Sans"/>
              </a:defRPr>
            </a:lvl5pPr>
            <a:lvl6pPr lvl="5" marR="0" rtl="0" algn="l">
              <a:spcBef>
                <a:spcPts val="400"/>
              </a:spcBef>
              <a:spcAft>
                <a:spcPts val="0"/>
              </a:spcAft>
              <a:buClr>
                <a:schemeClr val="dk1"/>
              </a:buClr>
              <a:buSzPts val="2000"/>
              <a:buFont typeface="Arial"/>
              <a:buChar char="•"/>
              <a:defRPr b="0" i="0" sz="2000" u="none" cap="none" strike="noStrike">
                <a:solidFill>
                  <a:schemeClr val="dk1"/>
                </a:solidFill>
                <a:latin typeface="Open Sans"/>
                <a:ea typeface="Open Sans"/>
                <a:cs typeface="Open Sans"/>
                <a:sym typeface="Open Sans"/>
              </a:defRPr>
            </a:lvl6pPr>
            <a:lvl7pPr lvl="6" marR="0" rtl="0" algn="l">
              <a:spcBef>
                <a:spcPts val="400"/>
              </a:spcBef>
              <a:spcAft>
                <a:spcPts val="0"/>
              </a:spcAft>
              <a:buClr>
                <a:schemeClr val="dk1"/>
              </a:buClr>
              <a:buSzPts val="2000"/>
              <a:buFont typeface="Arial"/>
              <a:buChar char="•"/>
              <a:defRPr b="0" i="0" sz="2000" u="none" cap="none" strike="noStrike">
                <a:solidFill>
                  <a:schemeClr val="dk1"/>
                </a:solidFill>
                <a:latin typeface="Open Sans"/>
                <a:ea typeface="Open Sans"/>
                <a:cs typeface="Open Sans"/>
                <a:sym typeface="Open Sans"/>
              </a:defRPr>
            </a:lvl7pPr>
            <a:lvl8pPr lvl="7" marR="0" rtl="0" algn="l">
              <a:spcBef>
                <a:spcPts val="400"/>
              </a:spcBef>
              <a:spcAft>
                <a:spcPts val="0"/>
              </a:spcAft>
              <a:buClr>
                <a:schemeClr val="dk1"/>
              </a:buClr>
              <a:buSzPts val="2000"/>
              <a:buFont typeface="Arial"/>
              <a:buChar char="•"/>
              <a:defRPr b="0" i="0" sz="2000" u="none" cap="none" strike="noStrike">
                <a:solidFill>
                  <a:schemeClr val="dk1"/>
                </a:solidFill>
                <a:latin typeface="Open Sans"/>
                <a:ea typeface="Open Sans"/>
                <a:cs typeface="Open Sans"/>
                <a:sym typeface="Open Sans"/>
              </a:defRPr>
            </a:lvl8pPr>
            <a:lvl9pPr lvl="8" marR="0" rtl="0" algn="l">
              <a:spcBef>
                <a:spcPts val="400"/>
              </a:spcBef>
              <a:spcAft>
                <a:spcPts val="0"/>
              </a:spcAft>
              <a:buClr>
                <a:schemeClr val="dk1"/>
              </a:buClr>
              <a:buSzPts val="2000"/>
              <a:buFont typeface="Arial"/>
              <a:buChar char="•"/>
              <a:defRPr b="0" i="0" sz="2000" u="none" cap="none" strike="noStrike">
                <a:solidFill>
                  <a:schemeClr val="dk1"/>
                </a:solidFill>
                <a:latin typeface="Open Sans"/>
                <a:ea typeface="Open Sans"/>
                <a:cs typeface="Open Sans"/>
                <a:sym typeface="Open Sans"/>
              </a:defRPr>
            </a:lvl9pPr>
          </a:lstStyle>
          <a:p/>
        </p:txBody>
      </p:sp>
    </p:spTree>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Single">
  <p:cSld name="Image Single">
    <p:spTree>
      <p:nvGrpSpPr>
        <p:cNvPr id="178" name="Shape 178"/>
        <p:cNvGrpSpPr/>
        <p:nvPr/>
      </p:nvGrpSpPr>
      <p:grpSpPr>
        <a:xfrm>
          <a:off x="0" y="0"/>
          <a:ext cx="0" cy="0"/>
          <a:chOff x="0" y="0"/>
          <a:chExt cx="0" cy="0"/>
        </a:xfrm>
      </p:grpSpPr>
    </p:spTree>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with subtitle_dark">
  <p:cSld name="Title with subtitle_dark">
    <p:bg>
      <p:bgPr>
        <a:solidFill>
          <a:srgbClr val="003B66"/>
        </a:solidFill>
      </p:bgPr>
    </p:bg>
    <p:spTree>
      <p:nvGrpSpPr>
        <p:cNvPr id="179" name="Shape 179"/>
        <p:cNvGrpSpPr/>
        <p:nvPr/>
      </p:nvGrpSpPr>
      <p:grpSpPr>
        <a:xfrm>
          <a:off x="0" y="0"/>
          <a:ext cx="0" cy="0"/>
          <a:chOff x="0" y="0"/>
          <a:chExt cx="0" cy="0"/>
        </a:xfrm>
      </p:grpSpPr>
      <p:sp>
        <p:nvSpPr>
          <p:cNvPr id="180" name="Google Shape;180;p39"/>
          <p:cNvSpPr/>
          <p:nvPr/>
        </p:nvSpPr>
        <p:spPr>
          <a:xfrm>
            <a:off x="0" y="0"/>
            <a:ext cx="9144000" cy="5143500"/>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rgbClr val="000000"/>
              </a:solidFill>
              <a:latin typeface="Open Sans"/>
              <a:ea typeface="Open Sans"/>
              <a:cs typeface="Open Sans"/>
              <a:sym typeface="Open Sans"/>
            </a:endParaRPr>
          </a:p>
        </p:txBody>
      </p:sp>
      <p:sp>
        <p:nvSpPr>
          <p:cNvPr id="181" name="Google Shape;181;p39"/>
          <p:cNvSpPr txBox="1"/>
          <p:nvPr>
            <p:ph type="title"/>
          </p:nvPr>
        </p:nvSpPr>
        <p:spPr>
          <a:xfrm>
            <a:off x="343932" y="91441"/>
            <a:ext cx="7962000" cy="767400"/>
          </a:xfrm>
          <a:prstGeom prst="rect">
            <a:avLst/>
          </a:prstGeom>
          <a:noFill/>
          <a:ln>
            <a:noFill/>
          </a:ln>
        </p:spPr>
        <p:txBody>
          <a:bodyPr anchorCtr="0" anchor="b" bIns="45700" lIns="91425" spcFirstLastPara="1" rIns="91425" wrap="square" tIns="45700">
            <a:noAutofit/>
          </a:bodyPr>
          <a:lstStyle>
            <a:lvl1pPr lvl="0" rtl="0" algn="l">
              <a:lnSpc>
                <a:spcPct val="90000"/>
              </a:lnSpc>
              <a:spcBef>
                <a:spcPts val="0"/>
              </a:spcBef>
              <a:spcAft>
                <a:spcPts val="0"/>
              </a:spcAft>
              <a:buClr>
                <a:schemeClr val="lt1"/>
              </a:buClr>
              <a:buSzPts val="2400"/>
              <a:buFont typeface="Open Sans"/>
              <a:buNone/>
              <a:defRPr b="1" sz="2400">
                <a:solidFill>
                  <a:schemeClr val="lt1"/>
                </a:solidFill>
                <a:latin typeface="Open Sans"/>
                <a:ea typeface="Open Sans"/>
                <a:cs typeface="Open Sans"/>
                <a:sym typeface="Open Sa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82" name="Google Shape;182;p39"/>
          <p:cNvSpPr txBox="1"/>
          <p:nvPr>
            <p:ph idx="1" type="body"/>
          </p:nvPr>
        </p:nvSpPr>
        <p:spPr>
          <a:xfrm>
            <a:off x="343932" y="830983"/>
            <a:ext cx="7962000" cy="350100"/>
          </a:xfrm>
          <a:prstGeom prst="rect">
            <a:avLst/>
          </a:prstGeom>
          <a:noFill/>
          <a:ln>
            <a:noFill/>
          </a:ln>
        </p:spPr>
        <p:txBody>
          <a:bodyPr anchorCtr="0" anchor="t" bIns="45700" lIns="91425" spcFirstLastPara="1" rIns="91425" wrap="square" tIns="45700">
            <a:noAutofit/>
          </a:bodyPr>
          <a:lstStyle>
            <a:lvl1pPr indent="-228600" lvl="0" marL="457200" rtl="0" algn="l">
              <a:lnSpc>
                <a:spcPct val="85000"/>
              </a:lnSpc>
              <a:spcBef>
                <a:spcPts val="0"/>
              </a:spcBef>
              <a:spcAft>
                <a:spcPts val="0"/>
              </a:spcAft>
              <a:buClr>
                <a:schemeClr val="accent1"/>
              </a:buClr>
              <a:buSzPts val="1800"/>
              <a:buFont typeface="Open Sans"/>
              <a:buNone/>
              <a:defRPr sz="1800">
                <a:solidFill>
                  <a:srgbClr val="84CBFF"/>
                </a:solidFill>
                <a:latin typeface="Open Sans"/>
                <a:ea typeface="Open Sans"/>
                <a:cs typeface="Open Sans"/>
                <a:sym typeface="Open Sans"/>
              </a:defRPr>
            </a:lvl1pPr>
            <a:lvl2pPr indent="-342900" lvl="1" marL="914400" rtl="0" algn="l">
              <a:lnSpc>
                <a:spcPct val="90000"/>
              </a:lnSpc>
              <a:spcBef>
                <a:spcPts val="360"/>
              </a:spcBef>
              <a:spcAft>
                <a:spcPts val="0"/>
              </a:spcAft>
              <a:buSzPts val="1800"/>
              <a:buChar char="–"/>
              <a:defRPr/>
            </a:lvl2pPr>
            <a:lvl3pPr indent="-342900" lvl="2" marL="1371600" rtl="0" algn="l">
              <a:lnSpc>
                <a:spcPct val="90000"/>
              </a:lnSpc>
              <a:spcBef>
                <a:spcPts val="360"/>
              </a:spcBef>
              <a:spcAft>
                <a:spcPts val="0"/>
              </a:spcAft>
              <a:buSzPts val="1800"/>
              <a:buChar char="•"/>
              <a:defRPr/>
            </a:lvl3pPr>
            <a:lvl4pPr indent="-342900" lvl="3" marL="1828800" rtl="0" algn="l">
              <a:lnSpc>
                <a:spcPct val="90000"/>
              </a:lnSpc>
              <a:spcBef>
                <a:spcPts val="360"/>
              </a:spcBef>
              <a:spcAft>
                <a:spcPts val="0"/>
              </a:spcAft>
              <a:buSzPts val="1800"/>
              <a:buChar char="–"/>
              <a:defRPr/>
            </a:lvl4pPr>
            <a:lvl5pPr indent="-342900" lvl="4" marL="2286000" rtl="0" algn="l">
              <a:lnSpc>
                <a:spcPct val="90000"/>
              </a:lnSpc>
              <a:spcBef>
                <a:spcPts val="360"/>
              </a:spcBef>
              <a:spcAft>
                <a:spcPts val="0"/>
              </a:spcAft>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Tree>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hite">
  <p:cSld name="Blank White">
    <p:spTree>
      <p:nvGrpSpPr>
        <p:cNvPr id="183" name="Shape 183"/>
        <p:cNvGrpSpPr/>
        <p:nvPr/>
      </p:nvGrpSpPr>
      <p:grpSpPr>
        <a:xfrm>
          <a:off x="0" y="0"/>
          <a:ext cx="0" cy="0"/>
          <a:chOff x="0" y="0"/>
          <a:chExt cx="0" cy="0"/>
        </a:xfrm>
      </p:grpSpPr>
      <p:sp>
        <p:nvSpPr>
          <p:cNvPr id="184" name="Google Shape;184;p40"/>
          <p:cNvSpPr/>
          <p:nvPr/>
        </p:nvSpPr>
        <p:spPr>
          <a:xfrm>
            <a:off x="-4119" y="0"/>
            <a:ext cx="9148200" cy="5143500"/>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Open Sans"/>
              <a:ea typeface="Open Sans"/>
              <a:cs typeface="Open Sans"/>
              <a:sym typeface="Open Sans"/>
            </a:endParaRPr>
          </a:p>
        </p:txBody>
      </p:sp>
    </p:spTree>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de Light">
  <p:cSld name="Code Light">
    <p:spTree>
      <p:nvGrpSpPr>
        <p:cNvPr id="185" name="Shape 185"/>
        <p:cNvGrpSpPr/>
        <p:nvPr/>
      </p:nvGrpSpPr>
      <p:grpSpPr>
        <a:xfrm>
          <a:off x="0" y="0"/>
          <a:ext cx="0" cy="0"/>
          <a:chOff x="0" y="0"/>
          <a:chExt cx="0" cy="0"/>
        </a:xfrm>
      </p:grpSpPr>
      <p:sp>
        <p:nvSpPr>
          <p:cNvPr id="186" name="Google Shape;186;p41"/>
          <p:cNvSpPr txBox="1"/>
          <p:nvPr>
            <p:ph type="title"/>
          </p:nvPr>
        </p:nvSpPr>
        <p:spPr>
          <a:xfrm>
            <a:off x="343932" y="91441"/>
            <a:ext cx="7962000" cy="767400"/>
          </a:xfrm>
          <a:prstGeom prst="rect">
            <a:avLst/>
          </a:prstGeom>
          <a:noFill/>
          <a:ln>
            <a:noFill/>
          </a:ln>
        </p:spPr>
        <p:txBody>
          <a:bodyPr anchorCtr="0" anchor="b" bIns="45700" lIns="91425" spcFirstLastPara="1" rIns="91425" wrap="square" tIns="45700">
            <a:noAutofit/>
          </a:bodyPr>
          <a:lstStyle>
            <a:lvl1pPr lvl="0" rtl="0" algn="l">
              <a:lnSpc>
                <a:spcPct val="90000"/>
              </a:lnSpc>
              <a:spcBef>
                <a:spcPts val="0"/>
              </a:spcBef>
              <a:spcAft>
                <a:spcPts val="0"/>
              </a:spcAft>
              <a:buClr>
                <a:schemeClr val="dk1"/>
              </a:buClr>
              <a:buSzPts val="2400"/>
              <a:buFont typeface="Open Sans"/>
              <a:buNone/>
              <a:defRPr sz="2400">
                <a:solidFill>
                  <a:schemeClr val="dk1"/>
                </a:solidFill>
                <a:latin typeface="Open Sans"/>
                <a:ea typeface="Open Sans"/>
                <a:cs typeface="Open Sans"/>
                <a:sym typeface="Open Sa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87" name="Google Shape;187;p41"/>
          <p:cNvSpPr txBox="1"/>
          <p:nvPr>
            <p:ph idx="1" type="body"/>
          </p:nvPr>
        </p:nvSpPr>
        <p:spPr>
          <a:xfrm>
            <a:off x="343932" y="830983"/>
            <a:ext cx="7962000" cy="350100"/>
          </a:xfrm>
          <a:prstGeom prst="rect">
            <a:avLst/>
          </a:prstGeom>
          <a:noFill/>
          <a:ln>
            <a:noFill/>
          </a:ln>
        </p:spPr>
        <p:txBody>
          <a:bodyPr anchorCtr="0" anchor="t" bIns="45700" lIns="91425" spcFirstLastPara="1" rIns="91425" wrap="square" tIns="45700">
            <a:noAutofit/>
          </a:bodyPr>
          <a:lstStyle>
            <a:lvl1pPr indent="-228600" lvl="0" marL="457200" rtl="0" algn="l">
              <a:lnSpc>
                <a:spcPct val="85000"/>
              </a:lnSpc>
              <a:spcBef>
                <a:spcPts val="0"/>
              </a:spcBef>
              <a:spcAft>
                <a:spcPts val="0"/>
              </a:spcAft>
              <a:buClr>
                <a:schemeClr val="accent1"/>
              </a:buClr>
              <a:buSzPts val="1800"/>
              <a:buFont typeface="Open Sans"/>
              <a:buNone/>
              <a:defRPr sz="1800">
                <a:solidFill>
                  <a:schemeClr val="accent3"/>
                </a:solidFill>
                <a:latin typeface="Open Sans"/>
                <a:ea typeface="Open Sans"/>
                <a:cs typeface="Open Sans"/>
                <a:sym typeface="Open Sans"/>
              </a:defRPr>
            </a:lvl1pPr>
            <a:lvl2pPr indent="-342900" lvl="1" marL="914400" rtl="0" algn="l">
              <a:lnSpc>
                <a:spcPct val="90000"/>
              </a:lnSpc>
              <a:spcBef>
                <a:spcPts val="360"/>
              </a:spcBef>
              <a:spcAft>
                <a:spcPts val="0"/>
              </a:spcAft>
              <a:buSzPts val="1800"/>
              <a:buChar char="–"/>
              <a:defRPr/>
            </a:lvl2pPr>
            <a:lvl3pPr indent="-342900" lvl="2" marL="1371600" rtl="0" algn="l">
              <a:lnSpc>
                <a:spcPct val="90000"/>
              </a:lnSpc>
              <a:spcBef>
                <a:spcPts val="360"/>
              </a:spcBef>
              <a:spcAft>
                <a:spcPts val="0"/>
              </a:spcAft>
              <a:buSzPts val="1800"/>
              <a:buChar char="•"/>
              <a:defRPr/>
            </a:lvl3pPr>
            <a:lvl4pPr indent="-342900" lvl="3" marL="1828800" rtl="0" algn="l">
              <a:lnSpc>
                <a:spcPct val="90000"/>
              </a:lnSpc>
              <a:spcBef>
                <a:spcPts val="360"/>
              </a:spcBef>
              <a:spcAft>
                <a:spcPts val="0"/>
              </a:spcAft>
              <a:buSzPts val="1800"/>
              <a:buChar char="–"/>
              <a:defRPr/>
            </a:lvl4pPr>
            <a:lvl5pPr indent="-342900" lvl="4" marL="2286000" rtl="0" algn="l">
              <a:lnSpc>
                <a:spcPct val="90000"/>
              </a:lnSpc>
              <a:spcBef>
                <a:spcPts val="360"/>
              </a:spcBef>
              <a:spcAft>
                <a:spcPts val="0"/>
              </a:spcAft>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188" name="Google Shape;188;p41"/>
          <p:cNvSpPr/>
          <p:nvPr/>
        </p:nvSpPr>
        <p:spPr>
          <a:xfrm>
            <a:off x="458788" y="1250305"/>
            <a:ext cx="8229600" cy="34029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189" name="Google Shape;189;p41"/>
          <p:cNvSpPr txBox="1"/>
          <p:nvPr>
            <p:ph idx="2" type="body"/>
          </p:nvPr>
        </p:nvSpPr>
        <p:spPr>
          <a:xfrm>
            <a:off x="690880" y="1464911"/>
            <a:ext cx="7782600" cy="29547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0"/>
              </a:spcBef>
              <a:spcAft>
                <a:spcPts val="0"/>
              </a:spcAft>
              <a:buClr>
                <a:schemeClr val="accent1"/>
              </a:buClr>
              <a:buSzPts val="1600"/>
              <a:buFont typeface="Arial"/>
              <a:buNone/>
              <a:defRPr sz="1600">
                <a:solidFill>
                  <a:schemeClr val="dk1"/>
                </a:solidFill>
                <a:latin typeface="Courier New"/>
                <a:ea typeface="Courier New"/>
                <a:cs typeface="Courier New"/>
                <a:sym typeface="Courier New"/>
              </a:defRPr>
            </a:lvl1pPr>
            <a:lvl2pPr indent="-317500" lvl="1" marL="914400" rtl="0" algn="l">
              <a:lnSpc>
                <a:spcPct val="90000"/>
              </a:lnSpc>
              <a:spcBef>
                <a:spcPts val="280"/>
              </a:spcBef>
              <a:spcAft>
                <a:spcPts val="0"/>
              </a:spcAft>
              <a:buSzPts val="1400"/>
              <a:buChar char="–"/>
              <a:defRPr>
                <a:solidFill>
                  <a:srgbClr val="000000"/>
                </a:solidFill>
              </a:defRPr>
            </a:lvl2pPr>
            <a:lvl3pPr indent="-304800" lvl="2" marL="1371600" rtl="0" algn="l">
              <a:lnSpc>
                <a:spcPct val="90000"/>
              </a:lnSpc>
              <a:spcBef>
                <a:spcPts val="240"/>
              </a:spcBef>
              <a:spcAft>
                <a:spcPts val="0"/>
              </a:spcAft>
              <a:buSzPts val="1200"/>
              <a:buChar char="•"/>
              <a:defRPr>
                <a:solidFill>
                  <a:srgbClr val="000000"/>
                </a:solidFill>
              </a:defRPr>
            </a:lvl3pPr>
            <a:lvl4pPr indent="-304800" lvl="3" marL="1828800" rtl="0" algn="l">
              <a:lnSpc>
                <a:spcPct val="90000"/>
              </a:lnSpc>
              <a:spcBef>
                <a:spcPts val="240"/>
              </a:spcBef>
              <a:spcAft>
                <a:spcPts val="0"/>
              </a:spcAft>
              <a:buSzPts val="1200"/>
              <a:buChar char="–"/>
              <a:defRPr>
                <a:solidFill>
                  <a:schemeClr val="lt1"/>
                </a:solidFill>
              </a:defRPr>
            </a:lvl4pPr>
            <a:lvl5pPr indent="-342900" lvl="4" marL="2286000" rtl="0" algn="l">
              <a:lnSpc>
                <a:spcPct val="90000"/>
              </a:lnSpc>
              <a:spcBef>
                <a:spcPts val="360"/>
              </a:spcBef>
              <a:spcAft>
                <a:spcPts val="0"/>
              </a:spcAft>
              <a:buSzPts val="1800"/>
              <a:buChar char="»"/>
              <a:defRPr>
                <a:solidFill>
                  <a:schemeClr val="lt1"/>
                </a:solidFill>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Tree>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de Dark">
  <p:cSld name="Code Dark">
    <p:spTree>
      <p:nvGrpSpPr>
        <p:cNvPr id="190" name="Shape 190"/>
        <p:cNvGrpSpPr/>
        <p:nvPr/>
      </p:nvGrpSpPr>
      <p:grpSpPr>
        <a:xfrm>
          <a:off x="0" y="0"/>
          <a:ext cx="0" cy="0"/>
          <a:chOff x="0" y="0"/>
          <a:chExt cx="0" cy="0"/>
        </a:xfrm>
      </p:grpSpPr>
      <p:sp>
        <p:nvSpPr>
          <p:cNvPr id="191" name="Google Shape;191;p42"/>
          <p:cNvSpPr txBox="1"/>
          <p:nvPr>
            <p:ph type="title"/>
          </p:nvPr>
        </p:nvSpPr>
        <p:spPr>
          <a:xfrm>
            <a:off x="343932" y="91441"/>
            <a:ext cx="7962000" cy="767400"/>
          </a:xfrm>
          <a:prstGeom prst="rect">
            <a:avLst/>
          </a:prstGeom>
          <a:noFill/>
          <a:ln>
            <a:noFill/>
          </a:ln>
        </p:spPr>
        <p:txBody>
          <a:bodyPr anchorCtr="0" anchor="b" bIns="45700" lIns="91425" spcFirstLastPara="1" rIns="91425" wrap="square" tIns="45700">
            <a:noAutofit/>
          </a:bodyPr>
          <a:lstStyle>
            <a:lvl1pPr lvl="0" rtl="0" algn="l">
              <a:lnSpc>
                <a:spcPct val="90000"/>
              </a:lnSpc>
              <a:spcBef>
                <a:spcPts val="0"/>
              </a:spcBef>
              <a:spcAft>
                <a:spcPts val="0"/>
              </a:spcAft>
              <a:buClr>
                <a:schemeClr val="dk1"/>
              </a:buClr>
              <a:buSzPts val="2400"/>
              <a:buFont typeface="Open Sans"/>
              <a:buNone/>
              <a:defRPr sz="2400">
                <a:solidFill>
                  <a:schemeClr val="dk1"/>
                </a:solidFill>
                <a:latin typeface="Open Sans"/>
                <a:ea typeface="Open Sans"/>
                <a:cs typeface="Open Sans"/>
                <a:sym typeface="Open Sa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92" name="Google Shape;192;p42"/>
          <p:cNvSpPr txBox="1"/>
          <p:nvPr>
            <p:ph idx="1" type="body"/>
          </p:nvPr>
        </p:nvSpPr>
        <p:spPr>
          <a:xfrm>
            <a:off x="343932" y="830983"/>
            <a:ext cx="7962000" cy="350100"/>
          </a:xfrm>
          <a:prstGeom prst="rect">
            <a:avLst/>
          </a:prstGeom>
          <a:noFill/>
          <a:ln>
            <a:noFill/>
          </a:ln>
        </p:spPr>
        <p:txBody>
          <a:bodyPr anchorCtr="0" anchor="t" bIns="45700" lIns="91425" spcFirstLastPara="1" rIns="91425" wrap="square" tIns="45700">
            <a:noAutofit/>
          </a:bodyPr>
          <a:lstStyle>
            <a:lvl1pPr indent="-228600" lvl="0" marL="457200" rtl="0" algn="l">
              <a:lnSpc>
                <a:spcPct val="85000"/>
              </a:lnSpc>
              <a:spcBef>
                <a:spcPts val="0"/>
              </a:spcBef>
              <a:spcAft>
                <a:spcPts val="0"/>
              </a:spcAft>
              <a:buClr>
                <a:schemeClr val="accent1"/>
              </a:buClr>
              <a:buSzPts val="1800"/>
              <a:buFont typeface="Open Sans"/>
              <a:buNone/>
              <a:defRPr sz="1800">
                <a:solidFill>
                  <a:schemeClr val="accent3"/>
                </a:solidFill>
                <a:latin typeface="Open Sans"/>
                <a:ea typeface="Open Sans"/>
                <a:cs typeface="Open Sans"/>
                <a:sym typeface="Open Sans"/>
              </a:defRPr>
            </a:lvl1pPr>
            <a:lvl2pPr indent="-342900" lvl="1" marL="914400" rtl="0" algn="l">
              <a:lnSpc>
                <a:spcPct val="90000"/>
              </a:lnSpc>
              <a:spcBef>
                <a:spcPts val="360"/>
              </a:spcBef>
              <a:spcAft>
                <a:spcPts val="0"/>
              </a:spcAft>
              <a:buSzPts val="1800"/>
              <a:buChar char="–"/>
              <a:defRPr/>
            </a:lvl2pPr>
            <a:lvl3pPr indent="-342900" lvl="2" marL="1371600" rtl="0" algn="l">
              <a:lnSpc>
                <a:spcPct val="90000"/>
              </a:lnSpc>
              <a:spcBef>
                <a:spcPts val="360"/>
              </a:spcBef>
              <a:spcAft>
                <a:spcPts val="0"/>
              </a:spcAft>
              <a:buSzPts val="1800"/>
              <a:buChar char="•"/>
              <a:defRPr/>
            </a:lvl3pPr>
            <a:lvl4pPr indent="-342900" lvl="3" marL="1828800" rtl="0" algn="l">
              <a:lnSpc>
                <a:spcPct val="90000"/>
              </a:lnSpc>
              <a:spcBef>
                <a:spcPts val="360"/>
              </a:spcBef>
              <a:spcAft>
                <a:spcPts val="0"/>
              </a:spcAft>
              <a:buSzPts val="1800"/>
              <a:buChar char="–"/>
              <a:defRPr/>
            </a:lvl4pPr>
            <a:lvl5pPr indent="-342900" lvl="4" marL="2286000" rtl="0" algn="l">
              <a:lnSpc>
                <a:spcPct val="90000"/>
              </a:lnSpc>
              <a:spcBef>
                <a:spcPts val="360"/>
              </a:spcBef>
              <a:spcAft>
                <a:spcPts val="0"/>
              </a:spcAft>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193" name="Google Shape;193;p42"/>
          <p:cNvSpPr/>
          <p:nvPr/>
        </p:nvSpPr>
        <p:spPr>
          <a:xfrm>
            <a:off x="458788" y="1250305"/>
            <a:ext cx="8229600" cy="3402900"/>
          </a:xfrm>
          <a:prstGeom prst="rect">
            <a:avLst/>
          </a:pr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FFFFFF"/>
              </a:solidFill>
              <a:latin typeface="Open Sans"/>
              <a:ea typeface="Open Sans"/>
              <a:cs typeface="Open Sans"/>
              <a:sym typeface="Open Sans"/>
            </a:endParaRPr>
          </a:p>
        </p:txBody>
      </p:sp>
      <p:sp>
        <p:nvSpPr>
          <p:cNvPr id="194" name="Google Shape;194;p42"/>
          <p:cNvSpPr txBox="1"/>
          <p:nvPr>
            <p:ph idx="2" type="body"/>
          </p:nvPr>
        </p:nvSpPr>
        <p:spPr>
          <a:xfrm>
            <a:off x="690880" y="1464911"/>
            <a:ext cx="7782600" cy="29547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0"/>
              </a:spcBef>
              <a:spcAft>
                <a:spcPts val="0"/>
              </a:spcAft>
              <a:buClr>
                <a:schemeClr val="accent1"/>
              </a:buClr>
              <a:buSzPts val="1600"/>
              <a:buFont typeface="Arial"/>
              <a:buNone/>
              <a:defRPr sz="1600">
                <a:solidFill>
                  <a:schemeClr val="lt1"/>
                </a:solidFill>
                <a:latin typeface="Courier New"/>
                <a:ea typeface="Courier New"/>
                <a:cs typeface="Courier New"/>
                <a:sym typeface="Courier New"/>
              </a:defRPr>
            </a:lvl1pPr>
            <a:lvl2pPr indent="-317500" lvl="1" marL="914400" rtl="0" algn="l">
              <a:lnSpc>
                <a:spcPct val="90000"/>
              </a:lnSpc>
              <a:spcBef>
                <a:spcPts val="280"/>
              </a:spcBef>
              <a:spcAft>
                <a:spcPts val="0"/>
              </a:spcAft>
              <a:buSzPts val="1400"/>
              <a:buChar char="–"/>
              <a:defRPr>
                <a:solidFill>
                  <a:schemeClr val="lt1"/>
                </a:solidFill>
              </a:defRPr>
            </a:lvl2pPr>
            <a:lvl3pPr indent="-304800" lvl="2" marL="1371600" rtl="0" algn="l">
              <a:lnSpc>
                <a:spcPct val="90000"/>
              </a:lnSpc>
              <a:spcBef>
                <a:spcPts val="240"/>
              </a:spcBef>
              <a:spcAft>
                <a:spcPts val="0"/>
              </a:spcAft>
              <a:buSzPts val="1200"/>
              <a:buChar char="•"/>
              <a:defRPr>
                <a:solidFill>
                  <a:schemeClr val="lt1"/>
                </a:solidFill>
              </a:defRPr>
            </a:lvl3pPr>
            <a:lvl4pPr indent="-304800" lvl="3" marL="1828800" rtl="0" algn="l">
              <a:lnSpc>
                <a:spcPct val="90000"/>
              </a:lnSpc>
              <a:spcBef>
                <a:spcPts val="240"/>
              </a:spcBef>
              <a:spcAft>
                <a:spcPts val="0"/>
              </a:spcAft>
              <a:buSzPts val="1200"/>
              <a:buChar char="–"/>
              <a:defRPr>
                <a:solidFill>
                  <a:schemeClr val="lt1"/>
                </a:solidFill>
              </a:defRPr>
            </a:lvl4pPr>
            <a:lvl5pPr indent="-342900" lvl="4" marL="2286000" rtl="0" algn="l">
              <a:lnSpc>
                <a:spcPct val="90000"/>
              </a:lnSpc>
              <a:spcBef>
                <a:spcPts val="360"/>
              </a:spcBef>
              <a:spcAft>
                <a:spcPts val="0"/>
              </a:spcAft>
              <a:buSzPts val="1800"/>
              <a:buChar char="»"/>
              <a:defRPr>
                <a:solidFill>
                  <a:schemeClr val="lt1"/>
                </a:solidFill>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Tree>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with title">
  <p:cSld name="Image with title">
    <p:spTree>
      <p:nvGrpSpPr>
        <p:cNvPr id="195" name="Shape 195"/>
        <p:cNvGrpSpPr/>
        <p:nvPr/>
      </p:nvGrpSpPr>
      <p:grpSpPr>
        <a:xfrm>
          <a:off x="0" y="0"/>
          <a:ext cx="0" cy="0"/>
          <a:chOff x="0" y="0"/>
          <a:chExt cx="0" cy="0"/>
        </a:xfrm>
      </p:grpSpPr>
      <p:sp>
        <p:nvSpPr>
          <p:cNvPr id="196" name="Google Shape;196;p43"/>
          <p:cNvSpPr txBox="1"/>
          <p:nvPr>
            <p:ph type="title"/>
          </p:nvPr>
        </p:nvSpPr>
        <p:spPr>
          <a:xfrm>
            <a:off x="343932" y="152402"/>
            <a:ext cx="7962000" cy="706200"/>
          </a:xfrm>
          <a:prstGeom prst="rect">
            <a:avLst/>
          </a:prstGeom>
          <a:noFill/>
          <a:ln>
            <a:noFill/>
          </a:ln>
        </p:spPr>
        <p:txBody>
          <a:bodyPr anchorCtr="0" anchor="b" bIns="45700" lIns="91425" spcFirstLastPara="1" rIns="91425" wrap="square" tIns="45700">
            <a:noAutofit/>
          </a:bodyPr>
          <a:lstStyle>
            <a:lvl1pPr lvl="0" rtl="0" algn="l">
              <a:lnSpc>
                <a:spcPct val="90000"/>
              </a:lnSpc>
              <a:spcBef>
                <a:spcPts val="0"/>
              </a:spcBef>
              <a:spcAft>
                <a:spcPts val="0"/>
              </a:spcAft>
              <a:buClr>
                <a:schemeClr val="dk1"/>
              </a:buClr>
              <a:buSzPts val="2400"/>
              <a:buFont typeface="Open Sans"/>
              <a:buNone/>
              <a:defRPr sz="2400">
                <a:solidFill>
                  <a:schemeClr val="dk1"/>
                </a:solidFill>
                <a:latin typeface="Open Sans"/>
                <a:ea typeface="Open Sans"/>
                <a:cs typeface="Open Sans"/>
                <a:sym typeface="Open Sa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97" name="Google Shape;197;p43"/>
          <p:cNvSpPr txBox="1"/>
          <p:nvPr>
            <p:ph idx="1" type="body"/>
          </p:nvPr>
        </p:nvSpPr>
        <p:spPr>
          <a:xfrm>
            <a:off x="343932" y="830983"/>
            <a:ext cx="7962000" cy="304800"/>
          </a:xfrm>
          <a:prstGeom prst="rect">
            <a:avLst/>
          </a:prstGeom>
          <a:noFill/>
          <a:ln>
            <a:noFill/>
          </a:ln>
        </p:spPr>
        <p:txBody>
          <a:bodyPr anchorCtr="0" anchor="t" bIns="45700" lIns="91425" spcFirstLastPara="1" rIns="91425" wrap="square" tIns="45700">
            <a:noAutofit/>
          </a:bodyPr>
          <a:lstStyle>
            <a:lvl1pPr indent="-228600" lvl="0" marL="457200" rtl="0" algn="l">
              <a:lnSpc>
                <a:spcPct val="85000"/>
              </a:lnSpc>
              <a:spcBef>
                <a:spcPts val="0"/>
              </a:spcBef>
              <a:spcAft>
                <a:spcPts val="0"/>
              </a:spcAft>
              <a:buClr>
                <a:schemeClr val="accent1"/>
              </a:buClr>
              <a:buSzPts val="1800"/>
              <a:buFont typeface="Open Sans"/>
              <a:buNone/>
              <a:defRPr sz="1800">
                <a:solidFill>
                  <a:schemeClr val="accent3"/>
                </a:solidFill>
                <a:latin typeface="Open Sans"/>
                <a:ea typeface="Open Sans"/>
                <a:cs typeface="Open Sans"/>
                <a:sym typeface="Open Sans"/>
              </a:defRPr>
            </a:lvl1pPr>
            <a:lvl2pPr indent="-342900" lvl="1" marL="914400" rtl="0" algn="l">
              <a:lnSpc>
                <a:spcPct val="90000"/>
              </a:lnSpc>
              <a:spcBef>
                <a:spcPts val="360"/>
              </a:spcBef>
              <a:spcAft>
                <a:spcPts val="0"/>
              </a:spcAft>
              <a:buSzPts val="1800"/>
              <a:buChar char="–"/>
              <a:defRPr/>
            </a:lvl2pPr>
            <a:lvl3pPr indent="-342900" lvl="2" marL="1371600" rtl="0" algn="l">
              <a:lnSpc>
                <a:spcPct val="90000"/>
              </a:lnSpc>
              <a:spcBef>
                <a:spcPts val="360"/>
              </a:spcBef>
              <a:spcAft>
                <a:spcPts val="0"/>
              </a:spcAft>
              <a:buSzPts val="1800"/>
              <a:buChar char="•"/>
              <a:defRPr/>
            </a:lvl3pPr>
            <a:lvl4pPr indent="-342900" lvl="3" marL="1828800" rtl="0" algn="l">
              <a:lnSpc>
                <a:spcPct val="90000"/>
              </a:lnSpc>
              <a:spcBef>
                <a:spcPts val="360"/>
              </a:spcBef>
              <a:spcAft>
                <a:spcPts val="0"/>
              </a:spcAft>
              <a:buSzPts val="1800"/>
              <a:buChar char="–"/>
              <a:defRPr/>
            </a:lvl4pPr>
            <a:lvl5pPr indent="-342900" lvl="4" marL="2286000" rtl="0" algn="l">
              <a:lnSpc>
                <a:spcPct val="90000"/>
              </a:lnSpc>
              <a:spcBef>
                <a:spcPts val="360"/>
              </a:spcBef>
              <a:spcAft>
                <a:spcPts val="0"/>
              </a:spcAft>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198" name="Google Shape;198;p43"/>
          <p:cNvSpPr/>
          <p:nvPr>
            <p:ph idx="2" type="pic"/>
          </p:nvPr>
        </p:nvSpPr>
        <p:spPr>
          <a:xfrm>
            <a:off x="0" y="1201423"/>
            <a:ext cx="9144000" cy="39420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360"/>
              </a:spcBef>
              <a:spcAft>
                <a:spcPts val="0"/>
              </a:spcAft>
              <a:buClr>
                <a:schemeClr val="accent3"/>
              </a:buClr>
              <a:buSzPts val="1800"/>
              <a:buFont typeface="Arial"/>
              <a:buNone/>
              <a:defRPr b="0" i="0" sz="1800" u="none" cap="none" strike="noStrike">
                <a:solidFill>
                  <a:srgbClr val="595959"/>
                </a:solidFill>
                <a:latin typeface="Open Sans"/>
                <a:ea typeface="Open Sans"/>
                <a:cs typeface="Open Sans"/>
                <a:sym typeface="Open Sans"/>
              </a:defRPr>
            </a:lvl1pPr>
            <a:lvl2pPr lvl="1" marR="0" rtl="0" algn="l">
              <a:lnSpc>
                <a:spcPct val="90000"/>
              </a:lnSpc>
              <a:spcBef>
                <a:spcPts val="280"/>
              </a:spcBef>
              <a:spcAft>
                <a:spcPts val="0"/>
              </a:spcAft>
              <a:buClr>
                <a:schemeClr val="accent3"/>
              </a:buClr>
              <a:buSzPts val="1400"/>
              <a:buFont typeface="Arial"/>
              <a:buChar char="–"/>
              <a:defRPr b="0" i="0" sz="1400" u="none" cap="none" strike="noStrike">
                <a:solidFill>
                  <a:srgbClr val="595959"/>
                </a:solidFill>
                <a:latin typeface="Open Sans"/>
                <a:ea typeface="Open Sans"/>
                <a:cs typeface="Open Sans"/>
                <a:sym typeface="Open Sans"/>
              </a:defRPr>
            </a:lvl2pPr>
            <a:lvl3pPr lvl="2" marR="0" rtl="0" algn="l">
              <a:lnSpc>
                <a:spcPct val="90000"/>
              </a:lnSpc>
              <a:spcBef>
                <a:spcPts val="240"/>
              </a:spcBef>
              <a:spcAft>
                <a:spcPts val="0"/>
              </a:spcAft>
              <a:buClr>
                <a:schemeClr val="accent3"/>
              </a:buClr>
              <a:buSzPts val="1200"/>
              <a:buFont typeface="Arial"/>
              <a:buChar char="•"/>
              <a:defRPr b="0" i="0" sz="1200" u="none" cap="none" strike="noStrike">
                <a:solidFill>
                  <a:srgbClr val="595959"/>
                </a:solidFill>
                <a:latin typeface="Open Sans"/>
                <a:ea typeface="Open Sans"/>
                <a:cs typeface="Open Sans"/>
                <a:sym typeface="Open Sans"/>
              </a:defRPr>
            </a:lvl3pPr>
            <a:lvl4pPr lvl="3" marR="0" rtl="0" algn="l">
              <a:lnSpc>
                <a:spcPct val="90000"/>
              </a:lnSpc>
              <a:spcBef>
                <a:spcPts val="240"/>
              </a:spcBef>
              <a:spcAft>
                <a:spcPts val="0"/>
              </a:spcAft>
              <a:buClr>
                <a:schemeClr val="accent3"/>
              </a:buClr>
              <a:buSzPts val="1200"/>
              <a:buFont typeface="Arial"/>
              <a:buChar char="–"/>
              <a:defRPr b="0" i="0" sz="1200" u="none" cap="none" strike="noStrike">
                <a:solidFill>
                  <a:srgbClr val="595959"/>
                </a:solidFill>
                <a:latin typeface="Open Sans"/>
                <a:ea typeface="Open Sans"/>
                <a:cs typeface="Open Sans"/>
                <a:sym typeface="Open Sans"/>
              </a:defRPr>
            </a:lvl4pPr>
            <a:lvl5pPr lvl="4" marR="0" rtl="0" algn="l">
              <a:lnSpc>
                <a:spcPct val="90000"/>
              </a:lnSpc>
              <a:spcBef>
                <a:spcPts val="360"/>
              </a:spcBef>
              <a:spcAft>
                <a:spcPts val="0"/>
              </a:spcAft>
              <a:buClr>
                <a:schemeClr val="accent3"/>
              </a:buClr>
              <a:buSzPts val="1800"/>
              <a:buFont typeface="Arial"/>
              <a:buChar char="»"/>
              <a:defRPr b="0" i="0" sz="1800" u="none" cap="none" strike="noStrike">
                <a:solidFill>
                  <a:srgbClr val="595959"/>
                </a:solidFill>
                <a:latin typeface="Open Sans"/>
                <a:ea typeface="Open Sans"/>
                <a:cs typeface="Open Sans"/>
                <a:sym typeface="Open Sans"/>
              </a:defRPr>
            </a:lvl5pPr>
            <a:lvl6pPr lvl="5" marR="0" rtl="0" algn="l">
              <a:spcBef>
                <a:spcPts val="400"/>
              </a:spcBef>
              <a:spcAft>
                <a:spcPts val="0"/>
              </a:spcAft>
              <a:buClr>
                <a:schemeClr val="dk1"/>
              </a:buClr>
              <a:buSzPts val="2000"/>
              <a:buFont typeface="Arial"/>
              <a:buChar char="•"/>
              <a:defRPr b="0" i="0" sz="2000" u="none" cap="none" strike="noStrike">
                <a:solidFill>
                  <a:schemeClr val="dk1"/>
                </a:solidFill>
                <a:latin typeface="Open Sans"/>
                <a:ea typeface="Open Sans"/>
                <a:cs typeface="Open Sans"/>
                <a:sym typeface="Open Sans"/>
              </a:defRPr>
            </a:lvl6pPr>
            <a:lvl7pPr lvl="6" marR="0" rtl="0" algn="l">
              <a:spcBef>
                <a:spcPts val="400"/>
              </a:spcBef>
              <a:spcAft>
                <a:spcPts val="0"/>
              </a:spcAft>
              <a:buClr>
                <a:schemeClr val="dk1"/>
              </a:buClr>
              <a:buSzPts val="2000"/>
              <a:buFont typeface="Arial"/>
              <a:buChar char="•"/>
              <a:defRPr b="0" i="0" sz="2000" u="none" cap="none" strike="noStrike">
                <a:solidFill>
                  <a:schemeClr val="dk1"/>
                </a:solidFill>
                <a:latin typeface="Open Sans"/>
                <a:ea typeface="Open Sans"/>
                <a:cs typeface="Open Sans"/>
                <a:sym typeface="Open Sans"/>
              </a:defRPr>
            </a:lvl7pPr>
            <a:lvl8pPr lvl="7" marR="0" rtl="0" algn="l">
              <a:spcBef>
                <a:spcPts val="400"/>
              </a:spcBef>
              <a:spcAft>
                <a:spcPts val="0"/>
              </a:spcAft>
              <a:buClr>
                <a:schemeClr val="dk1"/>
              </a:buClr>
              <a:buSzPts val="2000"/>
              <a:buFont typeface="Arial"/>
              <a:buChar char="•"/>
              <a:defRPr b="0" i="0" sz="2000" u="none" cap="none" strike="noStrike">
                <a:solidFill>
                  <a:schemeClr val="dk1"/>
                </a:solidFill>
                <a:latin typeface="Open Sans"/>
                <a:ea typeface="Open Sans"/>
                <a:cs typeface="Open Sans"/>
                <a:sym typeface="Open Sans"/>
              </a:defRPr>
            </a:lvl8pPr>
            <a:lvl9pPr lvl="8" marR="0" rtl="0" algn="l">
              <a:spcBef>
                <a:spcPts val="400"/>
              </a:spcBef>
              <a:spcAft>
                <a:spcPts val="0"/>
              </a:spcAft>
              <a:buClr>
                <a:schemeClr val="dk1"/>
              </a:buClr>
              <a:buSzPts val="2000"/>
              <a:buFont typeface="Arial"/>
              <a:buChar char="•"/>
              <a:defRPr b="0" i="0" sz="2000" u="none" cap="none" strike="noStrike">
                <a:solidFill>
                  <a:schemeClr val="dk1"/>
                </a:solidFill>
                <a:latin typeface="Open Sans"/>
                <a:ea typeface="Open Sans"/>
                <a:cs typeface="Open Sans"/>
                <a:sym typeface="Open Sans"/>
              </a:defRPr>
            </a:lvl9pPr>
          </a:lstStyle>
          <a:p/>
        </p:txBody>
      </p:sp>
    </p:spTree>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edia with title">
  <p:cSld name="Media with title">
    <p:spTree>
      <p:nvGrpSpPr>
        <p:cNvPr id="199" name="Shape 199"/>
        <p:cNvGrpSpPr/>
        <p:nvPr/>
      </p:nvGrpSpPr>
      <p:grpSpPr>
        <a:xfrm>
          <a:off x="0" y="0"/>
          <a:ext cx="0" cy="0"/>
          <a:chOff x="0" y="0"/>
          <a:chExt cx="0" cy="0"/>
        </a:xfrm>
      </p:grpSpPr>
      <p:sp>
        <p:nvSpPr>
          <p:cNvPr id="200" name="Google Shape;200;p44"/>
          <p:cNvSpPr txBox="1"/>
          <p:nvPr>
            <p:ph type="title"/>
          </p:nvPr>
        </p:nvSpPr>
        <p:spPr>
          <a:xfrm>
            <a:off x="343932" y="152402"/>
            <a:ext cx="7962000" cy="706200"/>
          </a:xfrm>
          <a:prstGeom prst="rect">
            <a:avLst/>
          </a:prstGeom>
          <a:noFill/>
          <a:ln>
            <a:noFill/>
          </a:ln>
        </p:spPr>
        <p:txBody>
          <a:bodyPr anchorCtr="0" anchor="b" bIns="45700" lIns="91425" spcFirstLastPara="1" rIns="91425" wrap="square" tIns="45700">
            <a:noAutofit/>
          </a:bodyPr>
          <a:lstStyle>
            <a:lvl1pPr lvl="0" rtl="0" algn="l">
              <a:lnSpc>
                <a:spcPct val="90000"/>
              </a:lnSpc>
              <a:spcBef>
                <a:spcPts val="0"/>
              </a:spcBef>
              <a:spcAft>
                <a:spcPts val="0"/>
              </a:spcAft>
              <a:buClr>
                <a:schemeClr val="dk1"/>
              </a:buClr>
              <a:buSzPts val="2400"/>
              <a:buFont typeface="Open Sans"/>
              <a:buNone/>
              <a:defRPr sz="2400">
                <a:solidFill>
                  <a:schemeClr val="dk1"/>
                </a:solidFill>
                <a:latin typeface="Open Sans"/>
                <a:ea typeface="Open Sans"/>
                <a:cs typeface="Open Sans"/>
                <a:sym typeface="Open Sa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01" name="Google Shape;201;p44"/>
          <p:cNvSpPr txBox="1"/>
          <p:nvPr>
            <p:ph idx="1" type="body"/>
          </p:nvPr>
        </p:nvSpPr>
        <p:spPr>
          <a:xfrm>
            <a:off x="343932" y="830983"/>
            <a:ext cx="7962000" cy="304800"/>
          </a:xfrm>
          <a:prstGeom prst="rect">
            <a:avLst/>
          </a:prstGeom>
          <a:noFill/>
          <a:ln>
            <a:noFill/>
          </a:ln>
        </p:spPr>
        <p:txBody>
          <a:bodyPr anchorCtr="0" anchor="t" bIns="45700" lIns="91425" spcFirstLastPara="1" rIns="91425" wrap="square" tIns="45700">
            <a:noAutofit/>
          </a:bodyPr>
          <a:lstStyle>
            <a:lvl1pPr indent="-228600" lvl="0" marL="457200" rtl="0" algn="l">
              <a:lnSpc>
                <a:spcPct val="85000"/>
              </a:lnSpc>
              <a:spcBef>
                <a:spcPts val="0"/>
              </a:spcBef>
              <a:spcAft>
                <a:spcPts val="0"/>
              </a:spcAft>
              <a:buClr>
                <a:schemeClr val="accent1"/>
              </a:buClr>
              <a:buSzPts val="1800"/>
              <a:buFont typeface="Open Sans"/>
              <a:buNone/>
              <a:defRPr sz="1800">
                <a:solidFill>
                  <a:schemeClr val="accent3"/>
                </a:solidFill>
                <a:latin typeface="Open Sans"/>
                <a:ea typeface="Open Sans"/>
                <a:cs typeface="Open Sans"/>
                <a:sym typeface="Open Sans"/>
              </a:defRPr>
            </a:lvl1pPr>
            <a:lvl2pPr indent="-342900" lvl="1" marL="914400" rtl="0" algn="l">
              <a:lnSpc>
                <a:spcPct val="90000"/>
              </a:lnSpc>
              <a:spcBef>
                <a:spcPts val="360"/>
              </a:spcBef>
              <a:spcAft>
                <a:spcPts val="0"/>
              </a:spcAft>
              <a:buSzPts val="1800"/>
              <a:buChar char="–"/>
              <a:defRPr/>
            </a:lvl2pPr>
            <a:lvl3pPr indent="-342900" lvl="2" marL="1371600" rtl="0" algn="l">
              <a:lnSpc>
                <a:spcPct val="90000"/>
              </a:lnSpc>
              <a:spcBef>
                <a:spcPts val="360"/>
              </a:spcBef>
              <a:spcAft>
                <a:spcPts val="0"/>
              </a:spcAft>
              <a:buSzPts val="1800"/>
              <a:buChar char="•"/>
              <a:defRPr/>
            </a:lvl3pPr>
            <a:lvl4pPr indent="-342900" lvl="3" marL="1828800" rtl="0" algn="l">
              <a:lnSpc>
                <a:spcPct val="90000"/>
              </a:lnSpc>
              <a:spcBef>
                <a:spcPts val="360"/>
              </a:spcBef>
              <a:spcAft>
                <a:spcPts val="0"/>
              </a:spcAft>
              <a:buSzPts val="1800"/>
              <a:buChar char="–"/>
              <a:defRPr/>
            </a:lvl4pPr>
            <a:lvl5pPr indent="-342900" lvl="4" marL="2286000" rtl="0" algn="l">
              <a:lnSpc>
                <a:spcPct val="90000"/>
              </a:lnSpc>
              <a:spcBef>
                <a:spcPts val="360"/>
              </a:spcBef>
              <a:spcAft>
                <a:spcPts val="0"/>
              </a:spcAft>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202" name="Google Shape;202;p44"/>
          <p:cNvSpPr/>
          <p:nvPr>
            <p:ph idx="2" type="media"/>
          </p:nvPr>
        </p:nvSpPr>
        <p:spPr>
          <a:xfrm>
            <a:off x="-4011" y="1200629"/>
            <a:ext cx="9144000" cy="39429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360"/>
              </a:spcBef>
              <a:spcAft>
                <a:spcPts val="0"/>
              </a:spcAft>
              <a:buClr>
                <a:schemeClr val="accent3"/>
              </a:buClr>
              <a:buSzPts val="1800"/>
              <a:buFont typeface="Arial"/>
              <a:buNone/>
              <a:defRPr b="0" i="0" sz="1800" u="none" cap="none" strike="noStrike">
                <a:solidFill>
                  <a:srgbClr val="595959"/>
                </a:solidFill>
                <a:latin typeface="Open Sans"/>
                <a:ea typeface="Open Sans"/>
                <a:cs typeface="Open Sans"/>
                <a:sym typeface="Open Sans"/>
              </a:defRPr>
            </a:lvl1pPr>
            <a:lvl2pPr lvl="1" marR="0" rtl="0" algn="l">
              <a:lnSpc>
                <a:spcPct val="90000"/>
              </a:lnSpc>
              <a:spcBef>
                <a:spcPts val="280"/>
              </a:spcBef>
              <a:spcAft>
                <a:spcPts val="0"/>
              </a:spcAft>
              <a:buClr>
                <a:schemeClr val="accent3"/>
              </a:buClr>
              <a:buSzPts val="1400"/>
              <a:buFont typeface="Arial"/>
              <a:buChar char="–"/>
              <a:defRPr b="0" i="0" sz="1400" u="none" cap="none" strike="noStrike">
                <a:solidFill>
                  <a:srgbClr val="595959"/>
                </a:solidFill>
                <a:latin typeface="Open Sans"/>
                <a:ea typeface="Open Sans"/>
                <a:cs typeface="Open Sans"/>
                <a:sym typeface="Open Sans"/>
              </a:defRPr>
            </a:lvl2pPr>
            <a:lvl3pPr lvl="2" marR="0" rtl="0" algn="l">
              <a:lnSpc>
                <a:spcPct val="90000"/>
              </a:lnSpc>
              <a:spcBef>
                <a:spcPts val="240"/>
              </a:spcBef>
              <a:spcAft>
                <a:spcPts val="0"/>
              </a:spcAft>
              <a:buClr>
                <a:schemeClr val="accent3"/>
              </a:buClr>
              <a:buSzPts val="1200"/>
              <a:buFont typeface="Arial"/>
              <a:buChar char="•"/>
              <a:defRPr b="0" i="0" sz="1200" u="none" cap="none" strike="noStrike">
                <a:solidFill>
                  <a:srgbClr val="595959"/>
                </a:solidFill>
                <a:latin typeface="Open Sans"/>
                <a:ea typeface="Open Sans"/>
                <a:cs typeface="Open Sans"/>
                <a:sym typeface="Open Sans"/>
              </a:defRPr>
            </a:lvl3pPr>
            <a:lvl4pPr lvl="3" marR="0" rtl="0" algn="l">
              <a:lnSpc>
                <a:spcPct val="90000"/>
              </a:lnSpc>
              <a:spcBef>
                <a:spcPts val="240"/>
              </a:spcBef>
              <a:spcAft>
                <a:spcPts val="0"/>
              </a:spcAft>
              <a:buClr>
                <a:schemeClr val="accent3"/>
              </a:buClr>
              <a:buSzPts val="1200"/>
              <a:buFont typeface="Arial"/>
              <a:buChar char="–"/>
              <a:defRPr b="0" i="0" sz="1200" u="none" cap="none" strike="noStrike">
                <a:solidFill>
                  <a:srgbClr val="595959"/>
                </a:solidFill>
                <a:latin typeface="Open Sans"/>
                <a:ea typeface="Open Sans"/>
                <a:cs typeface="Open Sans"/>
                <a:sym typeface="Open Sans"/>
              </a:defRPr>
            </a:lvl4pPr>
            <a:lvl5pPr lvl="4" marR="0" rtl="0" algn="l">
              <a:lnSpc>
                <a:spcPct val="90000"/>
              </a:lnSpc>
              <a:spcBef>
                <a:spcPts val="360"/>
              </a:spcBef>
              <a:spcAft>
                <a:spcPts val="0"/>
              </a:spcAft>
              <a:buClr>
                <a:schemeClr val="accent3"/>
              </a:buClr>
              <a:buSzPts val="1800"/>
              <a:buFont typeface="Arial"/>
              <a:buChar char="»"/>
              <a:defRPr b="0" i="0" sz="1800" u="none" cap="none" strike="noStrike">
                <a:solidFill>
                  <a:srgbClr val="595959"/>
                </a:solidFill>
                <a:latin typeface="Open Sans"/>
                <a:ea typeface="Open Sans"/>
                <a:cs typeface="Open Sans"/>
                <a:sym typeface="Open Sans"/>
              </a:defRPr>
            </a:lvl5pPr>
            <a:lvl6pPr lvl="5" marR="0" rtl="0" algn="l">
              <a:spcBef>
                <a:spcPts val="400"/>
              </a:spcBef>
              <a:spcAft>
                <a:spcPts val="0"/>
              </a:spcAft>
              <a:buClr>
                <a:schemeClr val="dk1"/>
              </a:buClr>
              <a:buSzPts val="2000"/>
              <a:buFont typeface="Arial"/>
              <a:buChar char="•"/>
              <a:defRPr b="0" i="0" sz="2000" u="none" cap="none" strike="noStrike">
                <a:solidFill>
                  <a:schemeClr val="dk1"/>
                </a:solidFill>
                <a:latin typeface="Open Sans"/>
                <a:ea typeface="Open Sans"/>
                <a:cs typeface="Open Sans"/>
                <a:sym typeface="Open Sans"/>
              </a:defRPr>
            </a:lvl6pPr>
            <a:lvl7pPr lvl="6" marR="0" rtl="0" algn="l">
              <a:spcBef>
                <a:spcPts val="400"/>
              </a:spcBef>
              <a:spcAft>
                <a:spcPts val="0"/>
              </a:spcAft>
              <a:buClr>
                <a:schemeClr val="dk1"/>
              </a:buClr>
              <a:buSzPts val="2000"/>
              <a:buFont typeface="Arial"/>
              <a:buChar char="•"/>
              <a:defRPr b="0" i="0" sz="2000" u="none" cap="none" strike="noStrike">
                <a:solidFill>
                  <a:schemeClr val="dk1"/>
                </a:solidFill>
                <a:latin typeface="Open Sans"/>
                <a:ea typeface="Open Sans"/>
                <a:cs typeface="Open Sans"/>
                <a:sym typeface="Open Sans"/>
              </a:defRPr>
            </a:lvl7pPr>
            <a:lvl8pPr lvl="7" marR="0" rtl="0" algn="l">
              <a:spcBef>
                <a:spcPts val="400"/>
              </a:spcBef>
              <a:spcAft>
                <a:spcPts val="0"/>
              </a:spcAft>
              <a:buClr>
                <a:schemeClr val="dk1"/>
              </a:buClr>
              <a:buSzPts val="2000"/>
              <a:buFont typeface="Arial"/>
              <a:buChar char="•"/>
              <a:defRPr b="0" i="0" sz="2000" u="none" cap="none" strike="noStrike">
                <a:solidFill>
                  <a:schemeClr val="dk1"/>
                </a:solidFill>
                <a:latin typeface="Open Sans"/>
                <a:ea typeface="Open Sans"/>
                <a:cs typeface="Open Sans"/>
                <a:sym typeface="Open Sans"/>
              </a:defRPr>
            </a:lvl8pPr>
            <a:lvl9pPr lvl="8" marR="0" rtl="0" algn="l">
              <a:spcBef>
                <a:spcPts val="400"/>
              </a:spcBef>
              <a:spcAft>
                <a:spcPts val="0"/>
              </a:spcAft>
              <a:buClr>
                <a:schemeClr val="dk1"/>
              </a:buClr>
              <a:buSzPts val="2000"/>
              <a:buFont typeface="Arial"/>
              <a:buChar char="•"/>
              <a:defRPr b="0" i="0" sz="2000" u="none" cap="none" strike="noStrike">
                <a:solidFill>
                  <a:schemeClr val="dk1"/>
                </a:solidFill>
                <a:latin typeface="Open Sans"/>
                <a:ea typeface="Open Sans"/>
                <a:cs typeface="Open Sans"/>
                <a:sym typeface="Open Sans"/>
              </a:defRPr>
            </a:lvl9pPr>
          </a:lstStyle>
          <a:p/>
        </p:txBody>
      </p:sp>
    </p:spTree>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vice media with logo">
  <p:cSld name="Device media with logo">
    <p:spTree>
      <p:nvGrpSpPr>
        <p:cNvPr id="203" name="Shape 203"/>
        <p:cNvGrpSpPr/>
        <p:nvPr/>
      </p:nvGrpSpPr>
      <p:grpSpPr>
        <a:xfrm>
          <a:off x="0" y="0"/>
          <a:ext cx="0" cy="0"/>
          <a:chOff x="0" y="0"/>
          <a:chExt cx="0" cy="0"/>
        </a:xfrm>
      </p:grpSpPr>
      <p:sp>
        <p:nvSpPr>
          <p:cNvPr id="204" name="Google Shape;204;p45"/>
          <p:cNvSpPr/>
          <p:nvPr/>
        </p:nvSpPr>
        <p:spPr>
          <a:xfrm>
            <a:off x="0" y="2379"/>
            <a:ext cx="4919700" cy="51498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205" name="Google Shape;205;p45"/>
          <p:cNvSpPr/>
          <p:nvPr/>
        </p:nvSpPr>
        <p:spPr>
          <a:xfrm>
            <a:off x="1436851" y="422928"/>
            <a:ext cx="2046000" cy="4297800"/>
          </a:xfrm>
          <a:prstGeom prst="rect">
            <a:avLst/>
          </a:prstGeom>
          <a:solidFill>
            <a:srgbClr val="FFFFFF"/>
          </a:solidFill>
          <a:ln>
            <a:noFill/>
          </a:ln>
        </p:spPr>
      </p:sp>
      <p:sp>
        <p:nvSpPr>
          <p:cNvPr id="206" name="Google Shape;206;p45"/>
          <p:cNvSpPr/>
          <p:nvPr>
            <p:ph idx="2" type="pic"/>
          </p:nvPr>
        </p:nvSpPr>
        <p:spPr>
          <a:xfrm>
            <a:off x="5486400" y="1810459"/>
            <a:ext cx="3124200" cy="12942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360"/>
              </a:spcBef>
              <a:spcAft>
                <a:spcPts val="0"/>
              </a:spcAft>
              <a:buClr>
                <a:schemeClr val="accent3"/>
              </a:buClr>
              <a:buSzPts val="1800"/>
              <a:buFont typeface="Arial"/>
              <a:buNone/>
              <a:defRPr b="0" i="0" sz="1800" u="none" cap="none" strike="noStrike">
                <a:solidFill>
                  <a:srgbClr val="595959"/>
                </a:solidFill>
                <a:latin typeface="Open Sans"/>
                <a:ea typeface="Open Sans"/>
                <a:cs typeface="Open Sans"/>
                <a:sym typeface="Open Sans"/>
              </a:defRPr>
            </a:lvl1pPr>
            <a:lvl2pPr lvl="1" marR="0" rtl="0" algn="l">
              <a:lnSpc>
                <a:spcPct val="90000"/>
              </a:lnSpc>
              <a:spcBef>
                <a:spcPts val="280"/>
              </a:spcBef>
              <a:spcAft>
                <a:spcPts val="0"/>
              </a:spcAft>
              <a:buClr>
                <a:schemeClr val="accent3"/>
              </a:buClr>
              <a:buSzPts val="1400"/>
              <a:buFont typeface="Arial"/>
              <a:buChar char="–"/>
              <a:defRPr b="0" i="0" sz="1400" u="none" cap="none" strike="noStrike">
                <a:solidFill>
                  <a:srgbClr val="595959"/>
                </a:solidFill>
                <a:latin typeface="Open Sans"/>
                <a:ea typeface="Open Sans"/>
                <a:cs typeface="Open Sans"/>
                <a:sym typeface="Open Sans"/>
              </a:defRPr>
            </a:lvl2pPr>
            <a:lvl3pPr lvl="2" marR="0" rtl="0" algn="l">
              <a:lnSpc>
                <a:spcPct val="90000"/>
              </a:lnSpc>
              <a:spcBef>
                <a:spcPts val="240"/>
              </a:spcBef>
              <a:spcAft>
                <a:spcPts val="0"/>
              </a:spcAft>
              <a:buClr>
                <a:schemeClr val="accent3"/>
              </a:buClr>
              <a:buSzPts val="1200"/>
              <a:buFont typeface="Arial"/>
              <a:buChar char="•"/>
              <a:defRPr b="0" i="0" sz="1200" u="none" cap="none" strike="noStrike">
                <a:solidFill>
                  <a:srgbClr val="595959"/>
                </a:solidFill>
                <a:latin typeface="Open Sans"/>
                <a:ea typeface="Open Sans"/>
                <a:cs typeface="Open Sans"/>
                <a:sym typeface="Open Sans"/>
              </a:defRPr>
            </a:lvl3pPr>
            <a:lvl4pPr lvl="3" marR="0" rtl="0" algn="l">
              <a:lnSpc>
                <a:spcPct val="90000"/>
              </a:lnSpc>
              <a:spcBef>
                <a:spcPts val="240"/>
              </a:spcBef>
              <a:spcAft>
                <a:spcPts val="0"/>
              </a:spcAft>
              <a:buClr>
                <a:schemeClr val="accent3"/>
              </a:buClr>
              <a:buSzPts val="1200"/>
              <a:buFont typeface="Arial"/>
              <a:buChar char="–"/>
              <a:defRPr b="0" i="0" sz="1200" u="none" cap="none" strike="noStrike">
                <a:solidFill>
                  <a:srgbClr val="595959"/>
                </a:solidFill>
                <a:latin typeface="Open Sans"/>
                <a:ea typeface="Open Sans"/>
                <a:cs typeface="Open Sans"/>
                <a:sym typeface="Open Sans"/>
              </a:defRPr>
            </a:lvl4pPr>
            <a:lvl5pPr lvl="4" marR="0" rtl="0" algn="l">
              <a:lnSpc>
                <a:spcPct val="90000"/>
              </a:lnSpc>
              <a:spcBef>
                <a:spcPts val="360"/>
              </a:spcBef>
              <a:spcAft>
                <a:spcPts val="0"/>
              </a:spcAft>
              <a:buClr>
                <a:schemeClr val="accent3"/>
              </a:buClr>
              <a:buSzPts val="1800"/>
              <a:buFont typeface="Arial"/>
              <a:buChar char="»"/>
              <a:defRPr b="0" i="0" sz="1800" u="none" cap="none" strike="noStrike">
                <a:solidFill>
                  <a:srgbClr val="595959"/>
                </a:solidFill>
                <a:latin typeface="Open Sans"/>
                <a:ea typeface="Open Sans"/>
                <a:cs typeface="Open Sans"/>
                <a:sym typeface="Open Sans"/>
              </a:defRPr>
            </a:lvl5pPr>
            <a:lvl6pPr lvl="5" marR="0" rtl="0" algn="l">
              <a:spcBef>
                <a:spcPts val="400"/>
              </a:spcBef>
              <a:spcAft>
                <a:spcPts val="0"/>
              </a:spcAft>
              <a:buClr>
                <a:schemeClr val="dk1"/>
              </a:buClr>
              <a:buSzPts val="2000"/>
              <a:buFont typeface="Arial"/>
              <a:buChar char="•"/>
              <a:defRPr b="0" i="0" sz="2000" u="none" cap="none" strike="noStrike">
                <a:solidFill>
                  <a:schemeClr val="dk1"/>
                </a:solidFill>
                <a:latin typeface="Open Sans"/>
                <a:ea typeface="Open Sans"/>
                <a:cs typeface="Open Sans"/>
                <a:sym typeface="Open Sans"/>
              </a:defRPr>
            </a:lvl6pPr>
            <a:lvl7pPr lvl="6" marR="0" rtl="0" algn="l">
              <a:spcBef>
                <a:spcPts val="400"/>
              </a:spcBef>
              <a:spcAft>
                <a:spcPts val="0"/>
              </a:spcAft>
              <a:buClr>
                <a:schemeClr val="dk1"/>
              </a:buClr>
              <a:buSzPts val="2000"/>
              <a:buFont typeface="Arial"/>
              <a:buChar char="•"/>
              <a:defRPr b="0" i="0" sz="2000" u="none" cap="none" strike="noStrike">
                <a:solidFill>
                  <a:schemeClr val="dk1"/>
                </a:solidFill>
                <a:latin typeface="Open Sans"/>
                <a:ea typeface="Open Sans"/>
                <a:cs typeface="Open Sans"/>
                <a:sym typeface="Open Sans"/>
              </a:defRPr>
            </a:lvl7pPr>
            <a:lvl8pPr lvl="7" marR="0" rtl="0" algn="l">
              <a:spcBef>
                <a:spcPts val="400"/>
              </a:spcBef>
              <a:spcAft>
                <a:spcPts val="0"/>
              </a:spcAft>
              <a:buClr>
                <a:schemeClr val="dk1"/>
              </a:buClr>
              <a:buSzPts val="2000"/>
              <a:buFont typeface="Arial"/>
              <a:buChar char="•"/>
              <a:defRPr b="0" i="0" sz="2000" u="none" cap="none" strike="noStrike">
                <a:solidFill>
                  <a:schemeClr val="dk1"/>
                </a:solidFill>
                <a:latin typeface="Open Sans"/>
                <a:ea typeface="Open Sans"/>
                <a:cs typeface="Open Sans"/>
                <a:sym typeface="Open Sans"/>
              </a:defRPr>
            </a:lvl8pPr>
            <a:lvl9pPr lvl="8" marR="0" rtl="0" algn="l">
              <a:spcBef>
                <a:spcPts val="400"/>
              </a:spcBef>
              <a:spcAft>
                <a:spcPts val="0"/>
              </a:spcAft>
              <a:buClr>
                <a:schemeClr val="dk1"/>
              </a:buClr>
              <a:buSzPts val="2000"/>
              <a:buFont typeface="Arial"/>
              <a:buChar char="•"/>
              <a:defRPr b="0" i="0" sz="2000" u="none" cap="none" strike="noStrike">
                <a:solidFill>
                  <a:schemeClr val="dk1"/>
                </a:solidFill>
                <a:latin typeface="Open Sans"/>
                <a:ea typeface="Open Sans"/>
                <a:cs typeface="Open Sans"/>
                <a:sym typeface="Open Sans"/>
              </a:defRPr>
            </a:lvl9pPr>
          </a:lstStyle>
          <a:p/>
        </p:txBody>
      </p:sp>
      <p:sp>
        <p:nvSpPr>
          <p:cNvPr id="207" name="Google Shape;207;p45"/>
          <p:cNvSpPr/>
          <p:nvPr>
            <p:ph idx="3" type="media"/>
          </p:nvPr>
        </p:nvSpPr>
        <p:spPr>
          <a:xfrm>
            <a:off x="1545463" y="982383"/>
            <a:ext cx="1828800" cy="3197400"/>
          </a:xfrm>
          <a:prstGeom prst="rect">
            <a:avLst/>
          </a:prstGeom>
          <a:solidFill>
            <a:schemeClr val="dk1"/>
          </a:solidFill>
          <a:ln cap="flat" cmpd="sng" w="9525">
            <a:solidFill>
              <a:schemeClr val="lt2"/>
            </a:solidFill>
            <a:prstDash val="solid"/>
            <a:round/>
            <a:headEnd len="sm" w="sm" type="none"/>
            <a:tailEnd len="sm" w="sm" type="none"/>
          </a:ln>
        </p:spPr>
        <p:txBody>
          <a:bodyPr anchorCtr="0" anchor="ctr" bIns="72550" lIns="145125" spcFirstLastPara="1" rIns="145125" wrap="square" tIns="72550">
            <a:noAutofit/>
          </a:bodyPr>
          <a:lstStyle>
            <a:lvl1pPr lvl="0" marR="0" rtl="0" algn="l">
              <a:lnSpc>
                <a:spcPct val="90000"/>
              </a:lnSpc>
              <a:spcBef>
                <a:spcPts val="600"/>
              </a:spcBef>
              <a:spcAft>
                <a:spcPts val="0"/>
              </a:spcAft>
              <a:buClr>
                <a:schemeClr val="accent3"/>
              </a:buClr>
              <a:buSzPts val="3000"/>
              <a:buFont typeface="Arial"/>
              <a:buChar char="•"/>
              <a:defRPr b="0" i="0" sz="3000" u="none" cap="none" strike="noStrike">
                <a:solidFill>
                  <a:srgbClr val="FFFFFF"/>
                </a:solidFill>
                <a:latin typeface="Helvetica Neue"/>
                <a:ea typeface="Helvetica Neue"/>
                <a:cs typeface="Helvetica Neue"/>
                <a:sym typeface="Helvetica Neue"/>
              </a:defRPr>
            </a:lvl1pPr>
            <a:lvl2pPr lvl="1" marR="0" rtl="0" algn="l">
              <a:lnSpc>
                <a:spcPct val="90000"/>
              </a:lnSpc>
              <a:spcBef>
                <a:spcPts val="280"/>
              </a:spcBef>
              <a:spcAft>
                <a:spcPts val="0"/>
              </a:spcAft>
              <a:buClr>
                <a:schemeClr val="accent3"/>
              </a:buClr>
              <a:buSzPts val="1400"/>
              <a:buFont typeface="Arial"/>
              <a:buChar char="–"/>
              <a:defRPr b="0" i="0" sz="1400" u="none" cap="none" strike="noStrike">
                <a:solidFill>
                  <a:srgbClr val="595959"/>
                </a:solidFill>
                <a:latin typeface="Open Sans"/>
                <a:ea typeface="Open Sans"/>
                <a:cs typeface="Open Sans"/>
                <a:sym typeface="Open Sans"/>
              </a:defRPr>
            </a:lvl2pPr>
            <a:lvl3pPr lvl="2" marR="0" rtl="0" algn="l">
              <a:lnSpc>
                <a:spcPct val="90000"/>
              </a:lnSpc>
              <a:spcBef>
                <a:spcPts val="240"/>
              </a:spcBef>
              <a:spcAft>
                <a:spcPts val="0"/>
              </a:spcAft>
              <a:buClr>
                <a:schemeClr val="accent3"/>
              </a:buClr>
              <a:buSzPts val="1200"/>
              <a:buFont typeface="Arial"/>
              <a:buChar char="•"/>
              <a:defRPr b="0" i="0" sz="1200" u="none" cap="none" strike="noStrike">
                <a:solidFill>
                  <a:srgbClr val="595959"/>
                </a:solidFill>
                <a:latin typeface="Open Sans"/>
                <a:ea typeface="Open Sans"/>
                <a:cs typeface="Open Sans"/>
                <a:sym typeface="Open Sans"/>
              </a:defRPr>
            </a:lvl3pPr>
            <a:lvl4pPr lvl="3" marR="0" rtl="0" algn="l">
              <a:lnSpc>
                <a:spcPct val="90000"/>
              </a:lnSpc>
              <a:spcBef>
                <a:spcPts val="240"/>
              </a:spcBef>
              <a:spcAft>
                <a:spcPts val="0"/>
              </a:spcAft>
              <a:buClr>
                <a:schemeClr val="accent3"/>
              </a:buClr>
              <a:buSzPts val="1200"/>
              <a:buFont typeface="Arial"/>
              <a:buChar char="–"/>
              <a:defRPr b="0" i="0" sz="1200" u="none" cap="none" strike="noStrike">
                <a:solidFill>
                  <a:srgbClr val="595959"/>
                </a:solidFill>
                <a:latin typeface="Open Sans"/>
                <a:ea typeface="Open Sans"/>
                <a:cs typeface="Open Sans"/>
                <a:sym typeface="Open Sans"/>
              </a:defRPr>
            </a:lvl4pPr>
            <a:lvl5pPr lvl="4" marR="0" rtl="0" algn="l">
              <a:lnSpc>
                <a:spcPct val="90000"/>
              </a:lnSpc>
              <a:spcBef>
                <a:spcPts val="360"/>
              </a:spcBef>
              <a:spcAft>
                <a:spcPts val="0"/>
              </a:spcAft>
              <a:buClr>
                <a:schemeClr val="accent3"/>
              </a:buClr>
              <a:buSzPts val="1800"/>
              <a:buFont typeface="Arial"/>
              <a:buChar char="»"/>
              <a:defRPr b="0" i="0" sz="1800" u="none" cap="none" strike="noStrike">
                <a:solidFill>
                  <a:srgbClr val="595959"/>
                </a:solidFill>
                <a:latin typeface="Open Sans"/>
                <a:ea typeface="Open Sans"/>
                <a:cs typeface="Open Sans"/>
                <a:sym typeface="Open Sans"/>
              </a:defRPr>
            </a:lvl5pPr>
            <a:lvl6pPr lvl="5" marR="0" rtl="0" algn="l">
              <a:spcBef>
                <a:spcPts val="400"/>
              </a:spcBef>
              <a:spcAft>
                <a:spcPts val="0"/>
              </a:spcAft>
              <a:buClr>
                <a:schemeClr val="dk1"/>
              </a:buClr>
              <a:buSzPts val="2000"/>
              <a:buFont typeface="Arial"/>
              <a:buChar char="•"/>
              <a:defRPr b="0" i="0" sz="2000" u="none" cap="none" strike="noStrike">
                <a:solidFill>
                  <a:schemeClr val="dk1"/>
                </a:solidFill>
                <a:latin typeface="Open Sans"/>
                <a:ea typeface="Open Sans"/>
                <a:cs typeface="Open Sans"/>
                <a:sym typeface="Open Sans"/>
              </a:defRPr>
            </a:lvl6pPr>
            <a:lvl7pPr lvl="6" marR="0" rtl="0" algn="l">
              <a:spcBef>
                <a:spcPts val="400"/>
              </a:spcBef>
              <a:spcAft>
                <a:spcPts val="0"/>
              </a:spcAft>
              <a:buClr>
                <a:schemeClr val="dk1"/>
              </a:buClr>
              <a:buSzPts val="2000"/>
              <a:buFont typeface="Arial"/>
              <a:buChar char="•"/>
              <a:defRPr b="0" i="0" sz="2000" u="none" cap="none" strike="noStrike">
                <a:solidFill>
                  <a:schemeClr val="dk1"/>
                </a:solidFill>
                <a:latin typeface="Open Sans"/>
                <a:ea typeface="Open Sans"/>
                <a:cs typeface="Open Sans"/>
                <a:sym typeface="Open Sans"/>
              </a:defRPr>
            </a:lvl7pPr>
            <a:lvl8pPr lvl="7" marR="0" rtl="0" algn="l">
              <a:spcBef>
                <a:spcPts val="400"/>
              </a:spcBef>
              <a:spcAft>
                <a:spcPts val="0"/>
              </a:spcAft>
              <a:buClr>
                <a:schemeClr val="dk1"/>
              </a:buClr>
              <a:buSzPts val="2000"/>
              <a:buFont typeface="Arial"/>
              <a:buChar char="•"/>
              <a:defRPr b="0" i="0" sz="2000" u="none" cap="none" strike="noStrike">
                <a:solidFill>
                  <a:schemeClr val="dk1"/>
                </a:solidFill>
                <a:latin typeface="Open Sans"/>
                <a:ea typeface="Open Sans"/>
                <a:cs typeface="Open Sans"/>
                <a:sym typeface="Open Sans"/>
              </a:defRPr>
            </a:lvl8pPr>
            <a:lvl9pPr lvl="8" marR="0" rtl="0" algn="l">
              <a:spcBef>
                <a:spcPts val="400"/>
              </a:spcBef>
              <a:spcAft>
                <a:spcPts val="0"/>
              </a:spcAft>
              <a:buClr>
                <a:schemeClr val="dk1"/>
              </a:buClr>
              <a:buSzPts val="2000"/>
              <a:buFont typeface="Arial"/>
              <a:buChar char="•"/>
              <a:defRPr b="0" i="0" sz="2000" u="none" cap="none" strike="noStrike">
                <a:solidFill>
                  <a:schemeClr val="dk1"/>
                </a:solidFill>
                <a:latin typeface="Open Sans"/>
                <a:ea typeface="Open Sans"/>
                <a:cs typeface="Open Sans"/>
                <a:sym typeface="Open Sans"/>
              </a:defRPr>
            </a:lvl9pPr>
          </a:lstStyle>
          <a:p/>
        </p:txBody>
      </p:sp>
      <p:sp>
        <p:nvSpPr>
          <p:cNvPr id="208" name="Google Shape;208;p45"/>
          <p:cNvSpPr txBox="1"/>
          <p:nvPr/>
        </p:nvSpPr>
        <p:spPr>
          <a:xfrm>
            <a:off x="100093" y="4855648"/>
            <a:ext cx="1008600" cy="2739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 sz="1000">
                <a:solidFill>
                  <a:srgbClr val="909091"/>
                </a:solidFill>
                <a:latin typeface="Open Sans"/>
                <a:ea typeface="Open Sans"/>
                <a:cs typeface="Open Sans"/>
                <a:sym typeface="Open Sans"/>
              </a:rPr>
              <a:t>‹#›</a:t>
            </a:fld>
            <a:endParaRPr sz="1000">
              <a:solidFill>
                <a:srgbClr val="909091"/>
              </a:solidFill>
              <a:latin typeface="Open Sans"/>
              <a:ea typeface="Open Sans"/>
              <a:cs typeface="Open Sans"/>
              <a:sym typeface="Open Sans"/>
            </a:endParaRPr>
          </a:p>
        </p:txBody>
      </p:sp>
    </p:spTree>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edia device with logo">
  <p:cSld name="Media device with logo">
    <p:spTree>
      <p:nvGrpSpPr>
        <p:cNvPr id="209" name="Shape 209"/>
        <p:cNvGrpSpPr/>
        <p:nvPr/>
      </p:nvGrpSpPr>
      <p:grpSpPr>
        <a:xfrm>
          <a:off x="0" y="0"/>
          <a:ext cx="0" cy="0"/>
          <a:chOff x="0" y="0"/>
          <a:chExt cx="0" cy="0"/>
        </a:xfrm>
      </p:grpSpPr>
      <p:sp>
        <p:nvSpPr>
          <p:cNvPr id="210" name="Google Shape;210;p46"/>
          <p:cNvSpPr/>
          <p:nvPr>
            <p:ph idx="2" type="pic"/>
          </p:nvPr>
        </p:nvSpPr>
        <p:spPr>
          <a:xfrm>
            <a:off x="304800" y="2098266"/>
            <a:ext cx="2286000" cy="9471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360"/>
              </a:spcBef>
              <a:spcAft>
                <a:spcPts val="0"/>
              </a:spcAft>
              <a:buClr>
                <a:schemeClr val="accent3"/>
              </a:buClr>
              <a:buSzPts val="1800"/>
              <a:buFont typeface="Arial"/>
              <a:buNone/>
              <a:defRPr b="0" i="0" sz="1800" u="none" cap="none" strike="noStrike">
                <a:solidFill>
                  <a:srgbClr val="595959"/>
                </a:solidFill>
                <a:latin typeface="Open Sans"/>
                <a:ea typeface="Open Sans"/>
                <a:cs typeface="Open Sans"/>
                <a:sym typeface="Open Sans"/>
              </a:defRPr>
            </a:lvl1pPr>
            <a:lvl2pPr lvl="1" marR="0" rtl="0" algn="l">
              <a:lnSpc>
                <a:spcPct val="90000"/>
              </a:lnSpc>
              <a:spcBef>
                <a:spcPts val="280"/>
              </a:spcBef>
              <a:spcAft>
                <a:spcPts val="0"/>
              </a:spcAft>
              <a:buClr>
                <a:schemeClr val="accent3"/>
              </a:buClr>
              <a:buSzPts val="1400"/>
              <a:buFont typeface="Arial"/>
              <a:buChar char="–"/>
              <a:defRPr b="0" i="0" sz="1400" u="none" cap="none" strike="noStrike">
                <a:solidFill>
                  <a:srgbClr val="595959"/>
                </a:solidFill>
                <a:latin typeface="Open Sans"/>
                <a:ea typeface="Open Sans"/>
                <a:cs typeface="Open Sans"/>
                <a:sym typeface="Open Sans"/>
              </a:defRPr>
            </a:lvl2pPr>
            <a:lvl3pPr lvl="2" marR="0" rtl="0" algn="l">
              <a:lnSpc>
                <a:spcPct val="90000"/>
              </a:lnSpc>
              <a:spcBef>
                <a:spcPts val="240"/>
              </a:spcBef>
              <a:spcAft>
                <a:spcPts val="0"/>
              </a:spcAft>
              <a:buClr>
                <a:schemeClr val="accent3"/>
              </a:buClr>
              <a:buSzPts val="1200"/>
              <a:buFont typeface="Arial"/>
              <a:buChar char="•"/>
              <a:defRPr b="0" i="0" sz="1200" u="none" cap="none" strike="noStrike">
                <a:solidFill>
                  <a:srgbClr val="595959"/>
                </a:solidFill>
                <a:latin typeface="Open Sans"/>
                <a:ea typeface="Open Sans"/>
                <a:cs typeface="Open Sans"/>
                <a:sym typeface="Open Sans"/>
              </a:defRPr>
            </a:lvl3pPr>
            <a:lvl4pPr lvl="3" marR="0" rtl="0" algn="l">
              <a:lnSpc>
                <a:spcPct val="90000"/>
              </a:lnSpc>
              <a:spcBef>
                <a:spcPts val="240"/>
              </a:spcBef>
              <a:spcAft>
                <a:spcPts val="0"/>
              </a:spcAft>
              <a:buClr>
                <a:schemeClr val="accent3"/>
              </a:buClr>
              <a:buSzPts val="1200"/>
              <a:buFont typeface="Arial"/>
              <a:buChar char="–"/>
              <a:defRPr b="0" i="0" sz="1200" u="none" cap="none" strike="noStrike">
                <a:solidFill>
                  <a:srgbClr val="595959"/>
                </a:solidFill>
                <a:latin typeface="Open Sans"/>
                <a:ea typeface="Open Sans"/>
                <a:cs typeface="Open Sans"/>
                <a:sym typeface="Open Sans"/>
              </a:defRPr>
            </a:lvl4pPr>
            <a:lvl5pPr lvl="4" marR="0" rtl="0" algn="l">
              <a:lnSpc>
                <a:spcPct val="90000"/>
              </a:lnSpc>
              <a:spcBef>
                <a:spcPts val="360"/>
              </a:spcBef>
              <a:spcAft>
                <a:spcPts val="0"/>
              </a:spcAft>
              <a:buClr>
                <a:schemeClr val="accent3"/>
              </a:buClr>
              <a:buSzPts val="1800"/>
              <a:buFont typeface="Arial"/>
              <a:buChar char="»"/>
              <a:defRPr b="0" i="0" sz="1800" u="none" cap="none" strike="noStrike">
                <a:solidFill>
                  <a:srgbClr val="595959"/>
                </a:solidFill>
                <a:latin typeface="Open Sans"/>
                <a:ea typeface="Open Sans"/>
                <a:cs typeface="Open Sans"/>
                <a:sym typeface="Open Sans"/>
              </a:defRPr>
            </a:lvl5pPr>
            <a:lvl6pPr lvl="5" marR="0" rtl="0" algn="l">
              <a:spcBef>
                <a:spcPts val="400"/>
              </a:spcBef>
              <a:spcAft>
                <a:spcPts val="0"/>
              </a:spcAft>
              <a:buClr>
                <a:schemeClr val="dk1"/>
              </a:buClr>
              <a:buSzPts val="2000"/>
              <a:buFont typeface="Arial"/>
              <a:buChar char="•"/>
              <a:defRPr b="0" i="0" sz="2000" u="none" cap="none" strike="noStrike">
                <a:solidFill>
                  <a:schemeClr val="dk1"/>
                </a:solidFill>
                <a:latin typeface="Open Sans"/>
                <a:ea typeface="Open Sans"/>
                <a:cs typeface="Open Sans"/>
                <a:sym typeface="Open Sans"/>
              </a:defRPr>
            </a:lvl6pPr>
            <a:lvl7pPr lvl="6" marR="0" rtl="0" algn="l">
              <a:spcBef>
                <a:spcPts val="400"/>
              </a:spcBef>
              <a:spcAft>
                <a:spcPts val="0"/>
              </a:spcAft>
              <a:buClr>
                <a:schemeClr val="dk1"/>
              </a:buClr>
              <a:buSzPts val="2000"/>
              <a:buFont typeface="Arial"/>
              <a:buChar char="•"/>
              <a:defRPr b="0" i="0" sz="2000" u="none" cap="none" strike="noStrike">
                <a:solidFill>
                  <a:schemeClr val="dk1"/>
                </a:solidFill>
                <a:latin typeface="Open Sans"/>
                <a:ea typeface="Open Sans"/>
                <a:cs typeface="Open Sans"/>
                <a:sym typeface="Open Sans"/>
              </a:defRPr>
            </a:lvl7pPr>
            <a:lvl8pPr lvl="7" marR="0" rtl="0" algn="l">
              <a:spcBef>
                <a:spcPts val="400"/>
              </a:spcBef>
              <a:spcAft>
                <a:spcPts val="0"/>
              </a:spcAft>
              <a:buClr>
                <a:schemeClr val="dk1"/>
              </a:buClr>
              <a:buSzPts val="2000"/>
              <a:buFont typeface="Arial"/>
              <a:buChar char="•"/>
              <a:defRPr b="0" i="0" sz="2000" u="none" cap="none" strike="noStrike">
                <a:solidFill>
                  <a:schemeClr val="dk1"/>
                </a:solidFill>
                <a:latin typeface="Open Sans"/>
                <a:ea typeface="Open Sans"/>
                <a:cs typeface="Open Sans"/>
                <a:sym typeface="Open Sans"/>
              </a:defRPr>
            </a:lvl8pPr>
            <a:lvl9pPr lvl="8" marR="0" rtl="0" algn="l">
              <a:spcBef>
                <a:spcPts val="400"/>
              </a:spcBef>
              <a:spcAft>
                <a:spcPts val="0"/>
              </a:spcAft>
              <a:buClr>
                <a:schemeClr val="dk1"/>
              </a:buClr>
              <a:buSzPts val="2000"/>
              <a:buFont typeface="Arial"/>
              <a:buChar char="•"/>
              <a:defRPr b="0" i="0" sz="2000" u="none" cap="none" strike="noStrike">
                <a:solidFill>
                  <a:schemeClr val="dk1"/>
                </a:solidFill>
                <a:latin typeface="Open Sans"/>
                <a:ea typeface="Open Sans"/>
                <a:cs typeface="Open Sans"/>
                <a:sym typeface="Open Sans"/>
              </a:defRPr>
            </a:lvl9pPr>
          </a:lstStyle>
          <a:p/>
        </p:txBody>
      </p:sp>
      <p:sp>
        <p:nvSpPr>
          <p:cNvPr id="211" name="Google Shape;211;p46"/>
          <p:cNvSpPr/>
          <p:nvPr/>
        </p:nvSpPr>
        <p:spPr>
          <a:xfrm>
            <a:off x="2836325" y="2379"/>
            <a:ext cx="6307800" cy="51498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pic>
        <p:nvPicPr>
          <p:cNvPr id="212" name="Google Shape;212;p46"/>
          <p:cNvPicPr preferRelativeResize="0"/>
          <p:nvPr/>
        </p:nvPicPr>
        <p:blipFill rotWithShape="1">
          <a:blip r:embed="rId2">
            <a:alphaModFix/>
          </a:blip>
          <a:srcRect b="14026" l="0" r="0" t="-929"/>
          <a:stretch/>
        </p:blipFill>
        <p:spPr>
          <a:xfrm>
            <a:off x="3133276" y="750553"/>
            <a:ext cx="5779725" cy="3496055"/>
          </a:xfrm>
          <a:prstGeom prst="rect">
            <a:avLst/>
          </a:prstGeom>
          <a:noFill/>
          <a:ln>
            <a:noFill/>
          </a:ln>
          <a:effectLst>
            <a:outerShdw blurRad="157163" rotWithShape="0" algn="bl" dir="6600000" dist="171450">
              <a:srgbClr val="000000">
                <a:alpha val="20000"/>
              </a:srgbClr>
            </a:outerShdw>
          </a:effectLst>
        </p:spPr>
      </p:pic>
      <p:sp>
        <p:nvSpPr>
          <p:cNvPr id="213" name="Google Shape;213;p46"/>
          <p:cNvSpPr/>
          <p:nvPr>
            <p:ph idx="3" type="media"/>
          </p:nvPr>
        </p:nvSpPr>
        <p:spPr>
          <a:xfrm>
            <a:off x="3134894" y="1086559"/>
            <a:ext cx="5780400" cy="31602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360"/>
              </a:spcBef>
              <a:spcAft>
                <a:spcPts val="0"/>
              </a:spcAft>
              <a:buClr>
                <a:schemeClr val="accent3"/>
              </a:buClr>
              <a:buSzPts val="1800"/>
              <a:buFont typeface="Arial"/>
              <a:buNone/>
              <a:defRPr b="0" i="0" sz="1800" u="none" cap="none" strike="noStrike">
                <a:solidFill>
                  <a:srgbClr val="595959"/>
                </a:solidFill>
                <a:latin typeface="Open Sans"/>
                <a:ea typeface="Open Sans"/>
                <a:cs typeface="Open Sans"/>
                <a:sym typeface="Open Sans"/>
              </a:defRPr>
            </a:lvl1pPr>
            <a:lvl2pPr lvl="1" marR="0" rtl="0" algn="l">
              <a:lnSpc>
                <a:spcPct val="90000"/>
              </a:lnSpc>
              <a:spcBef>
                <a:spcPts val="280"/>
              </a:spcBef>
              <a:spcAft>
                <a:spcPts val="0"/>
              </a:spcAft>
              <a:buClr>
                <a:schemeClr val="accent3"/>
              </a:buClr>
              <a:buSzPts val="1400"/>
              <a:buFont typeface="Arial"/>
              <a:buChar char="–"/>
              <a:defRPr b="0" i="0" sz="1400" u="none" cap="none" strike="noStrike">
                <a:solidFill>
                  <a:srgbClr val="595959"/>
                </a:solidFill>
                <a:latin typeface="Open Sans"/>
                <a:ea typeface="Open Sans"/>
                <a:cs typeface="Open Sans"/>
                <a:sym typeface="Open Sans"/>
              </a:defRPr>
            </a:lvl2pPr>
            <a:lvl3pPr lvl="2" marR="0" rtl="0" algn="l">
              <a:lnSpc>
                <a:spcPct val="90000"/>
              </a:lnSpc>
              <a:spcBef>
                <a:spcPts val="240"/>
              </a:spcBef>
              <a:spcAft>
                <a:spcPts val="0"/>
              </a:spcAft>
              <a:buClr>
                <a:schemeClr val="accent3"/>
              </a:buClr>
              <a:buSzPts val="1200"/>
              <a:buFont typeface="Arial"/>
              <a:buChar char="•"/>
              <a:defRPr b="0" i="0" sz="1200" u="none" cap="none" strike="noStrike">
                <a:solidFill>
                  <a:srgbClr val="595959"/>
                </a:solidFill>
                <a:latin typeface="Open Sans"/>
                <a:ea typeface="Open Sans"/>
                <a:cs typeface="Open Sans"/>
                <a:sym typeface="Open Sans"/>
              </a:defRPr>
            </a:lvl3pPr>
            <a:lvl4pPr lvl="3" marR="0" rtl="0" algn="l">
              <a:lnSpc>
                <a:spcPct val="90000"/>
              </a:lnSpc>
              <a:spcBef>
                <a:spcPts val="240"/>
              </a:spcBef>
              <a:spcAft>
                <a:spcPts val="0"/>
              </a:spcAft>
              <a:buClr>
                <a:schemeClr val="accent3"/>
              </a:buClr>
              <a:buSzPts val="1200"/>
              <a:buFont typeface="Arial"/>
              <a:buChar char="–"/>
              <a:defRPr b="0" i="0" sz="1200" u="none" cap="none" strike="noStrike">
                <a:solidFill>
                  <a:srgbClr val="595959"/>
                </a:solidFill>
                <a:latin typeface="Open Sans"/>
                <a:ea typeface="Open Sans"/>
                <a:cs typeface="Open Sans"/>
                <a:sym typeface="Open Sans"/>
              </a:defRPr>
            </a:lvl4pPr>
            <a:lvl5pPr lvl="4" marR="0" rtl="0" algn="l">
              <a:lnSpc>
                <a:spcPct val="90000"/>
              </a:lnSpc>
              <a:spcBef>
                <a:spcPts val="360"/>
              </a:spcBef>
              <a:spcAft>
                <a:spcPts val="0"/>
              </a:spcAft>
              <a:buClr>
                <a:schemeClr val="accent3"/>
              </a:buClr>
              <a:buSzPts val="1800"/>
              <a:buFont typeface="Arial"/>
              <a:buChar char="»"/>
              <a:defRPr b="0" i="0" sz="1800" u="none" cap="none" strike="noStrike">
                <a:solidFill>
                  <a:srgbClr val="595959"/>
                </a:solidFill>
                <a:latin typeface="Open Sans"/>
                <a:ea typeface="Open Sans"/>
                <a:cs typeface="Open Sans"/>
                <a:sym typeface="Open Sans"/>
              </a:defRPr>
            </a:lvl5pPr>
            <a:lvl6pPr lvl="5" marR="0" rtl="0" algn="l">
              <a:spcBef>
                <a:spcPts val="400"/>
              </a:spcBef>
              <a:spcAft>
                <a:spcPts val="0"/>
              </a:spcAft>
              <a:buClr>
                <a:schemeClr val="dk1"/>
              </a:buClr>
              <a:buSzPts val="2000"/>
              <a:buFont typeface="Arial"/>
              <a:buChar char="•"/>
              <a:defRPr b="0" i="0" sz="2000" u="none" cap="none" strike="noStrike">
                <a:solidFill>
                  <a:schemeClr val="dk1"/>
                </a:solidFill>
                <a:latin typeface="Open Sans"/>
                <a:ea typeface="Open Sans"/>
                <a:cs typeface="Open Sans"/>
                <a:sym typeface="Open Sans"/>
              </a:defRPr>
            </a:lvl6pPr>
            <a:lvl7pPr lvl="6" marR="0" rtl="0" algn="l">
              <a:spcBef>
                <a:spcPts val="400"/>
              </a:spcBef>
              <a:spcAft>
                <a:spcPts val="0"/>
              </a:spcAft>
              <a:buClr>
                <a:schemeClr val="dk1"/>
              </a:buClr>
              <a:buSzPts val="2000"/>
              <a:buFont typeface="Arial"/>
              <a:buChar char="•"/>
              <a:defRPr b="0" i="0" sz="2000" u="none" cap="none" strike="noStrike">
                <a:solidFill>
                  <a:schemeClr val="dk1"/>
                </a:solidFill>
                <a:latin typeface="Open Sans"/>
                <a:ea typeface="Open Sans"/>
                <a:cs typeface="Open Sans"/>
                <a:sym typeface="Open Sans"/>
              </a:defRPr>
            </a:lvl7pPr>
            <a:lvl8pPr lvl="7" marR="0" rtl="0" algn="l">
              <a:spcBef>
                <a:spcPts val="400"/>
              </a:spcBef>
              <a:spcAft>
                <a:spcPts val="0"/>
              </a:spcAft>
              <a:buClr>
                <a:schemeClr val="dk1"/>
              </a:buClr>
              <a:buSzPts val="2000"/>
              <a:buFont typeface="Arial"/>
              <a:buChar char="•"/>
              <a:defRPr b="0" i="0" sz="2000" u="none" cap="none" strike="noStrike">
                <a:solidFill>
                  <a:schemeClr val="dk1"/>
                </a:solidFill>
                <a:latin typeface="Open Sans"/>
                <a:ea typeface="Open Sans"/>
                <a:cs typeface="Open Sans"/>
                <a:sym typeface="Open Sans"/>
              </a:defRPr>
            </a:lvl8pPr>
            <a:lvl9pPr lvl="8" marR="0" rtl="0" algn="l">
              <a:spcBef>
                <a:spcPts val="400"/>
              </a:spcBef>
              <a:spcAft>
                <a:spcPts val="0"/>
              </a:spcAft>
              <a:buClr>
                <a:schemeClr val="dk1"/>
              </a:buClr>
              <a:buSzPts val="2000"/>
              <a:buFont typeface="Arial"/>
              <a:buChar char="•"/>
              <a:defRPr b="0" i="0" sz="2000" u="none" cap="none" strike="noStrike">
                <a:solidFill>
                  <a:schemeClr val="dk1"/>
                </a:solidFill>
                <a:latin typeface="Open Sans"/>
                <a:ea typeface="Open Sans"/>
                <a:cs typeface="Open Sans"/>
                <a:sym typeface="Open Sans"/>
              </a:defRPr>
            </a:lvl9pPr>
          </a:lstStyle>
          <a:p/>
        </p:txBody>
      </p:sp>
    </p:spTree>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ith logo">
  <p:cSld name="Blank with logo">
    <p:spTree>
      <p:nvGrpSpPr>
        <p:cNvPr id="214" name="Shape 214"/>
        <p:cNvGrpSpPr/>
        <p:nvPr/>
      </p:nvGrpSpPr>
      <p:grpSpPr>
        <a:xfrm>
          <a:off x="0" y="0"/>
          <a:ext cx="0" cy="0"/>
          <a:chOff x="0" y="0"/>
          <a:chExt cx="0" cy="0"/>
        </a:xfrm>
      </p:grpSpPr>
      <p:sp>
        <p:nvSpPr>
          <p:cNvPr id="215" name="Google Shape;215;p47"/>
          <p:cNvSpPr txBox="1"/>
          <p:nvPr/>
        </p:nvSpPr>
        <p:spPr>
          <a:xfrm>
            <a:off x="100093" y="4855648"/>
            <a:ext cx="1008600" cy="2739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 sz="1000">
                <a:solidFill>
                  <a:srgbClr val="909091"/>
                </a:solidFill>
                <a:latin typeface="Open Sans"/>
                <a:ea typeface="Open Sans"/>
                <a:cs typeface="Open Sans"/>
                <a:sym typeface="Open Sans"/>
              </a:rPr>
              <a:t>‹#›</a:t>
            </a:fld>
            <a:endParaRPr sz="1000">
              <a:solidFill>
                <a:srgbClr val="909091"/>
              </a:solidFill>
              <a:latin typeface="Open Sans"/>
              <a:ea typeface="Open Sans"/>
              <a:cs typeface="Open Sans"/>
              <a:sym typeface="Open Sans"/>
            </a:endParaRPr>
          </a:p>
        </p:txBody>
      </p:sp>
    </p:spTree>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Black">
  <p:cSld name="Blank Black">
    <p:spTree>
      <p:nvGrpSpPr>
        <p:cNvPr id="216" name="Shape 216"/>
        <p:cNvGrpSpPr/>
        <p:nvPr/>
      </p:nvGrpSpPr>
      <p:grpSpPr>
        <a:xfrm>
          <a:off x="0" y="0"/>
          <a:ext cx="0" cy="0"/>
          <a:chOff x="0" y="0"/>
          <a:chExt cx="0" cy="0"/>
        </a:xfrm>
      </p:grpSpPr>
    </p:spTree>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17" name="Shape 217"/>
        <p:cNvGrpSpPr/>
        <p:nvPr/>
      </p:nvGrpSpPr>
      <p:grpSpPr>
        <a:xfrm>
          <a:off x="0" y="0"/>
          <a:ext cx="0" cy="0"/>
          <a:chOff x="0" y="0"/>
          <a:chExt cx="0" cy="0"/>
        </a:xfrm>
      </p:grpSpPr>
      <p:sp>
        <p:nvSpPr>
          <p:cNvPr id="218" name="Google Shape;218;p4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lear slide w/image or logo" showMasterSp="0">
  <p:cSld name="1_Clear slide w/image or logo">
    <p:spTree>
      <p:nvGrpSpPr>
        <p:cNvPr id="219" name="Shape 219"/>
        <p:cNvGrpSpPr/>
        <p:nvPr/>
      </p:nvGrpSpPr>
      <p:grpSpPr>
        <a:xfrm>
          <a:off x="0" y="0"/>
          <a:ext cx="0" cy="0"/>
          <a:chOff x="0" y="0"/>
          <a:chExt cx="0" cy="0"/>
        </a:xfrm>
      </p:grpSpPr>
      <p:pic>
        <p:nvPicPr>
          <p:cNvPr id="220" name="Google Shape;220;p50"/>
          <p:cNvPicPr preferRelativeResize="0"/>
          <p:nvPr/>
        </p:nvPicPr>
        <p:blipFill>
          <a:blip r:embed="rId2">
            <a:alphaModFix/>
          </a:blip>
          <a:stretch>
            <a:fillRect/>
          </a:stretch>
        </p:blipFill>
        <p:spPr>
          <a:xfrm>
            <a:off x="8183300" y="4691126"/>
            <a:ext cx="705628" cy="241849"/>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showMasterSp="0">
  <p:cSld name="TITLE_AND_BODY_1">
    <p:spTree>
      <p:nvGrpSpPr>
        <p:cNvPr id="221" name="Shape 221"/>
        <p:cNvGrpSpPr/>
        <p:nvPr/>
      </p:nvGrpSpPr>
      <p:grpSpPr>
        <a:xfrm>
          <a:off x="0" y="0"/>
          <a:ext cx="0" cy="0"/>
          <a:chOff x="0" y="0"/>
          <a:chExt cx="0" cy="0"/>
        </a:xfrm>
      </p:grpSpPr>
      <p:sp>
        <p:nvSpPr>
          <p:cNvPr id="222" name="Google Shape;222;p51"/>
          <p:cNvSpPr txBox="1"/>
          <p:nvPr>
            <p:ph idx="12" type="sldNum"/>
          </p:nvPr>
        </p:nvSpPr>
        <p:spPr>
          <a:xfrm>
            <a:off x="100092" y="4855635"/>
            <a:ext cx="245400" cy="227100"/>
          </a:xfrm>
          <a:prstGeom prst="rect">
            <a:avLst/>
          </a:prstGeom>
          <a:noFill/>
          <a:ln>
            <a:noFill/>
          </a:ln>
        </p:spPr>
        <p:txBody>
          <a:bodyPr anchorCtr="0" anchor="t" bIns="45700" lIns="45700" spcFirstLastPara="1" rIns="45700" wrap="square" tIns="45700">
            <a:noAutofit/>
          </a:bodyPr>
          <a:lstStyle>
            <a:lvl1pPr indent="0" lvl="0" marL="0" marR="0" rtl="0" algn="l">
              <a:lnSpc>
                <a:spcPct val="100000"/>
              </a:lnSpc>
              <a:spcBef>
                <a:spcPts val="0"/>
              </a:spcBef>
              <a:spcAft>
                <a:spcPts val="0"/>
              </a:spcAft>
              <a:buClr>
                <a:srgbClr val="909091"/>
              </a:buClr>
              <a:buSzPts val="1000"/>
              <a:buFont typeface="Arial"/>
              <a:buNone/>
              <a:defRPr b="0" i="0" sz="1000" u="none" cap="none" strike="noStrike">
                <a:solidFill>
                  <a:srgbClr val="909091"/>
                </a:solidFill>
                <a:latin typeface="Arial"/>
                <a:ea typeface="Arial"/>
                <a:cs typeface="Arial"/>
                <a:sym typeface="Arial"/>
              </a:defRPr>
            </a:lvl1pPr>
            <a:lvl2pPr indent="0" lvl="1" marL="0" marR="0" rtl="0" algn="l">
              <a:lnSpc>
                <a:spcPct val="100000"/>
              </a:lnSpc>
              <a:spcBef>
                <a:spcPts val="0"/>
              </a:spcBef>
              <a:spcAft>
                <a:spcPts val="0"/>
              </a:spcAft>
              <a:buClr>
                <a:srgbClr val="909091"/>
              </a:buClr>
              <a:buSzPts val="1000"/>
              <a:buFont typeface="Arial"/>
              <a:buNone/>
              <a:defRPr b="0" i="0" sz="1000" u="none" cap="none" strike="noStrike">
                <a:solidFill>
                  <a:srgbClr val="909091"/>
                </a:solidFill>
                <a:latin typeface="Arial"/>
                <a:ea typeface="Arial"/>
                <a:cs typeface="Arial"/>
                <a:sym typeface="Arial"/>
              </a:defRPr>
            </a:lvl2pPr>
            <a:lvl3pPr indent="0" lvl="2" marL="0" marR="0" rtl="0" algn="l">
              <a:lnSpc>
                <a:spcPct val="100000"/>
              </a:lnSpc>
              <a:spcBef>
                <a:spcPts val="0"/>
              </a:spcBef>
              <a:spcAft>
                <a:spcPts val="0"/>
              </a:spcAft>
              <a:buClr>
                <a:srgbClr val="909091"/>
              </a:buClr>
              <a:buSzPts val="1000"/>
              <a:buFont typeface="Arial"/>
              <a:buNone/>
              <a:defRPr b="0" i="0" sz="1000" u="none" cap="none" strike="noStrike">
                <a:solidFill>
                  <a:srgbClr val="909091"/>
                </a:solidFill>
                <a:latin typeface="Arial"/>
                <a:ea typeface="Arial"/>
                <a:cs typeface="Arial"/>
                <a:sym typeface="Arial"/>
              </a:defRPr>
            </a:lvl3pPr>
            <a:lvl4pPr indent="0" lvl="3" marL="0" marR="0" rtl="0" algn="l">
              <a:lnSpc>
                <a:spcPct val="100000"/>
              </a:lnSpc>
              <a:spcBef>
                <a:spcPts val="0"/>
              </a:spcBef>
              <a:spcAft>
                <a:spcPts val="0"/>
              </a:spcAft>
              <a:buClr>
                <a:srgbClr val="909091"/>
              </a:buClr>
              <a:buSzPts val="1000"/>
              <a:buFont typeface="Arial"/>
              <a:buNone/>
              <a:defRPr b="0" i="0" sz="1000" u="none" cap="none" strike="noStrike">
                <a:solidFill>
                  <a:srgbClr val="909091"/>
                </a:solidFill>
                <a:latin typeface="Arial"/>
                <a:ea typeface="Arial"/>
                <a:cs typeface="Arial"/>
                <a:sym typeface="Arial"/>
              </a:defRPr>
            </a:lvl4pPr>
            <a:lvl5pPr indent="0" lvl="4" marL="0" marR="0" rtl="0" algn="l">
              <a:lnSpc>
                <a:spcPct val="100000"/>
              </a:lnSpc>
              <a:spcBef>
                <a:spcPts val="0"/>
              </a:spcBef>
              <a:spcAft>
                <a:spcPts val="0"/>
              </a:spcAft>
              <a:buClr>
                <a:srgbClr val="909091"/>
              </a:buClr>
              <a:buSzPts val="1000"/>
              <a:buFont typeface="Arial"/>
              <a:buNone/>
              <a:defRPr b="0" i="0" sz="1000" u="none" cap="none" strike="noStrike">
                <a:solidFill>
                  <a:srgbClr val="909091"/>
                </a:solidFill>
                <a:latin typeface="Arial"/>
                <a:ea typeface="Arial"/>
                <a:cs typeface="Arial"/>
                <a:sym typeface="Arial"/>
              </a:defRPr>
            </a:lvl5pPr>
            <a:lvl6pPr indent="0" lvl="5" marL="0" marR="0" rtl="0" algn="l">
              <a:lnSpc>
                <a:spcPct val="100000"/>
              </a:lnSpc>
              <a:spcBef>
                <a:spcPts val="0"/>
              </a:spcBef>
              <a:spcAft>
                <a:spcPts val="0"/>
              </a:spcAft>
              <a:buClr>
                <a:srgbClr val="909091"/>
              </a:buClr>
              <a:buSzPts val="1000"/>
              <a:buFont typeface="Arial"/>
              <a:buNone/>
              <a:defRPr b="0" i="0" sz="1000" u="none" cap="none" strike="noStrike">
                <a:solidFill>
                  <a:srgbClr val="909091"/>
                </a:solidFill>
                <a:latin typeface="Arial"/>
                <a:ea typeface="Arial"/>
                <a:cs typeface="Arial"/>
                <a:sym typeface="Arial"/>
              </a:defRPr>
            </a:lvl6pPr>
            <a:lvl7pPr indent="0" lvl="6" marL="0" marR="0" rtl="0" algn="l">
              <a:lnSpc>
                <a:spcPct val="100000"/>
              </a:lnSpc>
              <a:spcBef>
                <a:spcPts val="0"/>
              </a:spcBef>
              <a:spcAft>
                <a:spcPts val="0"/>
              </a:spcAft>
              <a:buClr>
                <a:srgbClr val="909091"/>
              </a:buClr>
              <a:buSzPts val="1000"/>
              <a:buFont typeface="Arial"/>
              <a:buNone/>
              <a:defRPr b="0" i="0" sz="1000" u="none" cap="none" strike="noStrike">
                <a:solidFill>
                  <a:srgbClr val="909091"/>
                </a:solidFill>
                <a:latin typeface="Arial"/>
                <a:ea typeface="Arial"/>
                <a:cs typeface="Arial"/>
                <a:sym typeface="Arial"/>
              </a:defRPr>
            </a:lvl7pPr>
            <a:lvl8pPr indent="0" lvl="7" marL="0" marR="0" rtl="0" algn="l">
              <a:lnSpc>
                <a:spcPct val="100000"/>
              </a:lnSpc>
              <a:spcBef>
                <a:spcPts val="0"/>
              </a:spcBef>
              <a:spcAft>
                <a:spcPts val="0"/>
              </a:spcAft>
              <a:buClr>
                <a:srgbClr val="909091"/>
              </a:buClr>
              <a:buSzPts val="1000"/>
              <a:buFont typeface="Arial"/>
              <a:buNone/>
              <a:defRPr b="0" i="0" sz="1000" u="none" cap="none" strike="noStrike">
                <a:solidFill>
                  <a:srgbClr val="909091"/>
                </a:solidFill>
                <a:latin typeface="Arial"/>
                <a:ea typeface="Arial"/>
                <a:cs typeface="Arial"/>
                <a:sym typeface="Arial"/>
              </a:defRPr>
            </a:lvl8pPr>
            <a:lvl9pPr indent="0" lvl="8" marL="0" marR="0" rtl="0" algn="l">
              <a:lnSpc>
                <a:spcPct val="100000"/>
              </a:lnSpc>
              <a:spcBef>
                <a:spcPts val="0"/>
              </a:spcBef>
              <a:spcAft>
                <a:spcPts val="0"/>
              </a:spcAft>
              <a:buClr>
                <a:srgbClr val="909091"/>
              </a:buClr>
              <a:buSzPts val="1000"/>
              <a:buFont typeface="Arial"/>
              <a:buNone/>
              <a:defRPr b="0" i="0" sz="1000" u="none" cap="none" strike="noStrike">
                <a:solidFill>
                  <a:srgbClr val="90909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grpSp>
        <p:nvGrpSpPr>
          <p:cNvPr id="223" name="Google Shape;223;p51"/>
          <p:cNvGrpSpPr/>
          <p:nvPr/>
        </p:nvGrpSpPr>
        <p:grpSpPr>
          <a:xfrm>
            <a:off x="8141905" y="4805678"/>
            <a:ext cx="803691" cy="285540"/>
            <a:chOff x="-1" y="-1"/>
            <a:chExt cx="803691" cy="285540"/>
          </a:xfrm>
        </p:grpSpPr>
        <p:pic>
          <p:nvPicPr>
            <p:cNvPr id="224" name="Google Shape;224;p51"/>
            <p:cNvPicPr preferRelativeResize="0"/>
            <p:nvPr/>
          </p:nvPicPr>
          <p:blipFill rotWithShape="1">
            <a:blip r:embed="rId2">
              <a:alphaModFix/>
            </a:blip>
            <a:srcRect b="0" l="37895" r="0" t="0"/>
            <a:stretch/>
          </p:blipFill>
          <p:spPr>
            <a:xfrm>
              <a:off x="301781" y="-1"/>
              <a:ext cx="501909" cy="277623"/>
            </a:xfrm>
            <a:prstGeom prst="rect">
              <a:avLst/>
            </a:prstGeom>
            <a:noFill/>
            <a:ln>
              <a:noFill/>
            </a:ln>
          </p:spPr>
        </p:pic>
        <p:pic>
          <p:nvPicPr>
            <p:cNvPr id="225" name="Google Shape;225;p51"/>
            <p:cNvPicPr preferRelativeResize="0"/>
            <p:nvPr/>
          </p:nvPicPr>
          <p:blipFill rotWithShape="1">
            <a:blip r:embed="rId3">
              <a:alphaModFix/>
            </a:blip>
            <a:srcRect b="0" l="0" r="63403" t="0"/>
            <a:stretch/>
          </p:blipFill>
          <p:spPr>
            <a:xfrm>
              <a:off x="-1" y="8626"/>
              <a:ext cx="294577" cy="276913"/>
            </a:xfrm>
            <a:prstGeom prst="rect">
              <a:avLst/>
            </a:prstGeom>
            <a:noFill/>
            <a:ln>
              <a:noFill/>
            </a:ln>
          </p:spPr>
        </p:pic>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2 2">
  <p:cSld name="Title_2_2">
    <p:spTree>
      <p:nvGrpSpPr>
        <p:cNvPr id="226" name="Shape 226"/>
        <p:cNvGrpSpPr/>
        <p:nvPr/>
      </p:nvGrpSpPr>
      <p:grpSpPr>
        <a:xfrm>
          <a:off x="0" y="0"/>
          <a:ext cx="0" cy="0"/>
          <a:chOff x="0" y="0"/>
          <a:chExt cx="0" cy="0"/>
        </a:xfrm>
      </p:grpSpPr>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Single 1">
  <p:cSld name="Image Single_1">
    <p:spTree>
      <p:nvGrpSpPr>
        <p:cNvPr id="227" name="Shape 227"/>
        <p:cNvGrpSpPr/>
        <p:nvPr/>
      </p:nvGrpSpPr>
      <p:grpSpPr>
        <a:xfrm>
          <a:off x="0" y="0"/>
          <a:ext cx="0" cy="0"/>
          <a:chOff x="0" y="0"/>
          <a:chExt cx="0" cy="0"/>
        </a:xfrm>
      </p:grpSpPr>
      <p:sp>
        <p:nvSpPr>
          <p:cNvPr id="228" name="Google Shape;228;p53"/>
          <p:cNvSpPr/>
          <p:nvPr/>
        </p:nvSpPr>
        <p:spPr>
          <a:xfrm>
            <a:off x="0" y="1505148"/>
            <a:ext cx="9144000" cy="3273600"/>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29" name="Google Shape;229;p53"/>
          <p:cNvSpPr/>
          <p:nvPr>
            <p:ph idx="2" type="pic"/>
          </p:nvPr>
        </p:nvSpPr>
        <p:spPr>
          <a:xfrm>
            <a:off x="0" y="0"/>
            <a:ext cx="9144000" cy="51435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360"/>
              </a:spcBef>
              <a:spcAft>
                <a:spcPts val="0"/>
              </a:spcAft>
              <a:buClr>
                <a:schemeClr val="accent3"/>
              </a:buClr>
              <a:buSzPts val="1800"/>
              <a:buFont typeface="Arial"/>
              <a:buNone/>
              <a:defRPr b="0" i="0" sz="1800" u="none" cap="none" strike="noStrike">
                <a:solidFill>
                  <a:srgbClr val="595959"/>
                </a:solidFill>
                <a:latin typeface="Arial"/>
                <a:ea typeface="Arial"/>
                <a:cs typeface="Arial"/>
                <a:sym typeface="Arial"/>
              </a:defRPr>
            </a:lvl1pPr>
            <a:lvl2pPr lvl="1" marR="0" rtl="0" algn="l">
              <a:lnSpc>
                <a:spcPct val="90000"/>
              </a:lnSpc>
              <a:spcBef>
                <a:spcPts val="280"/>
              </a:spcBef>
              <a:spcAft>
                <a:spcPts val="0"/>
              </a:spcAft>
              <a:buClr>
                <a:schemeClr val="accent3"/>
              </a:buClr>
              <a:buSzPts val="1400"/>
              <a:buFont typeface="Arial"/>
              <a:buChar char="–"/>
              <a:defRPr b="0" i="0" sz="1400" u="none" cap="none" strike="noStrike">
                <a:solidFill>
                  <a:srgbClr val="595959"/>
                </a:solidFill>
                <a:latin typeface="Arial"/>
                <a:ea typeface="Arial"/>
                <a:cs typeface="Arial"/>
                <a:sym typeface="Arial"/>
              </a:defRPr>
            </a:lvl2pPr>
            <a:lvl3pPr lvl="2" marR="0" rtl="0" algn="l">
              <a:lnSpc>
                <a:spcPct val="90000"/>
              </a:lnSpc>
              <a:spcBef>
                <a:spcPts val="240"/>
              </a:spcBef>
              <a:spcAft>
                <a:spcPts val="0"/>
              </a:spcAft>
              <a:buClr>
                <a:schemeClr val="accent3"/>
              </a:buClr>
              <a:buSzPts val="1200"/>
              <a:buFont typeface="Arial"/>
              <a:buChar char="•"/>
              <a:defRPr b="0" i="0" sz="1200" u="none" cap="none" strike="noStrike">
                <a:solidFill>
                  <a:srgbClr val="595959"/>
                </a:solidFill>
                <a:latin typeface="Arial"/>
                <a:ea typeface="Arial"/>
                <a:cs typeface="Arial"/>
                <a:sym typeface="Arial"/>
              </a:defRPr>
            </a:lvl3pPr>
            <a:lvl4pPr lvl="3" marR="0" rtl="0" algn="l">
              <a:lnSpc>
                <a:spcPct val="90000"/>
              </a:lnSpc>
              <a:spcBef>
                <a:spcPts val="240"/>
              </a:spcBef>
              <a:spcAft>
                <a:spcPts val="0"/>
              </a:spcAft>
              <a:buClr>
                <a:schemeClr val="accent3"/>
              </a:buClr>
              <a:buSzPts val="1200"/>
              <a:buFont typeface="Arial"/>
              <a:buChar char="–"/>
              <a:defRPr b="0" i="0" sz="1200" u="none" cap="none" strike="noStrike">
                <a:solidFill>
                  <a:srgbClr val="595959"/>
                </a:solidFill>
                <a:latin typeface="Arial"/>
                <a:ea typeface="Arial"/>
                <a:cs typeface="Arial"/>
                <a:sym typeface="Arial"/>
              </a:defRPr>
            </a:lvl4pPr>
            <a:lvl5pPr lvl="4" marR="0" rtl="0" algn="l">
              <a:lnSpc>
                <a:spcPct val="90000"/>
              </a:lnSpc>
              <a:spcBef>
                <a:spcPts val="360"/>
              </a:spcBef>
              <a:spcAft>
                <a:spcPts val="0"/>
              </a:spcAft>
              <a:buClr>
                <a:schemeClr val="accent3"/>
              </a:buClr>
              <a:buSzPts val="1800"/>
              <a:buFont typeface="Arial"/>
              <a:buChar char="»"/>
              <a:defRPr b="0" i="0" sz="1800" u="none" cap="none" strike="noStrike">
                <a:solidFill>
                  <a:srgbClr val="595959"/>
                </a:solidFill>
                <a:latin typeface="Arial"/>
                <a:ea typeface="Arial"/>
                <a:cs typeface="Arial"/>
                <a:sym typeface="Arial"/>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slide- center-aligned, generic, dark ">
  <p:cSld name="CUSTOM_4">
    <p:bg>
      <p:bgPr>
        <a:solidFill>
          <a:srgbClr val="20377D"/>
        </a:solidFill>
      </p:bgPr>
    </p:bg>
    <p:spTree>
      <p:nvGrpSpPr>
        <p:cNvPr id="230" name="Shape 230"/>
        <p:cNvGrpSpPr/>
        <p:nvPr/>
      </p:nvGrpSpPr>
      <p:grpSpPr>
        <a:xfrm>
          <a:off x="0" y="0"/>
          <a:ext cx="0" cy="0"/>
          <a:chOff x="0" y="0"/>
          <a:chExt cx="0" cy="0"/>
        </a:xfrm>
      </p:grpSpPr>
      <p:sp>
        <p:nvSpPr>
          <p:cNvPr id="231" name="Google Shape;231;p54"/>
          <p:cNvSpPr/>
          <p:nvPr/>
        </p:nvSpPr>
        <p:spPr>
          <a:xfrm>
            <a:off x="0" y="4126900"/>
            <a:ext cx="704100" cy="141900"/>
          </a:xfrm>
          <a:prstGeom prst="rect">
            <a:avLst/>
          </a:prstGeom>
          <a:solidFill>
            <a:srgbClr val="182C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54"/>
          <p:cNvSpPr/>
          <p:nvPr/>
        </p:nvSpPr>
        <p:spPr>
          <a:xfrm>
            <a:off x="1" y="4497350"/>
            <a:ext cx="1026300" cy="141900"/>
          </a:xfrm>
          <a:prstGeom prst="rect">
            <a:avLst/>
          </a:prstGeom>
          <a:solidFill>
            <a:srgbClr val="2944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54"/>
          <p:cNvSpPr/>
          <p:nvPr/>
        </p:nvSpPr>
        <p:spPr>
          <a:xfrm>
            <a:off x="1189052" y="4497337"/>
            <a:ext cx="138900" cy="141900"/>
          </a:xfrm>
          <a:prstGeom prst="rect">
            <a:avLst/>
          </a:prstGeom>
          <a:solidFill>
            <a:srgbClr val="182C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34" name="Google Shape;234;p54"/>
          <p:cNvPicPr preferRelativeResize="0"/>
          <p:nvPr/>
        </p:nvPicPr>
        <p:blipFill rotWithShape="1">
          <a:blip r:embed="rId2">
            <a:alphaModFix/>
          </a:blip>
          <a:srcRect b="0" l="0" r="0" t="50174"/>
          <a:stretch/>
        </p:blipFill>
        <p:spPr>
          <a:xfrm>
            <a:off x="571499" y="0"/>
            <a:ext cx="590251" cy="294100"/>
          </a:xfrm>
          <a:prstGeom prst="rect">
            <a:avLst/>
          </a:prstGeom>
          <a:noFill/>
          <a:ln>
            <a:noFill/>
          </a:ln>
        </p:spPr>
      </p:pic>
      <p:sp>
        <p:nvSpPr>
          <p:cNvPr id="235" name="Google Shape;235;p54"/>
          <p:cNvSpPr/>
          <p:nvPr/>
        </p:nvSpPr>
        <p:spPr>
          <a:xfrm rot="10800000">
            <a:off x="8440500" y="518225"/>
            <a:ext cx="703500" cy="141900"/>
          </a:xfrm>
          <a:prstGeom prst="rect">
            <a:avLst/>
          </a:prstGeom>
          <a:solidFill>
            <a:srgbClr val="2944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54"/>
          <p:cNvSpPr/>
          <p:nvPr/>
        </p:nvSpPr>
        <p:spPr>
          <a:xfrm rot="10800000">
            <a:off x="8138775" y="518250"/>
            <a:ext cx="138900" cy="141900"/>
          </a:xfrm>
          <a:prstGeom prst="rect">
            <a:avLst/>
          </a:prstGeom>
          <a:solidFill>
            <a:srgbClr val="182C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54"/>
          <p:cNvSpPr txBox="1"/>
          <p:nvPr>
            <p:ph type="title"/>
          </p:nvPr>
        </p:nvSpPr>
        <p:spPr>
          <a:xfrm>
            <a:off x="571500" y="480150"/>
            <a:ext cx="7853100" cy="810300"/>
          </a:xfrm>
          <a:prstGeom prst="rect">
            <a:avLst/>
          </a:prstGeom>
        </p:spPr>
        <p:txBody>
          <a:bodyPr anchorCtr="0" anchor="t" bIns="0" lIns="0" spcFirstLastPara="1" rIns="0" wrap="square" tIns="0">
            <a:noAutofit/>
          </a:bodyPr>
          <a:lstStyle>
            <a:lvl1pPr lvl="0" rtl="0" algn="ctr">
              <a:spcBef>
                <a:spcPts val="0"/>
              </a:spcBef>
              <a:spcAft>
                <a:spcPts val="0"/>
              </a:spcAft>
              <a:buClr>
                <a:srgbClr val="FFFFFF"/>
              </a:buClr>
              <a:buSzPts val="2400"/>
              <a:buFont typeface="Inter ExtraBold"/>
              <a:buNone/>
              <a:defRPr sz="2400">
                <a:solidFill>
                  <a:srgbClr val="FFFFFF"/>
                </a:solidFill>
                <a:latin typeface="Inter ExtraBold"/>
                <a:ea typeface="Inter ExtraBold"/>
                <a:cs typeface="Inter ExtraBold"/>
                <a:sym typeface="Inter ExtraBold"/>
              </a:defRPr>
            </a:lvl1pPr>
            <a:lvl2pPr lvl="1" rtl="0">
              <a:spcBef>
                <a:spcPts val="0"/>
              </a:spcBef>
              <a:spcAft>
                <a:spcPts val="0"/>
              </a:spcAft>
              <a:buSzPts val="1400"/>
              <a:buFont typeface="Inter"/>
              <a:buNone/>
              <a:defRPr>
                <a:latin typeface="Inter"/>
                <a:ea typeface="Inter"/>
                <a:cs typeface="Inter"/>
                <a:sym typeface="Inter"/>
              </a:defRPr>
            </a:lvl2pPr>
            <a:lvl3pPr lvl="2" rtl="0">
              <a:spcBef>
                <a:spcPts val="0"/>
              </a:spcBef>
              <a:spcAft>
                <a:spcPts val="0"/>
              </a:spcAft>
              <a:buSzPts val="1400"/>
              <a:buFont typeface="Inter"/>
              <a:buNone/>
              <a:defRPr>
                <a:latin typeface="Inter"/>
                <a:ea typeface="Inter"/>
                <a:cs typeface="Inter"/>
                <a:sym typeface="Inter"/>
              </a:defRPr>
            </a:lvl3pPr>
            <a:lvl4pPr lvl="3" rtl="0">
              <a:spcBef>
                <a:spcPts val="0"/>
              </a:spcBef>
              <a:spcAft>
                <a:spcPts val="0"/>
              </a:spcAft>
              <a:buSzPts val="1400"/>
              <a:buFont typeface="Inter"/>
              <a:buNone/>
              <a:defRPr>
                <a:latin typeface="Inter"/>
                <a:ea typeface="Inter"/>
                <a:cs typeface="Inter"/>
                <a:sym typeface="Inter"/>
              </a:defRPr>
            </a:lvl4pPr>
            <a:lvl5pPr lvl="4" rtl="0">
              <a:spcBef>
                <a:spcPts val="0"/>
              </a:spcBef>
              <a:spcAft>
                <a:spcPts val="0"/>
              </a:spcAft>
              <a:buSzPts val="1400"/>
              <a:buFont typeface="Inter"/>
              <a:buNone/>
              <a:defRPr>
                <a:latin typeface="Inter"/>
                <a:ea typeface="Inter"/>
                <a:cs typeface="Inter"/>
                <a:sym typeface="Inter"/>
              </a:defRPr>
            </a:lvl5pPr>
            <a:lvl6pPr lvl="5" rtl="0">
              <a:spcBef>
                <a:spcPts val="0"/>
              </a:spcBef>
              <a:spcAft>
                <a:spcPts val="0"/>
              </a:spcAft>
              <a:buSzPts val="1400"/>
              <a:buFont typeface="Inter"/>
              <a:buNone/>
              <a:defRPr>
                <a:latin typeface="Inter"/>
                <a:ea typeface="Inter"/>
                <a:cs typeface="Inter"/>
                <a:sym typeface="Inter"/>
              </a:defRPr>
            </a:lvl6pPr>
            <a:lvl7pPr lvl="6" rtl="0">
              <a:spcBef>
                <a:spcPts val="0"/>
              </a:spcBef>
              <a:spcAft>
                <a:spcPts val="0"/>
              </a:spcAft>
              <a:buSzPts val="1400"/>
              <a:buFont typeface="Inter"/>
              <a:buNone/>
              <a:defRPr>
                <a:latin typeface="Inter"/>
                <a:ea typeface="Inter"/>
                <a:cs typeface="Inter"/>
                <a:sym typeface="Inter"/>
              </a:defRPr>
            </a:lvl7pPr>
            <a:lvl8pPr lvl="7" rtl="0">
              <a:spcBef>
                <a:spcPts val="0"/>
              </a:spcBef>
              <a:spcAft>
                <a:spcPts val="0"/>
              </a:spcAft>
              <a:buSzPts val="1400"/>
              <a:buFont typeface="Inter"/>
              <a:buNone/>
              <a:defRPr>
                <a:latin typeface="Inter"/>
                <a:ea typeface="Inter"/>
                <a:cs typeface="Inter"/>
                <a:sym typeface="Inter"/>
              </a:defRPr>
            </a:lvl8pPr>
            <a:lvl9pPr lvl="8" rtl="0">
              <a:spcBef>
                <a:spcPts val="0"/>
              </a:spcBef>
              <a:spcAft>
                <a:spcPts val="0"/>
              </a:spcAft>
              <a:buSzPts val="1400"/>
              <a:buFont typeface="Inter"/>
              <a:buNone/>
              <a:defRPr>
                <a:latin typeface="Inter"/>
                <a:ea typeface="Inter"/>
                <a:cs typeface="Inter"/>
                <a:sym typeface="Inter"/>
              </a:defRPr>
            </a:lvl9pPr>
          </a:lstStyle>
          <a:p/>
        </p:txBody>
      </p:sp>
      <p:pic>
        <p:nvPicPr>
          <p:cNvPr descr="Google Shape;31;p5" id="238" name="Google Shape;238;p54"/>
          <p:cNvPicPr preferRelativeResize="0"/>
          <p:nvPr/>
        </p:nvPicPr>
        <p:blipFill rotWithShape="1">
          <a:blip r:embed="rId3">
            <a:alphaModFix/>
          </a:blip>
          <a:srcRect b="0" l="0" r="0" t="0"/>
          <a:stretch/>
        </p:blipFill>
        <p:spPr>
          <a:xfrm>
            <a:off x="8183300" y="4691125"/>
            <a:ext cx="703444" cy="241849"/>
          </a:xfrm>
          <a:prstGeom prst="rect">
            <a:avLst/>
          </a:prstGeom>
          <a:noFill/>
          <a:ln>
            <a:noFill/>
          </a:ln>
        </p:spPr>
      </p:pic>
    </p:spTree>
  </p:cSld>
  <p:clrMapOvr>
    <a:masterClrMapping/>
  </p:clrMapOvr>
  <p:extLst>
    <p:ext uri="{DCECCB84-F9BA-43D5-87BE-67443E8EF086}">
      <p15:sldGuideLst>
        <p15:guide id="1" orient="horz" pos="480">
          <p15:clr>
            <a:srgbClr val="FA7B17"/>
          </p15:clr>
        </p15:guide>
      </p15:sldGuideLst>
    </p:ext>
  </p:extLst>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slide- center - generic, dark, color">
  <p:cSld name="CUSTOM_4_1_1">
    <p:bg>
      <p:bgPr>
        <a:solidFill>
          <a:srgbClr val="20377D"/>
        </a:solidFill>
      </p:bgPr>
    </p:bg>
    <p:spTree>
      <p:nvGrpSpPr>
        <p:cNvPr id="239" name="Shape 239"/>
        <p:cNvGrpSpPr/>
        <p:nvPr/>
      </p:nvGrpSpPr>
      <p:grpSpPr>
        <a:xfrm>
          <a:off x="0" y="0"/>
          <a:ext cx="0" cy="0"/>
          <a:chOff x="0" y="0"/>
          <a:chExt cx="0" cy="0"/>
        </a:xfrm>
      </p:grpSpPr>
      <p:pic>
        <p:nvPicPr>
          <p:cNvPr descr="Google Shape;31;p5" id="240" name="Google Shape;240;p55"/>
          <p:cNvPicPr preferRelativeResize="0"/>
          <p:nvPr/>
        </p:nvPicPr>
        <p:blipFill rotWithShape="1">
          <a:blip r:embed="rId2">
            <a:alphaModFix/>
          </a:blip>
          <a:srcRect b="0" l="0" r="0" t="0"/>
          <a:stretch/>
        </p:blipFill>
        <p:spPr>
          <a:xfrm>
            <a:off x="8183300" y="4691125"/>
            <a:ext cx="703444" cy="241849"/>
          </a:xfrm>
          <a:prstGeom prst="rect">
            <a:avLst/>
          </a:prstGeom>
          <a:noFill/>
          <a:ln>
            <a:noFill/>
          </a:ln>
        </p:spPr>
      </p:pic>
      <p:sp>
        <p:nvSpPr>
          <p:cNvPr id="241" name="Google Shape;241;p55"/>
          <p:cNvSpPr/>
          <p:nvPr/>
        </p:nvSpPr>
        <p:spPr>
          <a:xfrm>
            <a:off x="0" y="3785975"/>
            <a:ext cx="553800" cy="111600"/>
          </a:xfrm>
          <a:prstGeom prst="rect">
            <a:avLst/>
          </a:prstGeom>
          <a:solidFill>
            <a:srgbClr val="182C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55"/>
          <p:cNvSpPr/>
          <p:nvPr/>
        </p:nvSpPr>
        <p:spPr>
          <a:xfrm>
            <a:off x="1" y="4077373"/>
            <a:ext cx="807300" cy="111600"/>
          </a:xfrm>
          <a:prstGeom prst="rect">
            <a:avLst/>
          </a:prstGeom>
          <a:solidFill>
            <a:srgbClr val="F04E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55"/>
          <p:cNvSpPr/>
          <p:nvPr/>
        </p:nvSpPr>
        <p:spPr>
          <a:xfrm>
            <a:off x="935324" y="4077363"/>
            <a:ext cx="109200" cy="111600"/>
          </a:xfrm>
          <a:prstGeom prst="rect">
            <a:avLst/>
          </a:prstGeom>
          <a:solidFill>
            <a:srgbClr val="7DE2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44" name="Google Shape;244;p55"/>
          <p:cNvPicPr preferRelativeResize="0"/>
          <p:nvPr/>
        </p:nvPicPr>
        <p:blipFill>
          <a:blip r:embed="rId3">
            <a:alphaModFix/>
          </a:blip>
          <a:stretch>
            <a:fillRect/>
          </a:stretch>
        </p:blipFill>
        <p:spPr>
          <a:xfrm>
            <a:off x="2599775" y="4468000"/>
            <a:ext cx="342600" cy="342600"/>
          </a:xfrm>
          <a:prstGeom prst="rect">
            <a:avLst/>
          </a:prstGeom>
          <a:noFill/>
          <a:ln>
            <a:noFill/>
          </a:ln>
        </p:spPr>
      </p:pic>
      <p:pic>
        <p:nvPicPr>
          <p:cNvPr id="245" name="Google Shape;245;p55"/>
          <p:cNvPicPr preferRelativeResize="0"/>
          <p:nvPr/>
        </p:nvPicPr>
        <p:blipFill rotWithShape="1">
          <a:blip r:embed="rId3">
            <a:alphaModFix/>
          </a:blip>
          <a:srcRect b="0" l="0" r="50741" t="0"/>
          <a:stretch/>
        </p:blipFill>
        <p:spPr>
          <a:xfrm rot="-5400000">
            <a:off x="5751412" y="-117488"/>
            <a:ext cx="228100" cy="463075"/>
          </a:xfrm>
          <a:prstGeom prst="rect">
            <a:avLst/>
          </a:prstGeom>
          <a:noFill/>
          <a:ln>
            <a:noFill/>
          </a:ln>
        </p:spPr>
      </p:pic>
      <p:sp>
        <p:nvSpPr>
          <p:cNvPr id="246" name="Google Shape;246;p55"/>
          <p:cNvSpPr/>
          <p:nvPr/>
        </p:nvSpPr>
        <p:spPr>
          <a:xfrm rot="10800000">
            <a:off x="8572024" y="724725"/>
            <a:ext cx="576000" cy="108000"/>
          </a:xfrm>
          <a:prstGeom prst="rect">
            <a:avLst/>
          </a:prstGeom>
          <a:solidFill>
            <a:srgbClr val="182C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55"/>
          <p:cNvSpPr/>
          <p:nvPr/>
        </p:nvSpPr>
        <p:spPr>
          <a:xfrm rot="10800000">
            <a:off x="8342121" y="724738"/>
            <a:ext cx="105900" cy="108000"/>
          </a:xfrm>
          <a:prstGeom prst="rect">
            <a:avLst/>
          </a:prstGeom>
          <a:solidFill>
            <a:srgbClr val="FEC51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48" name="Google Shape;248;p55"/>
          <p:cNvPicPr preferRelativeResize="0"/>
          <p:nvPr/>
        </p:nvPicPr>
        <p:blipFill rotWithShape="1">
          <a:blip r:embed="rId4">
            <a:alphaModFix/>
          </a:blip>
          <a:srcRect b="0" l="0" r="27023" t="0"/>
          <a:stretch/>
        </p:blipFill>
        <p:spPr>
          <a:xfrm>
            <a:off x="7518175" y="3981200"/>
            <a:ext cx="1625825" cy="486800"/>
          </a:xfrm>
          <a:prstGeom prst="rect">
            <a:avLst/>
          </a:prstGeom>
          <a:noFill/>
          <a:ln>
            <a:noFill/>
          </a:ln>
        </p:spPr>
      </p:pic>
      <p:pic>
        <p:nvPicPr>
          <p:cNvPr id="249" name="Google Shape;249;p55"/>
          <p:cNvPicPr preferRelativeResize="0"/>
          <p:nvPr/>
        </p:nvPicPr>
        <p:blipFill rotWithShape="1">
          <a:blip r:embed="rId5">
            <a:alphaModFix/>
          </a:blip>
          <a:srcRect b="159" l="0" r="0" t="149"/>
          <a:stretch/>
        </p:blipFill>
        <p:spPr>
          <a:xfrm>
            <a:off x="774475" y="420775"/>
            <a:ext cx="342600" cy="715940"/>
          </a:xfrm>
          <a:prstGeom prst="rect">
            <a:avLst/>
          </a:prstGeom>
          <a:noFill/>
          <a:ln>
            <a:noFill/>
          </a:ln>
        </p:spPr>
      </p:pic>
      <p:sp>
        <p:nvSpPr>
          <p:cNvPr id="250" name="Google Shape;250;p55"/>
          <p:cNvSpPr txBox="1"/>
          <p:nvPr>
            <p:ph type="title"/>
          </p:nvPr>
        </p:nvSpPr>
        <p:spPr>
          <a:xfrm>
            <a:off x="2286000" y="1920750"/>
            <a:ext cx="4572000" cy="1302000"/>
          </a:xfrm>
          <a:prstGeom prst="rect">
            <a:avLst/>
          </a:prstGeom>
        </p:spPr>
        <p:txBody>
          <a:bodyPr anchorCtr="0" anchor="t" bIns="0" lIns="0" spcFirstLastPara="1" rIns="0" wrap="square" tIns="0">
            <a:noAutofit/>
          </a:bodyPr>
          <a:lstStyle>
            <a:lvl1pPr lvl="0" rtl="0" algn="ctr">
              <a:spcBef>
                <a:spcPts val="0"/>
              </a:spcBef>
              <a:spcAft>
                <a:spcPts val="0"/>
              </a:spcAft>
              <a:buClr>
                <a:srgbClr val="FFFFFF"/>
              </a:buClr>
              <a:buSzPts val="3600"/>
              <a:buFont typeface="Inter ExtraBold"/>
              <a:buNone/>
              <a:defRPr sz="3600">
                <a:solidFill>
                  <a:srgbClr val="FFFFFF"/>
                </a:solidFill>
                <a:latin typeface="Inter ExtraBold"/>
                <a:ea typeface="Inter ExtraBold"/>
                <a:cs typeface="Inter ExtraBold"/>
                <a:sym typeface="Inter ExtraBold"/>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slide - center - large, short text 1">
  <p:cSld name="Blank White_2">
    <p:bg>
      <p:bgPr>
        <a:solidFill>
          <a:srgbClr val="20377D"/>
        </a:solidFill>
      </p:bgPr>
    </p:bg>
    <p:spTree>
      <p:nvGrpSpPr>
        <p:cNvPr id="251" name="Shape 251"/>
        <p:cNvGrpSpPr/>
        <p:nvPr/>
      </p:nvGrpSpPr>
      <p:grpSpPr>
        <a:xfrm>
          <a:off x="0" y="0"/>
          <a:ext cx="0" cy="0"/>
          <a:chOff x="0" y="0"/>
          <a:chExt cx="0" cy="0"/>
        </a:xfrm>
      </p:grpSpPr>
      <p:pic>
        <p:nvPicPr>
          <p:cNvPr id="252" name="Google Shape;252;p56"/>
          <p:cNvPicPr preferRelativeResize="0"/>
          <p:nvPr/>
        </p:nvPicPr>
        <p:blipFill rotWithShape="1">
          <a:blip r:embed="rId2">
            <a:alphaModFix/>
          </a:blip>
          <a:srcRect b="38379" l="1339" r="28158" t="-3738"/>
          <a:stretch/>
        </p:blipFill>
        <p:spPr>
          <a:xfrm>
            <a:off x="6530676" y="2109050"/>
            <a:ext cx="2613325" cy="3034450"/>
          </a:xfrm>
          <a:prstGeom prst="rect">
            <a:avLst/>
          </a:prstGeom>
          <a:noFill/>
          <a:ln>
            <a:noFill/>
          </a:ln>
        </p:spPr>
      </p:pic>
      <p:pic>
        <p:nvPicPr>
          <p:cNvPr id="253" name="Google Shape;253;p56"/>
          <p:cNvPicPr preferRelativeResize="0"/>
          <p:nvPr/>
        </p:nvPicPr>
        <p:blipFill>
          <a:blip r:embed="rId3">
            <a:alphaModFix/>
          </a:blip>
          <a:stretch>
            <a:fillRect/>
          </a:stretch>
        </p:blipFill>
        <p:spPr>
          <a:xfrm>
            <a:off x="6656125" y="497825"/>
            <a:ext cx="517500" cy="517500"/>
          </a:xfrm>
          <a:prstGeom prst="rect">
            <a:avLst/>
          </a:prstGeom>
          <a:noFill/>
          <a:ln>
            <a:noFill/>
          </a:ln>
        </p:spPr>
      </p:pic>
      <p:pic>
        <p:nvPicPr>
          <p:cNvPr id="254" name="Google Shape;254;p56"/>
          <p:cNvPicPr preferRelativeResize="0"/>
          <p:nvPr/>
        </p:nvPicPr>
        <p:blipFill rotWithShape="1">
          <a:blip r:embed="rId4">
            <a:alphaModFix/>
          </a:blip>
          <a:srcRect b="-1234" l="51279" r="-4375" t="45638"/>
          <a:stretch/>
        </p:blipFill>
        <p:spPr>
          <a:xfrm>
            <a:off x="11" y="0"/>
            <a:ext cx="1933974" cy="1917149"/>
          </a:xfrm>
          <a:prstGeom prst="rect">
            <a:avLst/>
          </a:prstGeom>
          <a:noFill/>
          <a:ln>
            <a:noFill/>
          </a:ln>
        </p:spPr>
      </p:pic>
      <p:pic>
        <p:nvPicPr>
          <p:cNvPr id="255" name="Google Shape;255;p56"/>
          <p:cNvPicPr preferRelativeResize="0"/>
          <p:nvPr/>
        </p:nvPicPr>
        <p:blipFill rotWithShape="1">
          <a:blip r:embed="rId3">
            <a:alphaModFix/>
          </a:blip>
          <a:srcRect b="38076" l="0" r="0" t="0"/>
          <a:stretch/>
        </p:blipFill>
        <p:spPr>
          <a:xfrm>
            <a:off x="1835325" y="4752625"/>
            <a:ext cx="631225" cy="390875"/>
          </a:xfrm>
          <a:prstGeom prst="rect">
            <a:avLst/>
          </a:prstGeom>
          <a:noFill/>
          <a:ln>
            <a:noFill/>
          </a:ln>
        </p:spPr>
      </p:pic>
      <p:pic>
        <p:nvPicPr>
          <p:cNvPr descr="Google Shape;31;p5" id="256" name="Google Shape;256;p56"/>
          <p:cNvPicPr preferRelativeResize="0"/>
          <p:nvPr/>
        </p:nvPicPr>
        <p:blipFill rotWithShape="1">
          <a:blip r:embed="rId5">
            <a:alphaModFix/>
          </a:blip>
          <a:srcRect b="0" l="0" r="0" t="0"/>
          <a:stretch/>
        </p:blipFill>
        <p:spPr>
          <a:xfrm>
            <a:off x="8183300" y="4691125"/>
            <a:ext cx="703444" cy="241849"/>
          </a:xfrm>
          <a:prstGeom prst="rect">
            <a:avLst/>
          </a:prstGeom>
          <a:noFill/>
          <a:ln>
            <a:noFill/>
          </a:ln>
        </p:spPr>
      </p:pic>
      <p:sp>
        <p:nvSpPr>
          <p:cNvPr id="257" name="Google Shape;257;p56"/>
          <p:cNvSpPr txBox="1"/>
          <p:nvPr>
            <p:ph type="title"/>
          </p:nvPr>
        </p:nvSpPr>
        <p:spPr>
          <a:xfrm>
            <a:off x="2286000" y="1920750"/>
            <a:ext cx="4572000" cy="1302000"/>
          </a:xfrm>
          <a:prstGeom prst="rect">
            <a:avLst/>
          </a:prstGeom>
        </p:spPr>
        <p:txBody>
          <a:bodyPr anchorCtr="0" anchor="t" bIns="0" lIns="0" spcFirstLastPara="1" rIns="0" wrap="square" tIns="0">
            <a:noAutofit/>
          </a:bodyPr>
          <a:lstStyle>
            <a:lvl1pPr lvl="0" rtl="0" algn="ctr">
              <a:spcBef>
                <a:spcPts val="0"/>
              </a:spcBef>
              <a:spcAft>
                <a:spcPts val="0"/>
              </a:spcAft>
              <a:buClr>
                <a:srgbClr val="FFFFFF"/>
              </a:buClr>
              <a:buSzPts val="3600"/>
              <a:buFont typeface="Inter ExtraBold"/>
              <a:buNone/>
              <a:defRPr sz="3600">
                <a:solidFill>
                  <a:srgbClr val="FFFFFF"/>
                </a:solidFill>
                <a:latin typeface="Inter ExtraBold"/>
                <a:ea typeface="Inter ExtraBold"/>
                <a:cs typeface="Inter ExtraBold"/>
                <a:sym typeface="Inter ExtraBold"/>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lit layout - teal">
  <p:cSld name="TITLE_AND_BODY_1_1">
    <p:spTree>
      <p:nvGrpSpPr>
        <p:cNvPr id="258" name="Shape 258"/>
        <p:cNvGrpSpPr/>
        <p:nvPr/>
      </p:nvGrpSpPr>
      <p:grpSpPr>
        <a:xfrm>
          <a:off x="0" y="0"/>
          <a:ext cx="0" cy="0"/>
          <a:chOff x="0" y="0"/>
          <a:chExt cx="0" cy="0"/>
        </a:xfrm>
      </p:grpSpPr>
      <p:sp>
        <p:nvSpPr>
          <p:cNvPr id="259" name="Google Shape;259;p57"/>
          <p:cNvSpPr/>
          <p:nvPr/>
        </p:nvSpPr>
        <p:spPr>
          <a:xfrm>
            <a:off x="4007100" y="0"/>
            <a:ext cx="5136900" cy="5143500"/>
          </a:xfrm>
          <a:prstGeom prst="rect">
            <a:avLst/>
          </a:prstGeom>
          <a:solidFill>
            <a:srgbClr val="54BC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57"/>
          <p:cNvSpPr/>
          <p:nvPr/>
        </p:nvSpPr>
        <p:spPr>
          <a:xfrm>
            <a:off x="3547150" y="626100"/>
            <a:ext cx="5269200" cy="3891300"/>
          </a:xfrm>
          <a:prstGeom prst="rect">
            <a:avLst/>
          </a:prstGeom>
          <a:solidFill>
            <a:srgbClr val="FFFFFF"/>
          </a:solidFill>
          <a:ln>
            <a:noFill/>
          </a:ln>
          <a:effectLst>
            <a:outerShdw blurRad="628650" rotWithShape="0" algn="bl" dir="8100000" dist="180975">
              <a:srgbClr val="000000">
                <a:alpha val="9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debar - list">
  <p:cSld name="CUSTOM_1_2">
    <p:spTree>
      <p:nvGrpSpPr>
        <p:cNvPr id="261" name="Shape 261"/>
        <p:cNvGrpSpPr/>
        <p:nvPr/>
      </p:nvGrpSpPr>
      <p:grpSpPr>
        <a:xfrm>
          <a:off x="0" y="0"/>
          <a:ext cx="0" cy="0"/>
          <a:chOff x="0" y="0"/>
          <a:chExt cx="0" cy="0"/>
        </a:xfrm>
      </p:grpSpPr>
      <p:sp>
        <p:nvSpPr>
          <p:cNvPr id="262" name="Google Shape;262;p58"/>
          <p:cNvSpPr/>
          <p:nvPr/>
        </p:nvSpPr>
        <p:spPr>
          <a:xfrm>
            <a:off x="0" y="0"/>
            <a:ext cx="3573600" cy="5143500"/>
          </a:xfrm>
          <a:prstGeom prst="rect">
            <a:avLst/>
          </a:prstGeom>
          <a:solidFill>
            <a:srgbClr val="2037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63" name="Google Shape;263;p58"/>
          <p:cNvPicPr preferRelativeResize="0"/>
          <p:nvPr/>
        </p:nvPicPr>
        <p:blipFill rotWithShape="1">
          <a:blip r:embed="rId2">
            <a:alphaModFix/>
          </a:blip>
          <a:srcRect b="39423" l="0" r="0" t="0"/>
          <a:stretch/>
        </p:blipFill>
        <p:spPr>
          <a:xfrm>
            <a:off x="2505825" y="4841575"/>
            <a:ext cx="498425" cy="301925"/>
          </a:xfrm>
          <a:prstGeom prst="rect">
            <a:avLst/>
          </a:prstGeom>
          <a:noFill/>
          <a:ln>
            <a:noFill/>
          </a:ln>
        </p:spPr>
      </p:pic>
      <p:sp>
        <p:nvSpPr>
          <p:cNvPr id="264" name="Google Shape;264;p58"/>
          <p:cNvSpPr/>
          <p:nvPr/>
        </p:nvSpPr>
        <p:spPr>
          <a:xfrm>
            <a:off x="0" y="455400"/>
            <a:ext cx="644100" cy="130200"/>
          </a:xfrm>
          <a:prstGeom prst="rect">
            <a:avLst/>
          </a:prstGeom>
          <a:solidFill>
            <a:srgbClr val="F990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58"/>
          <p:cNvSpPr/>
          <p:nvPr/>
        </p:nvSpPr>
        <p:spPr>
          <a:xfrm>
            <a:off x="0" y="795450"/>
            <a:ext cx="912600" cy="130200"/>
          </a:xfrm>
          <a:prstGeom prst="rect">
            <a:avLst/>
          </a:prstGeom>
          <a:solidFill>
            <a:srgbClr val="F04E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58"/>
          <p:cNvSpPr/>
          <p:nvPr/>
        </p:nvSpPr>
        <p:spPr>
          <a:xfrm>
            <a:off x="1028700" y="795450"/>
            <a:ext cx="134400" cy="130200"/>
          </a:xfrm>
          <a:prstGeom prst="rect">
            <a:avLst/>
          </a:prstGeom>
          <a:solidFill>
            <a:srgbClr val="54BC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58"/>
          <p:cNvSpPr txBox="1"/>
          <p:nvPr>
            <p:ph type="title"/>
          </p:nvPr>
        </p:nvSpPr>
        <p:spPr>
          <a:xfrm>
            <a:off x="577925" y="1682400"/>
            <a:ext cx="2581800" cy="1914600"/>
          </a:xfrm>
          <a:prstGeom prst="rect">
            <a:avLst/>
          </a:prstGeom>
        </p:spPr>
        <p:txBody>
          <a:bodyPr anchorCtr="0" anchor="t" bIns="0" lIns="0" spcFirstLastPara="1" rIns="0" wrap="square" tIns="0">
            <a:noAutofit/>
          </a:bodyPr>
          <a:lstStyle>
            <a:lvl1pPr lvl="0" rtl="0">
              <a:spcBef>
                <a:spcPts val="0"/>
              </a:spcBef>
              <a:spcAft>
                <a:spcPts val="0"/>
              </a:spcAft>
              <a:buClr>
                <a:srgbClr val="FFFFFF"/>
              </a:buClr>
              <a:buSzPts val="2400"/>
              <a:buFont typeface="Inter ExtraBold"/>
              <a:buNone/>
              <a:defRPr sz="2400">
                <a:solidFill>
                  <a:srgbClr val="FFFFFF"/>
                </a:solidFill>
                <a:latin typeface="Inter ExtraBold"/>
                <a:ea typeface="Inter ExtraBold"/>
                <a:cs typeface="Inter ExtraBold"/>
                <a:sym typeface="Inter ExtraBold"/>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pic>
        <p:nvPicPr>
          <p:cNvPr id="268" name="Google Shape;268;p58"/>
          <p:cNvPicPr preferRelativeResize="0"/>
          <p:nvPr/>
        </p:nvPicPr>
        <p:blipFill>
          <a:blip r:embed="rId3">
            <a:alphaModFix/>
          </a:blip>
          <a:stretch>
            <a:fillRect/>
          </a:stretch>
        </p:blipFill>
        <p:spPr>
          <a:xfrm>
            <a:off x="8183300" y="4691126"/>
            <a:ext cx="705628" cy="241849"/>
          </a:xfrm>
          <a:prstGeom prst="rect">
            <a:avLst/>
          </a:prstGeom>
          <a:noFill/>
          <a:ln>
            <a:noFill/>
          </a:ln>
        </p:spPr>
      </p:pic>
      <p:sp>
        <p:nvSpPr>
          <p:cNvPr id="269" name="Google Shape;269;p58"/>
          <p:cNvSpPr txBox="1"/>
          <p:nvPr>
            <p:ph idx="1" type="subTitle"/>
          </p:nvPr>
        </p:nvSpPr>
        <p:spPr>
          <a:xfrm>
            <a:off x="5445748" y="795450"/>
            <a:ext cx="3027000" cy="241800"/>
          </a:xfrm>
          <a:prstGeom prst="rect">
            <a:avLst/>
          </a:prstGeom>
        </p:spPr>
        <p:txBody>
          <a:bodyPr anchorCtr="0" anchor="t" bIns="0" lIns="0" spcFirstLastPara="1" rIns="0" wrap="square" tIns="0">
            <a:noAutofit/>
          </a:bodyPr>
          <a:lstStyle>
            <a:lvl1pPr lvl="0" rtl="0">
              <a:lnSpc>
                <a:spcPct val="115000"/>
              </a:lnSpc>
              <a:spcBef>
                <a:spcPts val="360"/>
              </a:spcBef>
              <a:spcAft>
                <a:spcPts val="0"/>
              </a:spcAft>
              <a:buClr>
                <a:schemeClr val="dk1"/>
              </a:buClr>
              <a:buSzPts val="1200"/>
              <a:buFont typeface="Inter"/>
              <a:buNone/>
              <a:defRPr b="1" sz="1200">
                <a:solidFill>
                  <a:schemeClr val="dk1"/>
                </a:solidFill>
                <a:latin typeface="Inter"/>
                <a:ea typeface="Inter"/>
                <a:cs typeface="Inter"/>
                <a:sym typeface="Inter"/>
              </a:defRPr>
            </a:lvl1pPr>
            <a:lvl2pPr lvl="1" rtl="0">
              <a:lnSpc>
                <a:spcPct val="115000"/>
              </a:lnSpc>
              <a:spcBef>
                <a:spcPts val="280"/>
              </a:spcBef>
              <a:spcAft>
                <a:spcPts val="0"/>
              </a:spcAft>
              <a:buSzPts val="1400"/>
              <a:buNone/>
              <a:defRPr/>
            </a:lvl2pPr>
            <a:lvl3pPr lvl="2" rtl="0">
              <a:lnSpc>
                <a:spcPct val="115000"/>
              </a:lnSpc>
              <a:spcBef>
                <a:spcPts val="240"/>
              </a:spcBef>
              <a:spcAft>
                <a:spcPts val="0"/>
              </a:spcAft>
              <a:buSzPts val="1200"/>
              <a:buNone/>
              <a:defRPr/>
            </a:lvl3pPr>
            <a:lvl4pPr lvl="3" rtl="0">
              <a:lnSpc>
                <a:spcPct val="115000"/>
              </a:lnSpc>
              <a:spcBef>
                <a:spcPts val="240"/>
              </a:spcBef>
              <a:spcAft>
                <a:spcPts val="0"/>
              </a:spcAft>
              <a:buSzPts val="1200"/>
              <a:buNone/>
              <a:defRPr/>
            </a:lvl4pPr>
            <a:lvl5pPr lvl="4" rtl="0">
              <a:lnSpc>
                <a:spcPct val="115000"/>
              </a:lnSpc>
              <a:spcBef>
                <a:spcPts val="360"/>
              </a:spcBef>
              <a:spcAft>
                <a:spcPts val="0"/>
              </a:spcAft>
              <a:buSzPts val="1800"/>
              <a:buNone/>
              <a:defRPr/>
            </a:lvl5pPr>
            <a:lvl6pPr lvl="5" rtl="0">
              <a:lnSpc>
                <a:spcPct val="115000"/>
              </a:lnSpc>
              <a:spcBef>
                <a:spcPts val="400"/>
              </a:spcBef>
              <a:spcAft>
                <a:spcPts val="0"/>
              </a:spcAft>
              <a:buSzPts val="2000"/>
              <a:buNone/>
              <a:defRPr/>
            </a:lvl6pPr>
            <a:lvl7pPr lvl="6" rtl="0">
              <a:lnSpc>
                <a:spcPct val="115000"/>
              </a:lnSpc>
              <a:spcBef>
                <a:spcPts val="400"/>
              </a:spcBef>
              <a:spcAft>
                <a:spcPts val="0"/>
              </a:spcAft>
              <a:buSzPts val="2000"/>
              <a:buNone/>
              <a:defRPr/>
            </a:lvl7pPr>
            <a:lvl8pPr lvl="7" rtl="0">
              <a:lnSpc>
                <a:spcPct val="115000"/>
              </a:lnSpc>
              <a:spcBef>
                <a:spcPts val="400"/>
              </a:spcBef>
              <a:spcAft>
                <a:spcPts val="0"/>
              </a:spcAft>
              <a:buSzPts val="2000"/>
              <a:buNone/>
              <a:defRPr/>
            </a:lvl8pPr>
            <a:lvl9pPr lvl="8" rtl="0">
              <a:lnSpc>
                <a:spcPct val="115000"/>
              </a:lnSpc>
              <a:spcBef>
                <a:spcPts val="400"/>
              </a:spcBef>
              <a:spcAft>
                <a:spcPts val="0"/>
              </a:spcAft>
              <a:buSzPts val="2000"/>
              <a:buNone/>
              <a:defRPr/>
            </a:lvl9pPr>
          </a:lstStyle>
          <a:p/>
        </p:txBody>
      </p:sp>
      <p:sp>
        <p:nvSpPr>
          <p:cNvPr id="270" name="Google Shape;270;p58"/>
          <p:cNvSpPr txBox="1"/>
          <p:nvPr>
            <p:ph idx="2" type="subTitle"/>
          </p:nvPr>
        </p:nvSpPr>
        <p:spPr>
          <a:xfrm>
            <a:off x="5445750" y="1037250"/>
            <a:ext cx="3027000" cy="788100"/>
          </a:xfrm>
          <a:prstGeom prst="rect">
            <a:avLst/>
          </a:prstGeom>
        </p:spPr>
        <p:txBody>
          <a:bodyPr anchorCtr="0" anchor="t" bIns="0" lIns="0" spcFirstLastPara="1" rIns="0" wrap="square" tIns="0">
            <a:noAutofit/>
          </a:bodyPr>
          <a:lstStyle>
            <a:lvl1pPr lvl="0" rtl="0">
              <a:lnSpc>
                <a:spcPct val="115000"/>
              </a:lnSpc>
              <a:spcBef>
                <a:spcPts val="360"/>
              </a:spcBef>
              <a:spcAft>
                <a:spcPts val="0"/>
              </a:spcAft>
              <a:buClr>
                <a:schemeClr val="dk1"/>
              </a:buClr>
              <a:buSzPts val="1200"/>
              <a:buFont typeface="Inter"/>
              <a:buNone/>
              <a:defRPr sz="1200">
                <a:solidFill>
                  <a:schemeClr val="dk1"/>
                </a:solidFill>
                <a:latin typeface="Inter"/>
                <a:ea typeface="Inter"/>
                <a:cs typeface="Inter"/>
                <a:sym typeface="Inter"/>
              </a:defRPr>
            </a:lvl1pPr>
            <a:lvl2pPr lvl="1" rtl="0">
              <a:lnSpc>
                <a:spcPct val="115000"/>
              </a:lnSpc>
              <a:spcBef>
                <a:spcPts val="280"/>
              </a:spcBef>
              <a:spcAft>
                <a:spcPts val="0"/>
              </a:spcAft>
              <a:buClr>
                <a:schemeClr val="dk1"/>
              </a:buClr>
              <a:buSzPts val="1400"/>
              <a:buNone/>
              <a:defRPr>
                <a:solidFill>
                  <a:schemeClr val="dk1"/>
                </a:solidFill>
              </a:defRPr>
            </a:lvl2pPr>
            <a:lvl3pPr lvl="2" rtl="0">
              <a:lnSpc>
                <a:spcPct val="115000"/>
              </a:lnSpc>
              <a:spcBef>
                <a:spcPts val="240"/>
              </a:spcBef>
              <a:spcAft>
                <a:spcPts val="0"/>
              </a:spcAft>
              <a:buClr>
                <a:schemeClr val="dk1"/>
              </a:buClr>
              <a:buSzPts val="1200"/>
              <a:buNone/>
              <a:defRPr>
                <a:solidFill>
                  <a:schemeClr val="dk1"/>
                </a:solidFill>
              </a:defRPr>
            </a:lvl3pPr>
            <a:lvl4pPr lvl="3" rtl="0">
              <a:lnSpc>
                <a:spcPct val="115000"/>
              </a:lnSpc>
              <a:spcBef>
                <a:spcPts val="240"/>
              </a:spcBef>
              <a:spcAft>
                <a:spcPts val="0"/>
              </a:spcAft>
              <a:buClr>
                <a:schemeClr val="dk1"/>
              </a:buClr>
              <a:buSzPts val="1200"/>
              <a:buNone/>
              <a:defRPr>
                <a:solidFill>
                  <a:schemeClr val="dk1"/>
                </a:solidFill>
              </a:defRPr>
            </a:lvl4pPr>
            <a:lvl5pPr lvl="4" rtl="0">
              <a:lnSpc>
                <a:spcPct val="115000"/>
              </a:lnSpc>
              <a:spcBef>
                <a:spcPts val="360"/>
              </a:spcBef>
              <a:spcAft>
                <a:spcPts val="0"/>
              </a:spcAft>
              <a:buClr>
                <a:schemeClr val="dk1"/>
              </a:buClr>
              <a:buSzPts val="1800"/>
              <a:buNone/>
              <a:defRPr>
                <a:solidFill>
                  <a:schemeClr val="dk1"/>
                </a:solidFill>
              </a:defRPr>
            </a:lvl5pPr>
            <a:lvl6pPr lvl="5" rtl="0">
              <a:lnSpc>
                <a:spcPct val="115000"/>
              </a:lnSpc>
              <a:spcBef>
                <a:spcPts val="400"/>
              </a:spcBef>
              <a:spcAft>
                <a:spcPts val="0"/>
              </a:spcAft>
              <a:buClr>
                <a:schemeClr val="dk1"/>
              </a:buClr>
              <a:buSzPts val="2000"/>
              <a:buNone/>
              <a:defRPr>
                <a:solidFill>
                  <a:schemeClr val="dk1"/>
                </a:solidFill>
              </a:defRPr>
            </a:lvl6pPr>
            <a:lvl7pPr lvl="6" rtl="0">
              <a:lnSpc>
                <a:spcPct val="115000"/>
              </a:lnSpc>
              <a:spcBef>
                <a:spcPts val="400"/>
              </a:spcBef>
              <a:spcAft>
                <a:spcPts val="0"/>
              </a:spcAft>
              <a:buClr>
                <a:schemeClr val="dk1"/>
              </a:buClr>
              <a:buSzPts val="2000"/>
              <a:buNone/>
              <a:defRPr>
                <a:solidFill>
                  <a:schemeClr val="dk1"/>
                </a:solidFill>
              </a:defRPr>
            </a:lvl7pPr>
            <a:lvl8pPr lvl="7" rtl="0">
              <a:lnSpc>
                <a:spcPct val="115000"/>
              </a:lnSpc>
              <a:spcBef>
                <a:spcPts val="400"/>
              </a:spcBef>
              <a:spcAft>
                <a:spcPts val="0"/>
              </a:spcAft>
              <a:buClr>
                <a:schemeClr val="dk1"/>
              </a:buClr>
              <a:buSzPts val="2000"/>
              <a:buNone/>
              <a:defRPr>
                <a:solidFill>
                  <a:schemeClr val="dk1"/>
                </a:solidFill>
              </a:defRPr>
            </a:lvl8pPr>
            <a:lvl9pPr lvl="8" rtl="0">
              <a:lnSpc>
                <a:spcPct val="115000"/>
              </a:lnSpc>
              <a:spcBef>
                <a:spcPts val="400"/>
              </a:spcBef>
              <a:spcAft>
                <a:spcPts val="0"/>
              </a:spcAft>
              <a:buClr>
                <a:schemeClr val="dk1"/>
              </a:buClr>
              <a:buSzPts val="2000"/>
              <a:buNone/>
              <a:defRPr>
                <a:solidFill>
                  <a:schemeClr val="dk1"/>
                </a:solidFill>
              </a:defRPr>
            </a:lvl9pPr>
          </a:lstStyle>
          <a:p/>
        </p:txBody>
      </p:sp>
      <p:sp>
        <p:nvSpPr>
          <p:cNvPr id="271" name="Google Shape;271;p58"/>
          <p:cNvSpPr txBox="1"/>
          <p:nvPr>
            <p:ph idx="3" type="subTitle"/>
          </p:nvPr>
        </p:nvSpPr>
        <p:spPr>
          <a:xfrm>
            <a:off x="5445748" y="2056800"/>
            <a:ext cx="3027000" cy="241800"/>
          </a:xfrm>
          <a:prstGeom prst="rect">
            <a:avLst/>
          </a:prstGeom>
        </p:spPr>
        <p:txBody>
          <a:bodyPr anchorCtr="0" anchor="t" bIns="0" lIns="0" spcFirstLastPara="1" rIns="0" wrap="square" tIns="0">
            <a:noAutofit/>
          </a:bodyPr>
          <a:lstStyle>
            <a:lvl1pPr lvl="0" rtl="0">
              <a:lnSpc>
                <a:spcPct val="115000"/>
              </a:lnSpc>
              <a:spcBef>
                <a:spcPts val="360"/>
              </a:spcBef>
              <a:spcAft>
                <a:spcPts val="0"/>
              </a:spcAft>
              <a:buClr>
                <a:schemeClr val="dk1"/>
              </a:buClr>
              <a:buSzPts val="1200"/>
              <a:buFont typeface="Inter"/>
              <a:buNone/>
              <a:defRPr b="1" sz="1200">
                <a:solidFill>
                  <a:schemeClr val="dk1"/>
                </a:solidFill>
                <a:latin typeface="Inter"/>
                <a:ea typeface="Inter"/>
                <a:cs typeface="Inter"/>
                <a:sym typeface="Inter"/>
              </a:defRPr>
            </a:lvl1pPr>
            <a:lvl2pPr lvl="1" rtl="0">
              <a:lnSpc>
                <a:spcPct val="115000"/>
              </a:lnSpc>
              <a:spcBef>
                <a:spcPts val="280"/>
              </a:spcBef>
              <a:spcAft>
                <a:spcPts val="0"/>
              </a:spcAft>
              <a:buSzPts val="1400"/>
              <a:buNone/>
              <a:defRPr/>
            </a:lvl2pPr>
            <a:lvl3pPr lvl="2" rtl="0">
              <a:lnSpc>
                <a:spcPct val="115000"/>
              </a:lnSpc>
              <a:spcBef>
                <a:spcPts val="240"/>
              </a:spcBef>
              <a:spcAft>
                <a:spcPts val="0"/>
              </a:spcAft>
              <a:buSzPts val="1200"/>
              <a:buNone/>
              <a:defRPr/>
            </a:lvl3pPr>
            <a:lvl4pPr lvl="3" rtl="0">
              <a:lnSpc>
                <a:spcPct val="115000"/>
              </a:lnSpc>
              <a:spcBef>
                <a:spcPts val="240"/>
              </a:spcBef>
              <a:spcAft>
                <a:spcPts val="0"/>
              </a:spcAft>
              <a:buSzPts val="1200"/>
              <a:buNone/>
              <a:defRPr/>
            </a:lvl4pPr>
            <a:lvl5pPr lvl="4" rtl="0">
              <a:lnSpc>
                <a:spcPct val="115000"/>
              </a:lnSpc>
              <a:spcBef>
                <a:spcPts val="360"/>
              </a:spcBef>
              <a:spcAft>
                <a:spcPts val="0"/>
              </a:spcAft>
              <a:buSzPts val="1800"/>
              <a:buNone/>
              <a:defRPr/>
            </a:lvl5pPr>
            <a:lvl6pPr lvl="5" rtl="0">
              <a:lnSpc>
                <a:spcPct val="115000"/>
              </a:lnSpc>
              <a:spcBef>
                <a:spcPts val="400"/>
              </a:spcBef>
              <a:spcAft>
                <a:spcPts val="0"/>
              </a:spcAft>
              <a:buSzPts val="2000"/>
              <a:buNone/>
              <a:defRPr/>
            </a:lvl6pPr>
            <a:lvl7pPr lvl="6" rtl="0">
              <a:lnSpc>
                <a:spcPct val="115000"/>
              </a:lnSpc>
              <a:spcBef>
                <a:spcPts val="400"/>
              </a:spcBef>
              <a:spcAft>
                <a:spcPts val="0"/>
              </a:spcAft>
              <a:buSzPts val="2000"/>
              <a:buNone/>
              <a:defRPr/>
            </a:lvl7pPr>
            <a:lvl8pPr lvl="7" rtl="0">
              <a:lnSpc>
                <a:spcPct val="115000"/>
              </a:lnSpc>
              <a:spcBef>
                <a:spcPts val="400"/>
              </a:spcBef>
              <a:spcAft>
                <a:spcPts val="0"/>
              </a:spcAft>
              <a:buSzPts val="2000"/>
              <a:buNone/>
              <a:defRPr/>
            </a:lvl8pPr>
            <a:lvl9pPr lvl="8" rtl="0">
              <a:lnSpc>
                <a:spcPct val="115000"/>
              </a:lnSpc>
              <a:spcBef>
                <a:spcPts val="400"/>
              </a:spcBef>
              <a:spcAft>
                <a:spcPts val="0"/>
              </a:spcAft>
              <a:buSzPts val="2000"/>
              <a:buNone/>
              <a:defRPr/>
            </a:lvl9pPr>
          </a:lstStyle>
          <a:p/>
        </p:txBody>
      </p:sp>
      <p:sp>
        <p:nvSpPr>
          <p:cNvPr id="272" name="Google Shape;272;p58"/>
          <p:cNvSpPr txBox="1"/>
          <p:nvPr>
            <p:ph idx="4" type="subTitle"/>
          </p:nvPr>
        </p:nvSpPr>
        <p:spPr>
          <a:xfrm>
            <a:off x="5445750" y="2298600"/>
            <a:ext cx="3027000" cy="788100"/>
          </a:xfrm>
          <a:prstGeom prst="rect">
            <a:avLst/>
          </a:prstGeom>
        </p:spPr>
        <p:txBody>
          <a:bodyPr anchorCtr="0" anchor="t" bIns="0" lIns="0" spcFirstLastPara="1" rIns="0" wrap="square" tIns="0">
            <a:noAutofit/>
          </a:bodyPr>
          <a:lstStyle>
            <a:lvl1pPr lvl="0" rtl="0">
              <a:lnSpc>
                <a:spcPct val="115000"/>
              </a:lnSpc>
              <a:spcBef>
                <a:spcPts val="360"/>
              </a:spcBef>
              <a:spcAft>
                <a:spcPts val="0"/>
              </a:spcAft>
              <a:buClr>
                <a:schemeClr val="dk1"/>
              </a:buClr>
              <a:buSzPts val="1200"/>
              <a:buFont typeface="Inter"/>
              <a:buNone/>
              <a:defRPr sz="1200">
                <a:solidFill>
                  <a:schemeClr val="dk1"/>
                </a:solidFill>
                <a:latin typeface="Inter"/>
                <a:ea typeface="Inter"/>
                <a:cs typeface="Inter"/>
                <a:sym typeface="Inter"/>
              </a:defRPr>
            </a:lvl1pPr>
            <a:lvl2pPr lvl="1" rtl="0">
              <a:lnSpc>
                <a:spcPct val="115000"/>
              </a:lnSpc>
              <a:spcBef>
                <a:spcPts val="280"/>
              </a:spcBef>
              <a:spcAft>
                <a:spcPts val="0"/>
              </a:spcAft>
              <a:buClr>
                <a:schemeClr val="dk1"/>
              </a:buClr>
              <a:buSzPts val="1400"/>
              <a:buNone/>
              <a:defRPr>
                <a:solidFill>
                  <a:schemeClr val="dk1"/>
                </a:solidFill>
              </a:defRPr>
            </a:lvl2pPr>
            <a:lvl3pPr lvl="2" rtl="0">
              <a:lnSpc>
                <a:spcPct val="115000"/>
              </a:lnSpc>
              <a:spcBef>
                <a:spcPts val="240"/>
              </a:spcBef>
              <a:spcAft>
                <a:spcPts val="0"/>
              </a:spcAft>
              <a:buClr>
                <a:schemeClr val="dk1"/>
              </a:buClr>
              <a:buSzPts val="1200"/>
              <a:buNone/>
              <a:defRPr>
                <a:solidFill>
                  <a:schemeClr val="dk1"/>
                </a:solidFill>
              </a:defRPr>
            </a:lvl3pPr>
            <a:lvl4pPr lvl="3" rtl="0">
              <a:lnSpc>
                <a:spcPct val="115000"/>
              </a:lnSpc>
              <a:spcBef>
                <a:spcPts val="240"/>
              </a:spcBef>
              <a:spcAft>
                <a:spcPts val="0"/>
              </a:spcAft>
              <a:buClr>
                <a:schemeClr val="dk1"/>
              </a:buClr>
              <a:buSzPts val="1200"/>
              <a:buNone/>
              <a:defRPr>
                <a:solidFill>
                  <a:schemeClr val="dk1"/>
                </a:solidFill>
              </a:defRPr>
            </a:lvl4pPr>
            <a:lvl5pPr lvl="4" rtl="0">
              <a:lnSpc>
                <a:spcPct val="115000"/>
              </a:lnSpc>
              <a:spcBef>
                <a:spcPts val="360"/>
              </a:spcBef>
              <a:spcAft>
                <a:spcPts val="0"/>
              </a:spcAft>
              <a:buClr>
                <a:schemeClr val="dk1"/>
              </a:buClr>
              <a:buSzPts val="1800"/>
              <a:buNone/>
              <a:defRPr>
                <a:solidFill>
                  <a:schemeClr val="dk1"/>
                </a:solidFill>
              </a:defRPr>
            </a:lvl5pPr>
            <a:lvl6pPr lvl="5" rtl="0">
              <a:lnSpc>
                <a:spcPct val="115000"/>
              </a:lnSpc>
              <a:spcBef>
                <a:spcPts val="400"/>
              </a:spcBef>
              <a:spcAft>
                <a:spcPts val="0"/>
              </a:spcAft>
              <a:buClr>
                <a:schemeClr val="dk1"/>
              </a:buClr>
              <a:buSzPts val="2000"/>
              <a:buNone/>
              <a:defRPr>
                <a:solidFill>
                  <a:schemeClr val="dk1"/>
                </a:solidFill>
              </a:defRPr>
            </a:lvl6pPr>
            <a:lvl7pPr lvl="6" rtl="0">
              <a:lnSpc>
                <a:spcPct val="115000"/>
              </a:lnSpc>
              <a:spcBef>
                <a:spcPts val="400"/>
              </a:spcBef>
              <a:spcAft>
                <a:spcPts val="0"/>
              </a:spcAft>
              <a:buClr>
                <a:schemeClr val="dk1"/>
              </a:buClr>
              <a:buSzPts val="2000"/>
              <a:buNone/>
              <a:defRPr>
                <a:solidFill>
                  <a:schemeClr val="dk1"/>
                </a:solidFill>
              </a:defRPr>
            </a:lvl7pPr>
            <a:lvl8pPr lvl="7" rtl="0">
              <a:lnSpc>
                <a:spcPct val="115000"/>
              </a:lnSpc>
              <a:spcBef>
                <a:spcPts val="400"/>
              </a:spcBef>
              <a:spcAft>
                <a:spcPts val="0"/>
              </a:spcAft>
              <a:buClr>
                <a:schemeClr val="dk1"/>
              </a:buClr>
              <a:buSzPts val="2000"/>
              <a:buNone/>
              <a:defRPr>
                <a:solidFill>
                  <a:schemeClr val="dk1"/>
                </a:solidFill>
              </a:defRPr>
            </a:lvl8pPr>
            <a:lvl9pPr lvl="8" rtl="0">
              <a:lnSpc>
                <a:spcPct val="115000"/>
              </a:lnSpc>
              <a:spcBef>
                <a:spcPts val="400"/>
              </a:spcBef>
              <a:spcAft>
                <a:spcPts val="0"/>
              </a:spcAft>
              <a:buClr>
                <a:schemeClr val="dk1"/>
              </a:buClr>
              <a:buSzPts val="2000"/>
              <a:buNone/>
              <a:defRPr>
                <a:solidFill>
                  <a:schemeClr val="dk1"/>
                </a:solidFill>
              </a:defRPr>
            </a:lvl9pPr>
          </a:lstStyle>
          <a:p/>
        </p:txBody>
      </p:sp>
      <p:sp>
        <p:nvSpPr>
          <p:cNvPr id="273" name="Google Shape;273;p58"/>
          <p:cNvSpPr txBox="1"/>
          <p:nvPr>
            <p:ph idx="5" type="subTitle"/>
          </p:nvPr>
        </p:nvSpPr>
        <p:spPr>
          <a:xfrm>
            <a:off x="5445748" y="3318150"/>
            <a:ext cx="3027000" cy="241800"/>
          </a:xfrm>
          <a:prstGeom prst="rect">
            <a:avLst/>
          </a:prstGeom>
        </p:spPr>
        <p:txBody>
          <a:bodyPr anchorCtr="0" anchor="t" bIns="0" lIns="0" spcFirstLastPara="1" rIns="0" wrap="square" tIns="0">
            <a:noAutofit/>
          </a:bodyPr>
          <a:lstStyle>
            <a:lvl1pPr lvl="0" rtl="0">
              <a:lnSpc>
                <a:spcPct val="115000"/>
              </a:lnSpc>
              <a:spcBef>
                <a:spcPts val="360"/>
              </a:spcBef>
              <a:spcAft>
                <a:spcPts val="0"/>
              </a:spcAft>
              <a:buClr>
                <a:schemeClr val="dk1"/>
              </a:buClr>
              <a:buSzPts val="1200"/>
              <a:buFont typeface="Inter"/>
              <a:buNone/>
              <a:defRPr b="1" sz="1200">
                <a:solidFill>
                  <a:schemeClr val="dk1"/>
                </a:solidFill>
                <a:latin typeface="Inter"/>
                <a:ea typeface="Inter"/>
                <a:cs typeface="Inter"/>
                <a:sym typeface="Inter"/>
              </a:defRPr>
            </a:lvl1pPr>
            <a:lvl2pPr lvl="1" rtl="0">
              <a:lnSpc>
                <a:spcPct val="115000"/>
              </a:lnSpc>
              <a:spcBef>
                <a:spcPts val="280"/>
              </a:spcBef>
              <a:spcAft>
                <a:spcPts val="0"/>
              </a:spcAft>
              <a:buSzPts val="1400"/>
              <a:buNone/>
              <a:defRPr/>
            </a:lvl2pPr>
            <a:lvl3pPr lvl="2" rtl="0">
              <a:lnSpc>
                <a:spcPct val="115000"/>
              </a:lnSpc>
              <a:spcBef>
                <a:spcPts val="240"/>
              </a:spcBef>
              <a:spcAft>
                <a:spcPts val="0"/>
              </a:spcAft>
              <a:buSzPts val="1200"/>
              <a:buNone/>
              <a:defRPr/>
            </a:lvl3pPr>
            <a:lvl4pPr lvl="3" rtl="0">
              <a:lnSpc>
                <a:spcPct val="115000"/>
              </a:lnSpc>
              <a:spcBef>
                <a:spcPts val="240"/>
              </a:spcBef>
              <a:spcAft>
                <a:spcPts val="0"/>
              </a:spcAft>
              <a:buSzPts val="1200"/>
              <a:buNone/>
              <a:defRPr/>
            </a:lvl4pPr>
            <a:lvl5pPr lvl="4" rtl="0">
              <a:lnSpc>
                <a:spcPct val="115000"/>
              </a:lnSpc>
              <a:spcBef>
                <a:spcPts val="360"/>
              </a:spcBef>
              <a:spcAft>
                <a:spcPts val="0"/>
              </a:spcAft>
              <a:buSzPts val="1800"/>
              <a:buNone/>
              <a:defRPr/>
            </a:lvl5pPr>
            <a:lvl6pPr lvl="5" rtl="0">
              <a:lnSpc>
                <a:spcPct val="115000"/>
              </a:lnSpc>
              <a:spcBef>
                <a:spcPts val="400"/>
              </a:spcBef>
              <a:spcAft>
                <a:spcPts val="0"/>
              </a:spcAft>
              <a:buSzPts val="2000"/>
              <a:buNone/>
              <a:defRPr/>
            </a:lvl6pPr>
            <a:lvl7pPr lvl="6" rtl="0">
              <a:lnSpc>
                <a:spcPct val="115000"/>
              </a:lnSpc>
              <a:spcBef>
                <a:spcPts val="400"/>
              </a:spcBef>
              <a:spcAft>
                <a:spcPts val="0"/>
              </a:spcAft>
              <a:buSzPts val="2000"/>
              <a:buNone/>
              <a:defRPr/>
            </a:lvl7pPr>
            <a:lvl8pPr lvl="7" rtl="0">
              <a:lnSpc>
                <a:spcPct val="115000"/>
              </a:lnSpc>
              <a:spcBef>
                <a:spcPts val="400"/>
              </a:spcBef>
              <a:spcAft>
                <a:spcPts val="0"/>
              </a:spcAft>
              <a:buSzPts val="2000"/>
              <a:buNone/>
              <a:defRPr/>
            </a:lvl8pPr>
            <a:lvl9pPr lvl="8" rtl="0">
              <a:lnSpc>
                <a:spcPct val="115000"/>
              </a:lnSpc>
              <a:spcBef>
                <a:spcPts val="400"/>
              </a:spcBef>
              <a:spcAft>
                <a:spcPts val="0"/>
              </a:spcAft>
              <a:buSzPts val="2000"/>
              <a:buNone/>
              <a:defRPr/>
            </a:lvl9pPr>
          </a:lstStyle>
          <a:p/>
        </p:txBody>
      </p:sp>
      <p:sp>
        <p:nvSpPr>
          <p:cNvPr id="274" name="Google Shape;274;p58"/>
          <p:cNvSpPr txBox="1"/>
          <p:nvPr>
            <p:ph idx="6" type="subTitle"/>
          </p:nvPr>
        </p:nvSpPr>
        <p:spPr>
          <a:xfrm>
            <a:off x="5445750" y="3559950"/>
            <a:ext cx="3027000" cy="788100"/>
          </a:xfrm>
          <a:prstGeom prst="rect">
            <a:avLst/>
          </a:prstGeom>
        </p:spPr>
        <p:txBody>
          <a:bodyPr anchorCtr="0" anchor="t" bIns="0" lIns="0" spcFirstLastPara="1" rIns="0" wrap="square" tIns="0">
            <a:noAutofit/>
          </a:bodyPr>
          <a:lstStyle>
            <a:lvl1pPr lvl="0" rtl="0">
              <a:lnSpc>
                <a:spcPct val="115000"/>
              </a:lnSpc>
              <a:spcBef>
                <a:spcPts val="360"/>
              </a:spcBef>
              <a:spcAft>
                <a:spcPts val="0"/>
              </a:spcAft>
              <a:buClr>
                <a:schemeClr val="dk1"/>
              </a:buClr>
              <a:buSzPts val="1200"/>
              <a:buFont typeface="Inter"/>
              <a:buNone/>
              <a:defRPr sz="1200">
                <a:solidFill>
                  <a:schemeClr val="dk1"/>
                </a:solidFill>
                <a:latin typeface="Inter"/>
                <a:ea typeface="Inter"/>
                <a:cs typeface="Inter"/>
                <a:sym typeface="Inter"/>
              </a:defRPr>
            </a:lvl1pPr>
            <a:lvl2pPr lvl="1" rtl="0">
              <a:lnSpc>
                <a:spcPct val="115000"/>
              </a:lnSpc>
              <a:spcBef>
                <a:spcPts val="280"/>
              </a:spcBef>
              <a:spcAft>
                <a:spcPts val="0"/>
              </a:spcAft>
              <a:buClr>
                <a:schemeClr val="dk1"/>
              </a:buClr>
              <a:buSzPts val="1400"/>
              <a:buNone/>
              <a:defRPr>
                <a:solidFill>
                  <a:schemeClr val="dk1"/>
                </a:solidFill>
              </a:defRPr>
            </a:lvl2pPr>
            <a:lvl3pPr lvl="2" rtl="0">
              <a:lnSpc>
                <a:spcPct val="115000"/>
              </a:lnSpc>
              <a:spcBef>
                <a:spcPts val="240"/>
              </a:spcBef>
              <a:spcAft>
                <a:spcPts val="0"/>
              </a:spcAft>
              <a:buClr>
                <a:schemeClr val="dk1"/>
              </a:buClr>
              <a:buSzPts val="1200"/>
              <a:buNone/>
              <a:defRPr>
                <a:solidFill>
                  <a:schemeClr val="dk1"/>
                </a:solidFill>
              </a:defRPr>
            </a:lvl3pPr>
            <a:lvl4pPr lvl="3" rtl="0">
              <a:lnSpc>
                <a:spcPct val="115000"/>
              </a:lnSpc>
              <a:spcBef>
                <a:spcPts val="240"/>
              </a:spcBef>
              <a:spcAft>
                <a:spcPts val="0"/>
              </a:spcAft>
              <a:buClr>
                <a:schemeClr val="dk1"/>
              </a:buClr>
              <a:buSzPts val="1200"/>
              <a:buNone/>
              <a:defRPr>
                <a:solidFill>
                  <a:schemeClr val="dk1"/>
                </a:solidFill>
              </a:defRPr>
            </a:lvl4pPr>
            <a:lvl5pPr lvl="4" rtl="0">
              <a:lnSpc>
                <a:spcPct val="115000"/>
              </a:lnSpc>
              <a:spcBef>
                <a:spcPts val="360"/>
              </a:spcBef>
              <a:spcAft>
                <a:spcPts val="0"/>
              </a:spcAft>
              <a:buClr>
                <a:schemeClr val="dk1"/>
              </a:buClr>
              <a:buSzPts val="1800"/>
              <a:buNone/>
              <a:defRPr>
                <a:solidFill>
                  <a:schemeClr val="dk1"/>
                </a:solidFill>
              </a:defRPr>
            </a:lvl5pPr>
            <a:lvl6pPr lvl="5" rtl="0">
              <a:lnSpc>
                <a:spcPct val="115000"/>
              </a:lnSpc>
              <a:spcBef>
                <a:spcPts val="400"/>
              </a:spcBef>
              <a:spcAft>
                <a:spcPts val="0"/>
              </a:spcAft>
              <a:buClr>
                <a:schemeClr val="dk1"/>
              </a:buClr>
              <a:buSzPts val="2000"/>
              <a:buNone/>
              <a:defRPr>
                <a:solidFill>
                  <a:schemeClr val="dk1"/>
                </a:solidFill>
              </a:defRPr>
            </a:lvl6pPr>
            <a:lvl7pPr lvl="6" rtl="0">
              <a:lnSpc>
                <a:spcPct val="115000"/>
              </a:lnSpc>
              <a:spcBef>
                <a:spcPts val="400"/>
              </a:spcBef>
              <a:spcAft>
                <a:spcPts val="0"/>
              </a:spcAft>
              <a:buClr>
                <a:schemeClr val="dk1"/>
              </a:buClr>
              <a:buSzPts val="2000"/>
              <a:buNone/>
              <a:defRPr>
                <a:solidFill>
                  <a:schemeClr val="dk1"/>
                </a:solidFill>
              </a:defRPr>
            </a:lvl7pPr>
            <a:lvl8pPr lvl="7" rtl="0">
              <a:lnSpc>
                <a:spcPct val="115000"/>
              </a:lnSpc>
              <a:spcBef>
                <a:spcPts val="400"/>
              </a:spcBef>
              <a:spcAft>
                <a:spcPts val="0"/>
              </a:spcAft>
              <a:buClr>
                <a:schemeClr val="dk1"/>
              </a:buClr>
              <a:buSzPts val="2000"/>
              <a:buNone/>
              <a:defRPr>
                <a:solidFill>
                  <a:schemeClr val="dk1"/>
                </a:solidFill>
              </a:defRPr>
            </a:lvl8pPr>
            <a:lvl9pPr lvl="8" rtl="0">
              <a:lnSpc>
                <a:spcPct val="115000"/>
              </a:lnSpc>
              <a:spcBef>
                <a:spcPts val="400"/>
              </a:spcBef>
              <a:spcAft>
                <a:spcPts val="0"/>
              </a:spcAft>
              <a:buClr>
                <a:schemeClr val="dk1"/>
              </a:buClr>
              <a:buSzPts val="2000"/>
              <a:buNone/>
              <a:defRPr>
                <a:solidFill>
                  <a:schemeClr val="dk1"/>
                </a:solidFill>
              </a:defRPr>
            </a:lvl9pPr>
          </a:lstStyle>
          <a:p/>
        </p:txBody>
      </p:sp>
    </p:spTree>
  </p:cSld>
  <p:clrMapOvr>
    <a:masterClrMapping/>
  </p:clrMapOvr>
  <p:extLst>
    <p:ext uri="{DCECCB84-F9BA-43D5-87BE-67443E8EF086}">
      <p15:sldGuideLst>
        <p15:guide id="1" pos="357">
          <p15:clr>
            <a:srgbClr val="FA7B17"/>
          </p15:clr>
        </p15:guide>
      </p15:sldGuideLst>
    </p:ext>
  </p:extLst>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 2-line, white background">
  <p:cSld name="CUSTOM_1_1_1_1">
    <p:bg>
      <p:bgPr>
        <a:solidFill>
          <a:srgbClr val="FFFFFF"/>
        </a:solidFill>
      </p:bgPr>
    </p:bg>
    <p:spTree>
      <p:nvGrpSpPr>
        <p:cNvPr id="275" name="Shape 275"/>
        <p:cNvGrpSpPr/>
        <p:nvPr/>
      </p:nvGrpSpPr>
      <p:grpSpPr>
        <a:xfrm>
          <a:off x="0" y="0"/>
          <a:ext cx="0" cy="0"/>
          <a:chOff x="0" y="0"/>
          <a:chExt cx="0" cy="0"/>
        </a:xfrm>
      </p:grpSpPr>
      <p:pic>
        <p:nvPicPr>
          <p:cNvPr id="276" name="Google Shape;276;p59"/>
          <p:cNvPicPr preferRelativeResize="0"/>
          <p:nvPr/>
        </p:nvPicPr>
        <p:blipFill>
          <a:blip r:embed="rId2">
            <a:alphaModFix/>
          </a:blip>
          <a:stretch>
            <a:fillRect/>
          </a:stretch>
        </p:blipFill>
        <p:spPr>
          <a:xfrm>
            <a:off x="0" y="0"/>
            <a:ext cx="9143996" cy="5144569"/>
          </a:xfrm>
          <a:prstGeom prst="rect">
            <a:avLst/>
          </a:prstGeom>
          <a:noFill/>
          <a:ln>
            <a:noFill/>
          </a:ln>
        </p:spPr>
      </p:pic>
      <p:cxnSp>
        <p:nvCxnSpPr>
          <p:cNvPr id="277" name="Google Shape;277;p59"/>
          <p:cNvCxnSpPr/>
          <p:nvPr/>
        </p:nvCxnSpPr>
        <p:spPr>
          <a:xfrm>
            <a:off x="1406334" y="3652875"/>
            <a:ext cx="648300" cy="0"/>
          </a:xfrm>
          <a:prstGeom prst="straightConnector1">
            <a:avLst/>
          </a:prstGeom>
          <a:noFill/>
          <a:ln cap="flat" cmpd="sng" w="38100">
            <a:solidFill>
              <a:srgbClr val="54BCB2"/>
            </a:solidFill>
            <a:prstDash val="solid"/>
            <a:round/>
            <a:headEnd len="sm" w="sm" type="none"/>
            <a:tailEnd len="sm" w="sm" type="none"/>
          </a:ln>
        </p:spPr>
      </p:cxnSp>
      <p:pic>
        <p:nvPicPr>
          <p:cNvPr id="278" name="Google Shape;278;p59"/>
          <p:cNvPicPr preferRelativeResize="0"/>
          <p:nvPr/>
        </p:nvPicPr>
        <p:blipFill rotWithShape="1">
          <a:blip r:embed="rId3">
            <a:alphaModFix/>
          </a:blip>
          <a:srcRect b="29" l="0" r="0" t="29"/>
          <a:stretch/>
        </p:blipFill>
        <p:spPr>
          <a:xfrm>
            <a:off x="1382575" y="1384675"/>
            <a:ext cx="1243300" cy="427449"/>
          </a:xfrm>
          <a:prstGeom prst="rect">
            <a:avLst/>
          </a:prstGeom>
          <a:noFill/>
          <a:ln>
            <a:noFill/>
          </a:ln>
        </p:spPr>
      </p:pic>
      <p:sp>
        <p:nvSpPr>
          <p:cNvPr id="279" name="Google Shape;279;p59"/>
          <p:cNvSpPr txBox="1"/>
          <p:nvPr>
            <p:ph type="title"/>
          </p:nvPr>
        </p:nvSpPr>
        <p:spPr>
          <a:xfrm>
            <a:off x="1385469" y="2053900"/>
            <a:ext cx="4643400" cy="919500"/>
          </a:xfrm>
          <a:prstGeom prst="rect">
            <a:avLst/>
          </a:prstGeom>
        </p:spPr>
        <p:txBody>
          <a:bodyPr anchorCtr="0" anchor="t" bIns="0" lIns="0" spcFirstLastPara="1" rIns="0" wrap="square" tIns="0">
            <a:noAutofit/>
          </a:bodyPr>
          <a:lstStyle>
            <a:lvl1pPr lvl="0" rtl="0">
              <a:spcBef>
                <a:spcPts val="0"/>
              </a:spcBef>
              <a:spcAft>
                <a:spcPts val="0"/>
              </a:spcAft>
              <a:buSzPts val="3000"/>
              <a:buFont typeface="Inter ExtraBold"/>
              <a:buNone/>
              <a:defRPr sz="3000">
                <a:latin typeface="Inter ExtraBold"/>
                <a:ea typeface="Inter ExtraBold"/>
                <a:cs typeface="Inter ExtraBold"/>
                <a:sym typeface="Inter ExtraBold"/>
              </a:defRPr>
            </a:lvl1pPr>
            <a:lvl2pPr lvl="1" rtl="0">
              <a:spcBef>
                <a:spcPts val="60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80" name="Google Shape;280;p59"/>
          <p:cNvSpPr txBox="1"/>
          <p:nvPr>
            <p:ph idx="1" type="subTitle"/>
          </p:nvPr>
        </p:nvSpPr>
        <p:spPr>
          <a:xfrm>
            <a:off x="1397674" y="3132125"/>
            <a:ext cx="5287500" cy="427500"/>
          </a:xfrm>
          <a:prstGeom prst="rect">
            <a:avLst/>
          </a:prstGeom>
        </p:spPr>
        <p:txBody>
          <a:bodyPr anchorCtr="0" anchor="t" bIns="0" lIns="0" spcFirstLastPara="1" rIns="0" wrap="square" tIns="0">
            <a:noAutofit/>
          </a:bodyPr>
          <a:lstStyle>
            <a:lvl1pPr lvl="0" rtl="0">
              <a:spcBef>
                <a:spcPts val="360"/>
              </a:spcBef>
              <a:spcAft>
                <a:spcPts val="0"/>
              </a:spcAft>
              <a:buClr>
                <a:schemeClr val="dk1"/>
              </a:buClr>
              <a:buSzPts val="1800"/>
              <a:buFont typeface="Inter"/>
              <a:buNone/>
              <a:defRPr>
                <a:solidFill>
                  <a:schemeClr val="dk1"/>
                </a:solidFill>
                <a:latin typeface="Inter"/>
                <a:ea typeface="Inter"/>
                <a:cs typeface="Inter"/>
                <a:sym typeface="Inter"/>
              </a:defRPr>
            </a:lvl1pPr>
            <a:lvl2pPr lvl="1" rtl="0">
              <a:spcBef>
                <a:spcPts val="280"/>
              </a:spcBef>
              <a:spcAft>
                <a:spcPts val="0"/>
              </a:spcAft>
              <a:buClr>
                <a:schemeClr val="dk1"/>
              </a:buClr>
              <a:buSzPts val="1400"/>
              <a:buNone/>
              <a:defRPr>
                <a:solidFill>
                  <a:schemeClr val="dk1"/>
                </a:solidFill>
              </a:defRPr>
            </a:lvl2pPr>
            <a:lvl3pPr lvl="2" rtl="0">
              <a:spcBef>
                <a:spcPts val="240"/>
              </a:spcBef>
              <a:spcAft>
                <a:spcPts val="0"/>
              </a:spcAft>
              <a:buClr>
                <a:schemeClr val="dk1"/>
              </a:buClr>
              <a:buSzPts val="1200"/>
              <a:buNone/>
              <a:defRPr>
                <a:solidFill>
                  <a:schemeClr val="dk1"/>
                </a:solidFill>
              </a:defRPr>
            </a:lvl3pPr>
            <a:lvl4pPr lvl="3" rtl="0">
              <a:spcBef>
                <a:spcPts val="240"/>
              </a:spcBef>
              <a:spcAft>
                <a:spcPts val="0"/>
              </a:spcAft>
              <a:buClr>
                <a:schemeClr val="dk1"/>
              </a:buClr>
              <a:buSzPts val="1200"/>
              <a:buNone/>
              <a:defRPr>
                <a:solidFill>
                  <a:schemeClr val="dk1"/>
                </a:solidFill>
              </a:defRPr>
            </a:lvl4pPr>
            <a:lvl5pPr lvl="4" rtl="0">
              <a:spcBef>
                <a:spcPts val="360"/>
              </a:spcBef>
              <a:spcAft>
                <a:spcPts val="0"/>
              </a:spcAft>
              <a:buClr>
                <a:schemeClr val="dk1"/>
              </a:buClr>
              <a:buSzPts val="1800"/>
              <a:buNone/>
              <a:defRPr>
                <a:solidFill>
                  <a:schemeClr val="dk1"/>
                </a:solidFill>
              </a:defRPr>
            </a:lvl5pPr>
            <a:lvl6pPr lvl="5" rtl="0">
              <a:spcBef>
                <a:spcPts val="400"/>
              </a:spcBef>
              <a:spcAft>
                <a:spcPts val="0"/>
              </a:spcAft>
              <a:buClr>
                <a:schemeClr val="dk1"/>
              </a:buClr>
              <a:buSzPts val="2000"/>
              <a:buNone/>
              <a:defRPr>
                <a:solidFill>
                  <a:schemeClr val="dk1"/>
                </a:solidFill>
              </a:defRPr>
            </a:lvl6pPr>
            <a:lvl7pPr lvl="6" rtl="0">
              <a:spcBef>
                <a:spcPts val="400"/>
              </a:spcBef>
              <a:spcAft>
                <a:spcPts val="0"/>
              </a:spcAft>
              <a:buClr>
                <a:schemeClr val="dk1"/>
              </a:buClr>
              <a:buSzPts val="2000"/>
              <a:buNone/>
              <a:defRPr>
                <a:solidFill>
                  <a:schemeClr val="dk1"/>
                </a:solidFill>
              </a:defRPr>
            </a:lvl7pPr>
            <a:lvl8pPr lvl="7" rtl="0">
              <a:spcBef>
                <a:spcPts val="400"/>
              </a:spcBef>
              <a:spcAft>
                <a:spcPts val="0"/>
              </a:spcAft>
              <a:buClr>
                <a:schemeClr val="dk1"/>
              </a:buClr>
              <a:buSzPts val="2000"/>
              <a:buNone/>
              <a:defRPr>
                <a:solidFill>
                  <a:schemeClr val="dk1"/>
                </a:solidFill>
              </a:defRPr>
            </a:lvl8pPr>
            <a:lvl9pPr lvl="8" rtl="0">
              <a:spcBef>
                <a:spcPts val="400"/>
              </a:spcBef>
              <a:spcAft>
                <a:spcPts val="0"/>
              </a:spcAft>
              <a:buClr>
                <a:schemeClr val="dk1"/>
              </a:buClr>
              <a:buSzPts val="2000"/>
              <a:buNone/>
              <a:defRPr>
                <a:solidFill>
                  <a:schemeClr val="dk1"/>
                </a:solidFill>
              </a:defRPr>
            </a:lvl9pPr>
          </a:lstStyle>
          <a:p/>
        </p:txBody>
      </p:sp>
      <p:sp>
        <p:nvSpPr>
          <p:cNvPr id="281" name="Google Shape;281;p59"/>
          <p:cNvSpPr txBox="1"/>
          <p:nvPr>
            <p:ph idx="2" type="subTitle"/>
          </p:nvPr>
        </p:nvSpPr>
        <p:spPr>
          <a:xfrm>
            <a:off x="1397674" y="3854501"/>
            <a:ext cx="5287500" cy="427500"/>
          </a:xfrm>
          <a:prstGeom prst="rect">
            <a:avLst/>
          </a:prstGeom>
        </p:spPr>
        <p:txBody>
          <a:bodyPr anchorCtr="0" anchor="t" bIns="0" lIns="0" spcFirstLastPara="1" rIns="0" wrap="square" tIns="0">
            <a:noAutofit/>
          </a:bodyPr>
          <a:lstStyle>
            <a:lvl1pPr lvl="0" rtl="0">
              <a:spcBef>
                <a:spcPts val="360"/>
              </a:spcBef>
              <a:spcAft>
                <a:spcPts val="0"/>
              </a:spcAft>
              <a:buClr>
                <a:schemeClr val="dk1"/>
              </a:buClr>
              <a:buSzPts val="1800"/>
              <a:buFont typeface="Inter"/>
              <a:buNone/>
              <a:defRPr>
                <a:solidFill>
                  <a:schemeClr val="dk1"/>
                </a:solidFill>
                <a:latin typeface="Inter"/>
                <a:ea typeface="Inter"/>
                <a:cs typeface="Inter"/>
                <a:sym typeface="Inter"/>
              </a:defRPr>
            </a:lvl1pPr>
            <a:lvl2pPr lvl="1" rtl="0">
              <a:spcBef>
                <a:spcPts val="280"/>
              </a:spcBef>
              <a:spcAft>
                <a:spcPts val="0"/>
              </a:spcAft>
              <a:buClr>
                <a:schemeClr val="dk1"/>
              </a:buClr>
              <a:buSzPts val="1400"/>
              <a:buNone/>
              <a:defRPr>
                <a:solidFill>
                  <a:schemeClr val="dk1"/>
                </a:solidFill>
              </a:defRPr>
            </a:lvl2pPr>
            <a:lvl3pPr lvl="2" rtl="0">
              <a:spcBef>
                <a:spcPts val="240"/>
              </a:spcBef>
              <a:spcAft>
                <a:spcPts val="0"/>
              </a:spcAft>
              <a:buClr>
                <a:schemeClr val="dk1"/>
              </a:buClr>
              <a:buSzPts val="1200"/>
              <a:buNone/>
              <a:defRPr>
                <a:solidFill>
                  <a:schemeClr val="dk1"/>
                </a:solidFill>
              </a:defRPr>
            </a:lvl3pPr>
            <a:lvl4pPr lvl="3" rtl="0">
              <a:spcBef>
                <a:spcPts val="240"/>
              </a:spcBef>
              <a:spcAft>
                <a:spcPts val="0"/>
              </a:spcAft>
              <a:buClr>
                <a:schemeClr val="dk1"/>
              </a:buClr>
              <a:buSzPts val="1200"/>
              <a:buNone/>
              <a:defRPr>
                <a:solidFill>
                  <a:schemeClr val="dk1"/>
                </a:solidFill>
              </a:defRPr>
            </a:lvl4pPr>
            <a:lvl5pPr lvl="4" rtl="0">
              <a:spcBef>
                <a:spcPts val="360"/>
              </a:spcBef>
              <a:spcAft>
                <a:spcPts val="0"/>
              </a:spcAft>
              <a:buClr>
                <a:schemeClr val="dk1"/>
              </a:buClr>
              <a:buSzPts val="1800"/>
              <a:buNone/>
              <a:defRPr>
                <a:solidFill>
                  <a:schemeClr val="dk1"/>
                </a:solidFill>
              </a:defRPr>
            </a:lvl5pPr>
            <a:lvl6pPr lvl="5" rtl="0">
              <a:spcBef>
                <a:spcPts val="400"/>
              </a:spcBef>
              <a:spcAft>
                <a:spcPts val="0"/>
              </a:spcAft>
              <a:buClr>
                <a:schemeClr val="dk1"/>
              </a:buClr>
              <a:buSzPts val="2000"/>
              <a:buNone/>
              <a:defRPr>
                <a:solidFill>
                  <a:schemeClr val="dk1"/>
                </a:solidFill>
              </a:defRPr>
            </a:lvl6pPr>
            <a:lvl7pPr lvl="6" rtl="0">
              <a:spcBef>
                <a:spcPts val="400"/>
              </a:spcBef>
              <a:spcAft>
                <a:spcPts val="0"/>
              </a:spcAft>
              <a:buClr>
                <a:schemeClr val="dk1"/>
              </a:buClr>
              <a:buSzPts val="2000"/>
              <a:buNone/>
              <a:defRPr>
                <a:solidFill>
                  <a:schemeClr val="dk1"/>
                </a:solidFill>
              </a:defRPr>
            </a:lvl7pPr>
            <a:lvl8pPr lvl="7" rtl="0">
              <a:spcBef>
                <a:spcPts val="400"/>
              </a:spcBef>
              <a:spcAft>
                <a:spcPts val="0"/>
              </a:spcAft>
              <a:buClr>
                <a:schemeClr val="dk1"/>
              </a:buClr>
              <a:buSzPts val="2000"/>
              <a:buNone/>
              <a:defRPr>
                <a:solidFill>
                  <a:schemeClr val="dk1"/>
                </a:solidFill>
              </a:defRPr>
            </a:lvl8pPr>
            <a:lvl9pPr lvl="8" rtl="0">
              <a:spcBef>
                <a:spcPts val="400"/>
              </a:spcBef>
              <a:spcAft>
                <a:spcPts val="0"/>
              </a:spcAft>
              <a:buClr>
                <a:schemeClr val="dk1"/>
              </a:buClr>
              <a:buSzPts val="2000"/>
              <a:buNone/>
              <a:defRPr>
                <a:solidFill>
                  <a:schemeClr val="dk1"/>
                </a:solidFill>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5_Content">
  <p:cSld name="CUSTOM_2_3">
    <p:spTree>
      <p:nvGrpSpPr>
        <p:cNvPr id="282" name="Shape 282"/>
        <p:cNvGrpSpPr/>
        <p:nvPr/>
      </p:nvGrpSpPr>
      <p:grpSpPr>
        <a:xfrm>
          <a:off x="0" y="0"/>
          <a:ext cx="0" cy="0"/>
          <a:chOff x="0" y="0"/>
          <a:chExt cx="0" cy="0"/>
        </a:xfrm>
      </p:grpSpPr>
      <p:sp>
        <p:nvSpPr>
          <p:cNvPr id="283" name="Google Shape;283;p60"/>
          <p:cNvSpPr txBox="1"/>
          <p:nvPr>
            <p:ph type="title"/>
          </p:nvPr>
        </p:nvSpPr>
        <p:spPr>
          <a:xfrm>
            <a:off x="761950" y="809575"/>
            <a:ext cx="5080200" cy="352200"/>
          </a:xfrm>
          <a:prstGeom prst="rect">
            <a:avLst/>
          </a:prstGeom>
        </p:spPr>
        <p:txBody>
          <a:bodyPr anchorCtr="0" anchor="t" bIns="45700" lIns="91425" spcFirstLastPara="1" rIns="91425" wrap="square" tIns="4570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4" name="Google Shape;284;p60"/>
          <p:cNvSpPr txBox="1"/>
          <p:nvPr>
            <p:ph idx="1" type="body"/>
          </p:nvPr>
        </p:nvSpPr>
        <p:spPr>
          <a:xfrm>
            <a:off x="762025" y="1514225"/>
            <a:ext cx="5080200" cy="2819700"/>
          </a:xfrm>
          <a:prstGeom prst="rect">
            <a:avLst/>
          </a:prstGeom>
        </p:spPr>
        <p:txBody>
          <a:bodyPr anchorCtr="0" anchor="t" bIns="45700" lIns="91425" spcFirstLastPara="1" rIns="91425" wrap="square" tIns="45700">
            <a:noAutofit/>
          </a:bodyPr>
          <a:lstStyle>
            <a:lvl1pPr indent="-342900" lvl="0" marL="457200" rtl="0">
              <a:spcBef>
                <a:spcPts val="360"/>
              </a:spcBef>
              <a:spcAft>
                <a:spcPts val="0"/>
              </a:spcAft>
              <a:buSzPts val="1800"/>
              <a:buChar char="•"/>
              <a:defRPr/>
            </a:lvl1pPr>
            <a:lvl2pPr indent="-317500" lvl="1" marL="914400" rtl="0">
              <a:spcBef>
                <a:spcPts val="280"/>
              </a:spcBef>
              <a:spcAft>
                <a:spcPts val="0"/>
              </a:spcAft>
              <a:buSzPts val="1400"/>
              <a:buChar char="–"/>
              <a:defRPr/>
            </a:lvl2pPr>
            <a:lvl3pPr indent="-304800" lvl="2" marL="1371600" rtl="0">
              <a:spcBef>
                <a:spcPts val="240"/>
              </a:spcBef>
              <a:spcAft>
                <a:spcPts val="0"/>
              </a:spcAft>
              <a:buSzPts val="1200"/>
              <a:buChar char="•"/>
              <a:defRPr/>
            </a:lvl3pPr>
            <a:lvl4pPr indent="-304800" lvl="3" marL="1828800" rtl="0">
              <a:spcBef>
                <a:spcPts val="240"/>
              </a:spcBef>
              <a:spcAft>
                <a:spcPts val="0"/>
              </a:spcAft>
              <a:buSzPts val="1200"/>
              <a:buChar char="–"/>
              <a:defRPr/>
            </a:lvl4pPr>
            <a:lvl5pPr indent="-342900" lvl="4" marL="2286000" rtl="0">
              <a:spcBef>
                <a:spcPts val="360"/>
              </a:spcBef>
              <a:spcAft>
                <a:spcPts val="0"/>
              </a:spcAft>
              <a:buSzPts val="1800"/>
              <a:buChar char="»"/>
              <a:defRPr/>
            </a:lvl5pPr>
            <a:lvl6pPr indent="-355600" lvl="5" marL="2743200" rtl="0">
              <a:spcBef>
                <a:spcPts val="400"/>
              </a:spcBef>
              <a:spcAft>
                <a:spcPts val="0"/>
              </a:spcAft>
              <a:buSzPts val="2000"/>
              <a:buChar char="•"/>
              <a:defRPr/>
            </a:lvl6pPr>
            <a:lvl7pPr indent="-355600" lvl="6" marL="3200400" rtl="0">
              <a:spcBef>
                <a:spcPts val="400"/>
              </a:spcBef>
              <a:spcAft>
                <a:spcPts val="0"/>
              </a:spcAft>
              <a:buSzPts val="2000"/>
              <a:buChar char="•"/>
              <a:defRPr/>
            </a:lvl7pPr>
            <a:lvl8pPr indent="-355600" lvl="7" marL="3657600" rtl="0">
              <a:spcBef>
                <a:spcPts val="400"/>
              </a:spcBef>
              <a:spcAft>
                <a:spcPts val="0"/>
              </a:spcAft>
              <a:buSzPts val="2000"/>
              <a:buChar char="•"/>
              <a:defRPr/>
            </a:lvl8pPr>
            <a:lvl9pPr indent="-355600" lvl="8" marL="4114800" rtl="0">
              <a:spcBef>
                <a:spcPts val="400"/>
              </a:spcBef>
              <a:spcAft>
                <a:spcPts val="0"/>
              </a:spcAft>
              <a:buSzPts val="2000"/>
              <a:buChar char="•"/>
              <a:defRPr/>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ullet 1">
  <p:cSld name="Bullet_1">
    <p:spTree>
      <p:nvGrpSpPr>
        <p:cNvPr id="285" name="Shape 285"/>
        <p:cNvGrpSpPr/>
        <p:nvPr/>
      </p:nvGrpSpPr>
      <p:grpSpPr>
        <a:xfrm>
          <a:off x="0" y="0"/>
          <a:ext cx="0" cy="0"/>
          <a:chOff x="0" y="0"/>
          <a:chExt cx="0" cy="0"/>
        </a:xfrm>
      </p:grpSpPr>
      <p:sp>
        <p:nvSpPr>
          <p:cNvPr id="286" name="Google Shape;286;p61"/>
          <p:cNvSpPr txBox="1"/>
          <p:nvPr>
            <p:ph type="title"/>
          </p:nvPr>
        </p:nvSpPr>
        <p:spPr>
          <a:xfrm>
            <a:off x="343932" y="91441"/>
            <a:ext cx="7962000" cy="767700"/>
          </a:xfrm>
          <a:prstGeom prst="rect">
            <a:avLst/>
          </a:prstGeom>
          <a:noFill/>
          <a:ln>
            <a:noFill/>
          </a:ln>
        </p:spPr>
        <p:txBody>
          <a:bodyPr anchorCtr="0" anchor="b" bIns="45700" lIns="91425" spcFirstLastPara="1" rIns="91425" wrap="square" tIns="45700">
            <a:noAutofit/>
          </a:bodyPr>
          <a:lstStyle>
            <a:lvl1pPr lvl="0" rtl="0" algn="l">
              <a:lnSpc>
                <a:spcPct val="90000"/>
              </a:lnSpc>
              <a:spcBef>
                <a:spcPts val="0"/>
              </a:spcBef>
              <a:spcAft>
                <a:spcPts val="0"/>
              </a:spcAft>
              <a:buClr>
                <a:schemeClr val="dk1"/>
              </a:buClr>
              <a:buSzPts val="2400"/>
              <a:buFont typeface="Open Sans"/>
              <a:buNone/>
              <a:defRPr b="1" sz="2400">
                <a:solidFill>
                  <a:schemeClr val="dk1"/>
                </a:solidFill>
                <a:latin typeface="Open Sans"/>
                <a:ea typeface="Open Sans"/>
                <a:cs typeface="Open Sans"/>
                <a:sym typeface="Open Sa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87" name="Google Shape;287;p61"/>
          <p:cNvSpPr txBox="1"/>
          <p:nvPr>
            <p:ph idx="1" type="body"/>
          </p:nvPr>
        </p:nvSpPr>
        <p:spPr>
          <a:xfrm>
            <a:off x="343932" y="1219203"/>
            <a:ext cx="7962000" cy="3497400"/>
          </a:xfrm>
          <a:prstGeom prst="rect">
            <a:avLst/>
          </a:prstGeom>
          <a:noFill/>
          <a:ln>
            <a:noFill/>
          </a:ln>
        </p:spPr>
        <p:txBody>
          <a:bodyPr anchorCtr="0" anchor="t" bIns="45700" lIns="91425" spcFirstLastPara="1" rIns="91425" wrap="square" tIns="45700">
            <a:noAutofit/>
          </a:bodyPr>
          <a:lstStyle>
            <a:lvl1pPr indent="-342900" lvl="0" marL="457200" rtl="0" algn="l">
              <a:lnSpc>
                <a:spcPct val="90000"/>
              </a:lnSpc>
              <a:spcBef>
                <a:spcPts val="1200"/>
              </a:spcBef>
              <a:spcAft>
                <a:spcPts val="0"/>
              </a:spcAft>
              <a:buClr>
                <a:schemeClr val="accent3"/>
              </a:buClr>
              <a:buSzPts val="1800"/>
              <a:buFont typeface="Arial"/>
              <a:buChar char="•"/>
              <a:defRPr sz="1800">
                <a:solidFill>
                  <a:srgbClr val="595959"/>
                </a:solidFill>
                <a:latin typeface="Open Sans"/>
                <a:ea typeface="Open Sans"/>
                <a:cs typeface="Open Sans"/>
                <a:sym typeface="Open Sans"/>
              </a:defRPr>
            </a:lvl1pPr>
            <a:lvl2pPr indent="-317500" lvl="1" marL="914400" rtl="0" algn="l">
              <a:lnSpc>
                <a:spcPct val="90000"/>
              </a:lnSpc>
              <a:spcBef>
                <a:spcPts val="600"/>
              </a:spcBef>
              <a:spcAft>
                <a:spcPts val="0"/>
              </a:spcAft>
              <a:buClr>
                <a:schemeClr val="accent3"/>
              </a:buClr>
              <a:buSzPts val="1400"/>
              <a:buFont typeface="Calibri"/>
              <a:buChar char="‒"/>
              <a:defRPr sz="1400">
                <a:solidFill>
                  <a:srgbClr val="595959"/>
                </a:solidFill>
                <a:latin typeface="Open Sans"/>
                <a:ea typeface="Open Sans"/>
                <a:cs typeface="Open Sans"/>
                <a:sym typeface="Open Sans"/>
              </a:defRPr>
            </a:lvl2pPr>
            <a:lvl3pPr indent="-304800" lvl="2" marL="1371600" rtl="0" algn="l">
              <a:lnSpc>
                <a:spcPct val="90000"/>
              </a:lnSpc>
              <a:spcBef>
                <a:spcPts val="600"/>
              </a:spcBef>
              <a:spcAft>
                <a:spcPts val="0"/>
              </a:spcAft>
              <a:buClr>
                <a:schemeClr val="accent3"/>
              </a:buClr>
              <a:buSzPts val="1200"/>
              <a:buFont typeface="Calibri"/>
              <a:buChar char="‒"/>
              <a:defRPr sz="1200">
                <a:solidFill>
                  <a:srgbClr val="595959"/>
                </a:solidFill>
                <a:latin typeface="Open Sans"/>
                <a:ea typeface="Open Sans"/>
                <a:cs typeface="Open Sans"/>
                <a:sym typeface="Open Sans"/>
              </a:defRPr>
            </a:lvl3pPr>
            <a:lvl4pPr indent="-304800" lvl="3" marL="1828800" rtl="0" algn="l">
              <a:lnSpc>
                <a:spcPct val="90000"/>
              </a:lnSpc>
              <a:spcBef>
                <a:spcPts val="600"/>
              </a:spcBef>
              <a:spcAft>
                <a:spcPts val="0"/>
              </a:spcAft>
              <a:buClr>
                <a:schemeClr val="accent3"/>
              </a:buClr>
              <a:buSzPts val="1200"/>
              <a:buFont typeface="Calibri"/>
              <a:buChar char="‒"/>
              <a:defRPr sz="1200">
                <a:solidFill>
                  <a:srgbClr val="595959"/>
                </a:solidFill>
                <a:latin typeface="Open Sans"/>
                <a:ea typeface="Open Sans"/>
                <a:cs typeface="Open Sans"/>
                <a:sym typeface="Open Sans"/>
              </a:defRPr>
            </a:lvl4pPr>
            <a:lvl5pPr indent="-342900" lvl="4" marL="2286000" rtl="0" algn="l">
              <a:lnSpc>
                <a:spcPct val="90000"/>
              </a:lnSpc>
              <a:spcBef>
                <a:spcPts val="360"/>
              </a:spcBef>
              <a:spcAft>
                <a:spcPts val="0"/>
              </a:spcAft>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288" name="Google Shape;288;p61"/>
          <p:cNvSpPr txBox="1"/>
          <p:nvPr>
            <p:ph idx="2" type="body"/>
          </p:nvPr>
        </p:nvSpPr>
        <p:spPr>
          <a:xfrm>
            <a:off x="343932" y="830983"/>
            <a:ext cx="7962000" cy="350100"/>
          </a:xfrm>
          <a:prstGeom prst="rect">
            <a:avLst/>
          </a:prstGeom>
          <a:noFill/>
          <a:ln>
            <a:noFill/>
          </a:ln>
        </p:spPr>
        <p:txBody>
          <a:bodyPr anchorCtr="0" anchor="t" bIns="45700" lIns="91425" spcFirstLastPara="1" rIns="91425" wrap="square" tIns="45700">
            <a:noAutofit/>
          </a:bodyPr>
          <a:lstStyle>
            <a:lvl1pPr indent="-228600" lvl="0" marL="457200" rtl="0" algn="l">
              <a:lnSpc>
                <a:spcPct val="85000"/>
              </a:lnSpc>
              <a:spcBef>
                <a:spcPts val="0"/>
              </a:spcBef>
              <a:spcAft>
                <a:spcPts val="0"/>
              </a:spcAft>
              <a:buClr>
                <a:schemeClr val="accent1"/>
              </a:buClr>
              <a:buSzPts val="1800"/>
              <a:buFont typeface="Open Sans"/>
              <a:buNone/>
              <a:defRPr sz="1800">
                <a:solidFill>
                  <a:schemeClr val="accent3"/>
                </a:solidFill>
                <a:latin typeface="Open Sans"/>
                <a:ea typeface="Open Sans"/>
                <a:cs typeface="Open Sans"/>
                <a:sym typeface="Open Sans"/>
              </a:defRPr>
            </a:lvl1pPr>
            <a:lvl2pPr indent="-342900" lvl="1" marL="914400" rtl="0" algn="l">
              <a:lnSpc>
                <a:spcPct val="90000"/>
              </a:lnSpc>
              <a:spcBef>
                <a:spcPts val="360"/>
              </a:spcBef>
              <a:spcAft>
                <a:spcPts val="0"/>
              </a:spcAft>
              <a:buSzPts val="1800"/>
              <a:buChar char="–"/>
              <a:defRPr/>
            </a:lvl2pPr>
            <a:lvl3pPr indent="-342900" lvl="2" marL="1371600" rtl="0" algn="l">
              <a:lnSpc>
                <a:spcPct val="90000"/>
              </a:lnSpc>
              <a:spcBef>
                <a:spcPts val="360"/>
              </a:spcBef>
              <a:spcAft>
                <a:spcPts val="0"/>
              </a:spcAft>
              <a:buSzPts val="1800"/>
              <a:buChar char="•"/>
              <a:defRPr/>
            </a:lvl3pPr>
            <a:lvl4pPr indent="-342900" lvl="3" marL="1828800" rtl="0" algn="l">
              <a:lnSpc>
                <a:spcPct val="90000"/>
              </a:lnSpc>
              <a:spcBef>
                <a:spcPts val="360"/>
              </a:spcBef>
              <a:spcAft>
                <a:spcPts val="0"/>
              </a:spcAft>
              <a:buSzPts val="1800"/>
              <a:buChar char="–"/>
              <a:defRPr/>
            </a:lvl4pPr>
            <a:lvl5pPr indent="-342900" lvl="4" marL="2286000" rtl="0" algn="l">
              <a:lnSpc>
                <a:spcPct val="90000"/>
              </a:lnSpc>
              <a:spcBef>
                <a:spcPts val="360"/>
              </a:spcBef>
              <a:spcAft>
                <a:spcPts val="0"/>
              </a:spcAft>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Tree>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1">
  <p:cSld name="TITLE_1">
    <p:spTree>
      <p:nvGrpSpPr>
        <p:cNvPr id="289" name="Shape 289"/>
        <p:cNvGrpSpPr/>
        <p:nvPr/>
      </p:nvGrpSpPr>
      <p:grpSpPr>
        <a:xfrm>
          <a:off x="0" y="0"/>
          <a:ext cx="0" cy="0"/>
          <a:chOff x="0" y="0"/>
          <a:chExt cx="0" cy="0"/>
        </a:xfrm>
      </p:grpSpPr>
      <p:sp>
        <p:nvSpPr>
          <p:cNvPr id="290" name="Google Shape;290;p62"/>
          <p:cNvSpPr txBox="1"/>
          <p:nvPr>
            <p:ph type="ctrTitle"/>
          </p:nvPr>
        </p:nvSpPr>
        <p:spPr>
          <a:xfrm>
            <a:off x="311708" y="744575"/>
            <a:ext cx="8520600" cy="2052600"/>
          </a:xfrm>
          <a:prstGeom prst="rect">
            <a:avLst/>
          </a:prstGeom>
        </p:spPr>
        <p:txBody>
          <a:bodyPr anchorCtr="0" anchor="b" bIns="45700" lIns="91425" spcFirstLastPara="1" rIns="91425" wrap="square" tIns="45700">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291" name="Google Shape;291;p62"/>
          <p:cNvSpPr txBox="1"/>
          <p:nvPr>
            <p:ph idx="1" type="subTitle"/>
          </p:nvPr>
        </p:nvSpPr>
        <p:spPr>
          <a:xfrm>
            <a:off x="311700" y="2834125"/>
            <a:ext cx="8520600" cy="792600"/>
          </a:xfrm>
          <a:prstGeom prst="rect">
            <a:avLst/>
          </a:prstGeom>
        </p:spPr>
        <p:txBody>
          <a:bodyPr anchorCtr="0" anchor="t" bIns="45700" lIns="91425" spcFirstLastPara="1" rIns="91425" wrap="square" tIns="45700">
            <a:noAutofit/>
          </a:bodyPr>
          <a:lstStyle>
            <a:lvl1pPr lvl="0" rtl="0" algn="ctr">
              <a:lnSpc>
                <a:spcPct val="100000"/>
              </a:lnSpc>
              <a:spcBef>
                <a:spcPts val="360"/>
              </a:spcBef>
              <a:spcAft>
                <a:spcPts val="0"/>
              </a:spcAft>
              <a:buSzPts val="2800"/>
              <a:buNone/>
              <a:defRPr sz="2800"/>
            </a:lvl1pPr>
            <a:lvl2pPr lvl="1" rtl="0" algn="ctr">
              <a:lnSpc>
                <a:spcPct val="100000"/>
              </a:lnSpc>
              <a:spcBef>
                <a:spcPts val="280"/>
              </a:spcBef>
              <a:spcAft>
                <a:spcPts val="0"/>
              </a:spcAft>
              <a:buSzPts val="2800"/>
              <a:buNone/>
              <a:defRPr sz="2800"/>
            </a:lvl2pPr>
            <a:lvl3pPr lvl="2" rtl="0" algn="ctr">
              <a:lnSpc>
                <a:spcPct val="100000"/>
              </a:lnSpc>
              <a:spcBef>
                <a:spcPts val="240"/>
              </a:spcBef>
              <a:spcAft>
                <a:spcPts val="0"/>
              </a:spcAft>
              <a:buSzPts val="2800"/>
              <a:buNone/>
              <a:defRPr sz="2800"/>
            </a:lvl3pPr>
            <a:lvl4pPr lvl="3" rtl="0" algn="ctr">
              <a:lnSpc>
                <a:spcPct val="100000"/>
              </a:lnSpc>
              <a:spcBef>
                <a:spcPts val="240"/>
              </a:spcBef>
              <a:spcAft>
                <a:spcPts val="0"/>
              </a:spcAft>
              <a:buSzPts val="2800"/>
              <a:buNone/>
              <a:defRPr sz="2800"/>
            </a:lvl4pPr>
            <a:lvl5pPr lvl="4" rtl="0" algn="ctr">
              <a:lnSpc>
                <a:spcPct val="100000"/>
              </a:lnSpc>
              <a:spcBef>
                <a:spcPts val="360"/>
              </a:spcBef>
              <a:spcAft>
                <a:spcPts val="0"/>
              </a:spcAft>
              <a:buSzPts val="2800"/>
              <a:buNone/>
              <a:defRPr sz="2800"/>
            </a:lvl5pPr>
            <a:lvl6pPr lvl="5" rtl="0" algn="ctr">
              <a:lnSpc>
                <a:spcPct val="100000"/>
              </a:lnSpc>
              <a:spcBef>
                <a:spcPts val="400"/>
              </a:spcBef>
              <a:spcAft>
                <a:spcPts val="0"/>
              </a:spcAft>
              <a:buSzPts val="2800"/>
              <a:buNone/>
              <a:defRPr sz="2800"/>
            </a:lvl6pPr>
            <a:lvl7pPr lvl="6" rtl="0" algn="ctr">
              <a:lnSpc>
                <a:spcPct val="100000"/>
              </a:lnSpc>
              <a:spcBef>
                <a:spcPts val="400"/>
              </a:spcBef>
              <a:spcAft>
                <a:spcPts val="0"/>
              </a:spcAft>
              <a:buSzPts val="2800"/>
              <a:buNone/>
              <a:defRPr sz="2800"/>
            </a:lvl7pPr>
            <a:lvl8pPr lvl="7" rtl="0" algn="ctr">
              <a:lnSpc>
                <a:spcPct val="100000"/>
              </a:lnSpc>
              <a:spcBef>
                <a:spcPts val="400"/>
              </a:spcBef>
              <a:spcAft>
                <a:spcPts val="0"/>
              </a:spcAft>
              <a:buSzPts val="2800"/>
              <a:buNone/>
              <a:defRPr sz="2800"/>
            </a:lvl8pPr>
            <a:lvl9pPr lvl="8" rtl="0" algn="ctr">
              <a:lnSpc>
                <a:spcPct val="100000"/>
              </a:lnSpc>
              <a:spcBef>
                <a:spcPts val="400"/>
              </a:spcBef>
              <a:spcAft>
                <a:spcPts val="0"/>
              </a:spcAft>
              <a:buSzPts val="2800"/>
              <a:buNone/>
              <a:defRPr sz="2800"/>
            </a:lvl9pPr>
          </a:lstStyle>
          <a:p/>
        </p:txBody>
      </p:sp>
      <p:sp>
        <p:nvSpPr>
          <p:cNvPr id="292" name="Google Shape;292;p6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sz="1400"/>
            </a:lvl1pPr>
            <a:lvl2pPr lvl="1" rtl="0">
              <a:buNone/>
              <a:defRPr sz="1400"/>
            </a:lvl2pPr>
            <a:lvl3pPr lvl="2" rtl="0">
              <a:buNone/>
              <a:defRPr sz="1400"/>
            </a:lvl3pPr>
            <a:lvl4pPr lvl="3" rtl="0">
              <a:buNone/>
              <a:defRPr sz="1400"/>
            </a:lvl4pPr>
            <a:lvl5pPr lvl="4" rtl="0">
              <a:buNone/>
              <a:defRPr sz="1400"/>
            </a:lvl5pPr>
            <a:lvl6pPr lvl="5" rtl="0">
              <a:buNone/>
              <a:defRPr sz="1400"/>
            </a:lvl6pPr>
            <a:lvl7pPr lvl="6" rtl="0">
              <a:buNone/>
              <a:defRPr sz="1400"/>
            </a:lvl7pPr>
            <a:lvl8pPr lvl="7" rtl="0">
              <a:buNone/>
              <a:defRPr sz="1400"/>
            </a:lvl8pPr>
            <a:lvl9pPr lvl="8" rtl="0">
              <a:buNone/>
              <a:defRPr sz="1400"/>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hite 1">
  <p:cSld name="CUSTOM_5">
    <p:spTree>
      <p:nvGrpSpPr>
        <p:cNvPr id="293" name="Shape 293"/>
        <p:cNvGrpSpPr/>
        <p:nvPr/>
      </p:nvGrpSpPr>
      <p:grpSpPr>
        <a:xfrm>
          <a:off x="0" y="0"/>
          <a:ext cx="0" cy="0"/>
          <a:chOff x="0" y="0"/>
          <a:chExt cx="0" cy="0"/>
        </a:xfrm>
      </p:grpSpPr>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ogo with Content_1 1">
  <p:cSld name="Logo with Content_1_2">
    <p:spTree>
      <p:nvGrpSpPr>
        <p:cNvPr id="294" name="Shape 294"/>
        <p:cNvGrpSpPr/>
        <p:nvPr/>
      </p:nvGrpSpPr>
      <p:grpSpPr>
        <a:xfrm>
          <a:off x="0" y="0"/>
          <a:ext cx="0" cy="0"/>
          <a:chOff x="0" y="0"/>
          <a:chExt cx="0" cy="0"/>
        </a:xfrm>
      </p:grpSpPr>
      <p:sp>
        <p:nvSpPr>
          <p:cNvPr id="295" name="Google Shape;295;p64"/>
          <p:cNvSpPr/>
          <p:nvPr/>
        </p:nvSpPr>
        <p:spPr>
          <a:xfrm>
            <a:off x="3176" y="0"/>
            <a:ext cx="3148500" cy="51435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296" name="Google Shape;296;p64"/>
          <p:cNvSpPr/>
          <p:nvPr/>
        </p:nvSpPr>
        <p:spPr>
          <a:xfrm>
            <a:off x="3145536" y="0"/>
            <a:ext cx="5998500" cy="5143500"/>
          </a:xfrm>
          <a:prstGeom prst="rect">
            <a:avLst/>
          </a:prstGeom>
          <a:solidFill>
            <a:srgbClr val="F3F3F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Open Sans"/>
              <a:ea typeface="Open Sans"/>
              <a:cs typeface="Open Sans"/>
              <a:sym typeface="Open Sans"/>
            </a:endParaRPr>
          </a:p>
        </p:txBody>
      </p:sp>
      <p:sp>
        <p:nvSpPr>
          <p:cNvPr id="297" name="Google Shape;297;p64"/>
          <p:cNvSpPr txBox="1"/>
          <p:nvPr>
            <p:ph type="title"/>
          </p:nvPr>
        </p:nvSpPr>
        <p:spPr>
          <a:xfrm>
            <a:off x="3651504" y="784862"/>
            <a:ext cx="5035200" cy="3570000"/>
          </a:xfrm>
          <a:prstGeom prst="rect">
            <a:avLst/>
          </a:prstGeom>
          <a:noFill/>
          <a:ln>
            <a:noFill/>
          </a:ln>
        </p:spPr>
        <p:txBody>
          <a:bodyPr anchorCtr="1" anchor="ctr" bIns="45700" lIns="91425" spcFirstLastPara="1" rIns="91425" wrap="square" tIns="45700">
            <a:noAutofit/>
          </a:bodyPr>
          <a:lstStyle>
            <a:lvl1pPr lvl="0" rtl="0" algn="l">
              <a:lnSpc>
                <a:spcPct val="90000"/>
              </a:lnSpc>
              <a:spcBef>
                <a:spcPts val="0"/>
              </a:spcBef>
              <a:spcAft>
                <a:spcPts val="0"/>
              </a:spcAft>
              <a:buClr>
                <a:schemeClr val="lt1"/>
              </a:buClr>
              <a:buSzPts val="3600"/>
              <a:buFont typeface="Open Sans"/>
              <a:buNone/>
              <a:defRPr sz="3600">
                <a:solidFill>
                  <a:schemeClr val="lt1"/>
                </a:solidFill>
                <a:latin typeface="Open Sans"/>
                <a:ea typeface="Open Sans"/>
                <a:cs typeface="Open Sans"/>
                <a:sym typeface="Open Sa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pic>
        <p:nvPicPr>
          <p:cNvPr id="298" name="Google Shape;298;p64"/>
          <p:cNvPicPr preferRelativeResize="0"/>
          <p:nvPr/>
        </p:nvPicPr>
        <p:blipFill>
          <a:blip r:embed="rId2">
            <a:alphaModFix/>
          </a:blip>
          <a:stretch>
            <a:fillRect/>
          </a:stretch>
        </p:blipFill>
        <p:spPr>
          <a:xfrm>
            <a:off x="8336937" y="4843526"/>
            <a:ext cx="704389" cy="241849"/>
          </a:xfrm>
          <a:prstGeom prst="rect">
            <a:avLst/>
          </a:prstGeom>
          <a:noFill/>
          <a:ln>
            <a:noFill/>
          </a:ln>
        </p:spPr>
      </p:pic>
    </p:spTree>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3">
  <p:cSld name="Transition_1_1">
    <p:spTree>
      <p:nvGrpSpPr>
        <p:cNvPr id="299" name="Shape 299"/>
        <p:cNvGrpSpPr/>
        <p:nvPr/>
      </p:nvGrpSpPr>
      <p:grpSpPr>
        <a:xfrm>
          <a:off x="0" y="0"/>
          <a:ext cx="0" cy="0"/>
          <a:chOff x="0" y="0"/>
          <a:chExt cx="0" cy="0"/>
        </a:xfrm>
      </p:grpSpPr>
      <p:pic>
        <p:nvPicPr>
          <p:cNvPr id="300" name="Google Shape;300;p65"/>
          <p:cNvPicPr preferRelativeResize="0"/>
          <p:nvPr/>
        </p:nvPicPr>
        <p:blipFill>
          <a:blip r:embed="rId2">
            <a:alphaModFix/>
          </a:blip>
          <a:stretch>
            <a:fillRect/>
          </a:stretch>
        </p:blipFill>
        <p:spPr>
          <a:xfrm>
            <a:off x="2351" y="0"/>
            <a:ext cx="9139297" cy="5143499"/>
          </a:xfrm>
          <a:prstGeom prst="rect">
            <a:avLst/>
          </a:prstGeom>
          <a:noFill/>
          <a:ln>
            <a:noFill/>
          </a:ln>
        </p:spPr>
      </p:pic>
      <p:sp>
        <p:nvSpPr>
          <p:cNvPr id="301" name="Google Shape;301;p65"/>
          <p:cNvSpPr txBox="1"/>
          <p:nvPr>
            <p:ph idx="1" type="body"/>
          </p:nvPr>
        </p:nvSpPr>
        <p:spPr>
          <a:xfrm>
            <a:off x="718820" y="739141"/>
            <a:ext cx="6972300" cy="2319600"/>
          </a:xfrm>
          <a:prstGeom prst="rect">
            <a:avLst/>
          </a:prstGeom>
          <a:noFill/>
          <a:ln>
            <a:noFill/>
          </a:ln>
        </p:spPr>
        <p:txBody>
          <a:bodyPr anchorCtr="0" anchor="b" bIns="45700" lIns="91425" spcFirstLastPara="1" rIns="91425" wrap="square" tIns="45700">
            <a:noAutofit/>
          </a:bodyPr>
          <a:lstStyle>
            <a:lvl1pPr indent="-228600" lvl="0" marL="457200" marR="0" rtl="0" algn="l">
              <a:lnSpc>
                <a:spcPct val="85000"/>
              </a:lnSpc>
              <a:spcBef>
                <a:spcPts val="0"/>
              </a:spcBef>
              <a:spcAft>
                <a:spcPts val="0"/>
              </a:spcAft>
              <a:buClr>
                <a:srgbClr val="FFFFFF"/>
              </a:buClr>
              <a:buSzPts val="4000"/>
              <a:buFont typeface="Arial"/>
              <a:buNone/>
              <a:defRPr b="1" sz="4000">
                <a:solidFill>
                  <a:srgbClr val="FFFFFF"/>
                </a:solidFill>
                <a:latin typeface="Open Sans"/>
                <a:ea typeface="Open Sans"/>
                <a:cs typeface="Open Sans"/>
                <a:sym typeface="Open Sans"/>
              </a:defRPr>
            </a:lvl1pPr>
            <a:lvl2pPr indent="-228600" lvl="1" marL="914400" rtl="0" algn="l">
              <a:lnSpc>
                <a:spcPct val="90000"/>
              </a:lnSpc>
              <a:spcBef>
                <a:spcPts val="280"/>
              </a:spcBef>
              <a:spcAft>
                <a:spcPts val="0"/>
              </a:spcAft>
              <a:buSzPts val="1400"/>
              <a:buNone/>
              <a:defRPr b="0">
                <a:solidFill>
                  <a:schemeClr val="dk1"/>
                </a:solidFill>
              </a:defRPr>
            </a:lvl2pPr>
            <a:lvl3pPr indent="-228600" lvl="2" marL="1371600" rtl="0" algn="l">
              <a:lnSpc>
                <a:spcPct val="90000"/>
              </a:lnSpc>
              <a:spcBef>
                <a:spcPts val="240"/>
              </a:spcBef>
              <a:spcAft>
                <a:spcPts val="0"/>
              </a:spcAft>
              <a:buSzPts val="1200"/>
              <a:buNone/>
              <a:defRPr b="0">
                <a:solidFill>
                  <a:schemeClr val="dk1"/>
                </a:solidFill>
              </a:defRPr>
            </a:lvl3pPr>
            <a:lvl4pPr indent="-228600" lvl="3" marL="1828800" rtl="0" algn="l">
              <a:lnSpc>
                <a:spcPct val="90000"/>
              </a:lnSpc>
              <a:spcBef>
                <a:spcPts val="240"/>
              </a:spcBef>
              <a:spcAft>
                <a:spcPts val="0"/>
              </a:spcAft>
              <a:buSzPts val="1200"/>
              <a:buNone/>
              <a:defRPr b="0">
                <a:solidFill>
                  <a:schemeClr val="dk1"/>
                </a:solidFill>
              </a:defRPr>
            </a:lvl4pPr>
            <a:lvl5pPr indent="-228600" lvl="4" marL="2286000" rtl="0" algn="l">
              <a:lnSpc>
                <a:spcPct val="90000"/>
              </a:lnSpc>
              <a:spcBef>
                <a:spcPts val="360"/>
              </a:spcBef>
              <a:spcAft>
                <a:spcPts val="0"/>
              </a:spcAft>
              <a:buSzPts val="1800"/>
              <a:buNone/>
              <a:defRPr b="0">
                <a:solidFill>
                  <a:schemeClr val="dk1"/>
                </a:solidFill>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302" name="Google Shape;302;p65"/>
          <p:cNvSpPr txBox="1"/>
          <p:nvPr>
            <p:ph idx="2" type="body"/>
          </p:nvPr>
        </p:nvSpPr>
        <p:spPr>
          <a:xfrm>
            <a:off x="718820" y="3174404"/>
            <a:ext cx="5186700" cy="959400"/>
          </a:xfrm>
          <a:prstGeom prst="rect">
            <a:avLst/>
          </a:prstGeom>
          <a:noFill/>
          <a:ln>
            <a:noFill/>
          </a:ln>
        </p:spPr>
        <p:txBody>
          <a:bodyPr anchorCtr="0" anchor="t" bIns="45700" lIns="91425" spcFirstLastPara="1" rIns="91425" wrap="square" tIns="45700">
            <a:noAutofit/>
          </a:bodyPr>
          <a:lstStyle>
            <a:lvl1pPr indent="-228600" lvl="0" marL="457200" rtl="0" algn="l">
              <a:lnSpc>
                <a:spcPct val="85000"/>
              </a:lnSpc>
              <a:spcBef>
                <a:spcPts val="0"/>
              </a:spcBef>
              <a:spcAft>
                <a:spcPts val="0"/>
              </a:spcAft>
              <a:buSzPts val="2400"/>
              <a:buFont typeface="Open Sans"/>
              <a:buNone/>
              <a:defRPr b="0" sz="2400">
                <a:solidFill>
                  <a:srgbClr val="7FFFF6"/>
                </a:solidFill>
                <a:latin typeface="Open Sans"/>
                <a:ea typeface="Open Sans"/>
                <a:cs typeface="Open Sans"/>
                <a:sym typeface="Open Sans"/>
              </a:defRPr>
            </a:lvl1pPr>
            <a:lvl2pPr indent="-342900" lvl="1" marL="914400" rtl="0" algn="l">
              <a:lnSpc>
                <a:spcPct val="90000"/>
              </a:lnSpc>
              <a:spcBef>
                <a:spcPts val="360"/>
              </a:spcBef>
              <a:spcAft>
                <a:spcPts val="0"/>
              </a:spcAft>
              <a:buSzPts val="1800"/>
              <a:buChar char="–"/>
              <a:defRPr/>
            </a:lvl2pPr>
            <a:lvl3pPr indent="-342900" lvl="2" marL="1371600" rtl="0" algn="l">
              <a:lnSpc>
                <a:spcPct val="90000"/>
              </a:lnSpc>
              <a:spcBef>
                <a:spcPts val="360"/>
              </a:spcBef>
              <a:spcAft>
                <a:spcPts val="0"/>
              </a:spcAft>
              <a:buSzPts val="1800"/>
              <a:buChar char="•"/>
              <a:defRPr/>
            </a:lvl3pPr>
            <a:lvl4pPr indent="-342900" lvl="3" marL="1828800" rtl="0" algn="l">
              <a:lnSpc>
                <a:spcPct val="90000"/>
              </a:lnSpc>
              <a:spcBef>
                <a:spcPts val="360"/>
              </a:spcBef>
              <a:spcAft>
                <a:spcPts val="0"/>
              </a:spcAft>
              <a:buSzPts val="1800"/>
              <a:buChar char="–"/>
              <a:defRPr/>
            </a:lvl4pPr>
            <a:lvl5pPr indent="-342900" lvl="4" marL="2286000" rtl="0" algn="l">
              <a:lnSpc>
                <a:spcPct val="90000"/>
              </a:lnSpc>
              <a:spcBef>
                <a:spcPts val="360"/>
              </a:spcBef>
              <a:spcAft>
                <a:spcPts val="0"/>
              </a:spcAft>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pic>
        <p:nvPicPr>
          <p:cNvPr id="303" name="Google Shape;303;p65"/>
          <p:cNvPicPr preferRelativeResize="0"/>
          <p:nvPr/>
        </p:nvPicPr>
        <p:blipFill>
          <a:blip r:embed="rId3">
            <a:alphaModFix/>
          </a:blip>
          <a:stretch>
            <a:fillRect/>
          </a:stretch>
        </p:blipFill>
        <p:spPr>
          <a:xfrm>
            <a:off x="8128912" y="4791526"/>
            <a:ext cx="704389" cy="241849"/>
          </a:xfrm>
          <a:prstGeom prst="rect">
            <a:avLst/>
          </a:prstGeom>
          <a:noFill/>
          <a:ln>
            <a:noFill/>
          </a:ln>
        </p:spPr>
      </p:pic>
    </p:spTree>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Single 1 1">
  <p:cSld name="Image Single_1_1">
    <p:spTree>
      <p:nvGrpSpPr>
        <p:cNvPr id="304" name="Shape 304"/>
        <p:cNvGrpSpPr/>
        <p:nvPr/>
      </p:nvGrpSpPr>
      <p:grpSpPr>
        <a:xfrm>
          <a:off x="0" y="0"/>
          <a:ext cx="0" cy="0"/>
          <a:chOff x="0" y="0"/>
          <a:chExt cx="0" cy="0"/>
        </a:xfrm>
      </p:grpSpPr>
    </p:spTree>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2">
  <p:cSld name="TITLE_2">
    <p:spTree>
      <p:nvGrpSpPr>
        <p:cNvPr id="305" name="Shape 305"/>
        <p:cNvGrpSpPr/>
        <p:nvPr/>
      </p:nvGrpSpPr>
      <p:grpSpPr>
        <a:xfrm>
          <a:off x="0" y="0"/>
          <a:ext cx="0" cy="0"/>
          <a:chOff x="0" y="0"/>
          <a:chExt cx="0" cy="0"/>
        </a:xfrm>
      </p:grpSpPr>
      <p:sp>
        <p:nvSpPr>
          <p:cNvPr id="306" name="Google Shape;306;p67"/>
          <p:cNvSpPr txBox="1"/>
          <p:nvPr>
            <p:ph type="ctrTitle"/>
          </p:nvPr>
        </p:nvSpPr>
        <p:spPr>
          <a:xfrm>
            <a:off x="311708" y="744575"/>
            <a:ext cx="8520600" cy="2052600"/>
          </a:xfrm>
          <a:prstGeom prst="rect">
            <a:avLst/>
          </a:prstGeom>
        </p:spPr>
        <p:txBody>
          <a:bodyPr anchorCtr="0" anchor="b" bIns="45700" lIns="91425" spcFirstLastPara="1" rIns="91425" wrap="square" tIns="45700">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307" name="Google Shape;307;p67"/>
          <p:cNvSpPr txBox="1"/>
          <p:nvPr>
            <p:ph idx="1" type="subTitle"/>
          </p:nvPr>
        </p:nvSpPr>
        <p:spPr>
          <a:xfrm>
            <a:off x="311700" y="2834125"/>
            <a:ext cx="8520600" cy="792600"/>
          </a:xfrm>
          <a:prstGeom prst="rect">
            <a:avLst/>
          </a:prstGeom>
        </p:spPr>
        <p:txBody>
          <a:bodyPr anchorCtr="0" anchor="t" bIns="45700" lIns="91425" spcFirstLastPara="1" rIns="91425" wrap="square" tIns="45700">
            <a:noAutofit/>
          </a:bodyPr>
          <a:lstStyle>
            <a:lvl1pPr lvl="0" rtl="0" algn="ctr">
              <a:lnSpc>
                <a:spcPct val="100000"/>
              </a:lnSpc>
              <a:spcBef>
                <a:spcPts val="360"/>
              </a:spcBef>
              <a:spcAft>
                <a:spcPts val="0"/>
              </a:spcAft>
              <a:buSzPts val="2800"/>
              <a:buNone/>
              <a:defRPr sz="2800"/>
            </a:lvl1pPr>
            <a:lvl2pPr lvl="1" rtl="0" algn="ctr">
              <a:lnSpc>
                <a:spcPct val="100000"/>
              </a:lnSpc>
              <a:spcBef>
                <a:spcPts val="280"/>
              </a:spcBef>
              <a:spcAft>
                <a:spcPts val="0"/>
              </a:spcAft>
              <a:buSzPts val="2800"/>
              <a:buNone/>
              <a:defRPr sz="2800"/>
            </a:lvl2pPr>
            <a:lvl3pPr lvl="2" rtl="0" algn="ctr">
              <a:lnSpc>
                <a:spcPct val="100000"/>
              </a:lnSpc>
              <a:spcBef>
                <a:spcPts val="240"/>
              </a:spcBef>
              <a:spcAft>
                <a:spcPts val="0"/>
              </a:spcAft>
              <a:buSzPts val="2800"/>
              <a:buNone/>
              <a:defRPr sz="2800"/>
            </a:lvl3pPr>
            <a:lvl4pPr lvl="3" rtl="0" algn="ctr">
              <a:lnSpc>
                <a:spcPct val="100000"/>
              </a:lnSpc>
              <a:spcBef>
                <a:spcPts val="240"/>
              </a:spcBef>
              <a:spcAft>
                <a:spcPts val="0"/>
              </a:spcAft>
              <a:buSzPts val="2800"/>
              <a:buNone/>
              <a:defRPr sz="2800"/>
            </a:lvl4pPr>
            <a:lvl5pPr lvl="4" rtl="0" algn="ctr">
              <a:lnSpc>
                <a:spcPct val="100000"/>
              </a:lnSpc>
              <a:spcBef>
                <a:spcPts val="360"/>
              </a:spcBef>
              <a:spcAft>
                <a:spcPts val="0"/>
              </a:spcAft>
              <a:buSzPts val="2800"/>
              <a:buNone/>
              <a:defRPr sz="2800"/>
            </a:lvl5pPr>
            <a:lvl6pPr lvl="5" rtl="0" algn="ctr">
              <a:lnSpc>
                <a:spcPct val="100000"/>
              </a:lnSpc>
              <a:spcBef>
                <a:spcPts val="400"/>
              </a:spcBef>
              <a:spcAft>
                <a:spcPts val="0"/>
              </a:spcAft>
              <a:buSzPts val="2800"/>
              <a:buNone/>
              <a:defRPr sz="2800"/>
            </a:lvl6pPr>
            <a:lvl7pPr lvl="6" rtl="0" algn="ctr">
              <a:lnSpc>
                <a:spcPct val="100000"/>
              </a:lnSpc>
              <a:spcBef>
                <a:spcPts val="400"/>
              </a:spcBef>
              <a:spcAft>
                <a:spcPts val="0"/>
              </a:spcAft>
              <a:buSzPts val="2800"/>
              <a:buNone/>
              <a:defRPr sz="2800"/>
            </a:lvl7pPr>
            <a:lvl8pPr lvl="7" rtl="0" algn="ctr">
              <a:lnSpc>
                <a:spcPct val="100000"/>
              </a:lnSpc>
              <a:spcBef>
                <a:spcPts val="400"/>
              </a:spcBef>
              <a:spcAft>
                <a:spcPts val="0"/>
              </a:spcAft>
              <a:buSzPts val="2800"/>
              <a:buNone/>
              <a:defRPr sz="2800"/>
            </a:lvl8pPr>
            <a:lvl9pPr lvl="8" rtl="0" algn="ctr">
              <a:lnSpc>
                <a:spcPct val="100000"/>
              </a:lnSpc>
              <a:spcBef>
                <a:spcPts val="400"/>
              </a:spcBef>
              <a:spcAft>
                <a:spcPts val="0"/>
              </a:spcAft>
              <a:buSzPts val="2800"/>
              <a:buNone/>
              <a:defRPr sz="2800"/>
            </a:lvl9pPr>
          </a:lstStyle>
          <a:p/>
        </p:txBody>
      </p:sp>
      <p:sp>
        <p:nvSpPr>
          <p:cNvPr id="308" name="Google Shape;308;p6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slide- left-aligned, dark, blank">
  <p:cSld name="CUSTOM_4_2_1">
    <p:bg>
      <p:bgPr>
        <a:solidFill>
          <a:srgbClr val="20377D"/>
        </a:solidFill>
      </p:bgPr>
    </p:bg>
    <p:spTree>
      <p:nvGrpSpPr>
        <p:cNvPr id="309" name="Shape 309"/>
        <p:cNvGrpSpPr/>
        <p:nvPr/>
      </p:nvGrpSpPr>
      <p:grpSpPr>
        <a:xfrm>
          <a:off x="0" y="0"/>
          <a:ext cx="0" cy="0"/>
          <a:chOff x="0" y="0"/>
          <a:chExt cx="0" cy="0"/>
        </a:xfrm>
      </p:grpSpPr>
      <p:sp>
        <p:nvSpPr>
          <p:cNvPr id="310" name="Google Shape;310;p68"/>
          <p:cNvSpPr txBox="1"/>
          <p:nvPr>
            <p:ph type="title"/>
          </p:nvPr>
        </p:nvSpPr>
        <p:spPr>
          <a:xfrm>
            <a:off x="571500" y="482413"/>
            <a:ext cx="6876600" cy="810300"/>
          </a:xfrm>
          <a:prstGeom prst="rect">
            <a:avLst/>
          </a:prstGeom>
        </p:spPr>
        <p:txBody>
          <a:bodyPr anchorCtr="0" anchor="t" bIns="0" lIns="0" spcFirstLastPara="1" rIns="0" wrap="square" tIns="0">
            <a:noAutofit/>
          </a:bodyPr>
          <a:lstStyle>
            <a:lvl1pPr lvl="0" rtl="0">
              <a:spcBef>
                <a:spcPts val="0"/>
              </a:spcBef>
              <a:spcAft>
                <a:spcPts val="0"/>
              </a:spcAft>
              <a:buClr>
                <a:srgbClr val="FFFFFF"/>
              </a:buClr>
              <a:buSzPts val="2400"/>
              <a:buFont typeface="Inter ExtraBold"/>
              <a:buNone/>
              <a:defRPr sz="2400">
                <a:solidFill>
                  <a:srgbClr val="FFFFFF"/>
                </a:solidFill>
                <a:latin typeface="Inter ExtraBold"/>
                <a:ea typeface="Inter ExtraBold"/>
                <a:cs typeface="Inter ExtraBold"/>
                <a:sym typeface="Inter ExtraBold"/>
              </a:defRPr>
            </a:lvl1pPr>
            <a:lvl2pPr lvl="1" rtl="0">
              <a:spcBef>
                <a:spcPts val="0"/>
              </a:spcBef>
              <a:spcAft>
                <a:spcPts val="0"/>
              </a:spcAft>
              <a:buSzPts val="1400"/>
              <a:buFont typeface="Inter"/>
              <a:buNone/>
              <a:defRPr>
                <a:latin typeface="Inter"/>
                <a:ea typeface="Inter"/>
                <a:cs typeface="Inter"/>
                <a:sym typeface="Inter"/>
              </a:defRPr>
            </a:lvl2pPr>
            <a:lvl3pPr lvl="2" rtl="0">
              <a:spcBef>
                <a:spcPts val="0"/>
              </a:spcBef>
              <a:spcAft>
                <a:spcPts val="0"/>
              </a:spcAft>
              <a:buSzPts val="1400"/>
              <a:buFont typeface="Inter"/>
              <a:buNone/>
              <a:defRPr>
                <a:latin typeface="Inter"/>
                <a:ea typeface="Inter"/>
                <a:cs typeface="Inter"/>
                <a:sym typeface="Inter"/>
              </a:defRPr>
            </a:lvl3pPr>
            <a:lvl4pPr lvl="3" rtl="0">
              <a:spcBef>
                <a:spcPts val="0"/>
              </a:spcBef>
              <a:spcAft>
                <a:spcPts val="0"/>
              </a:spcAft>
              <a:buSzPts val="1400"/>
              <a:buFont typeface="Inter"/>
              <a:buNone/>
              <a:defRPr>
                <a:latin typeface="Inter"/>
                <a:ea typeface="Inter"/>
                <a:cs typeface="Inter"/>
                <a:sym typeface="Inter"/>
              </a:defRPr>
            </a:lvl4pPr>
            <a:lvl5pPr lvl="4" rtl="0">
              <a:spcBef>
                <a:spcPts val="0"/>
              </a:spcBef>
              <a:spcAft>
                <a:spcPts val="0"/>
              </a:spcAft>
              <a:buSzPts val="1400"/>
              <a:buFont typeface="Inter"/>
              <a:buNone/>
              <a:defRPr>
                <a:latin typeface="Inter"/>
                <a:ea typeface="Inter"/>
                <a:cs typeface="Inter"/>
                <a:sym typeface="Inter"/>
              </a:defRPr>
            </a:lvl5pPr>
            <a:lvl6pPr lvl="5" rtl="0">
              <a:spcBef>
                <a:spcPts val="0"/>
              </a:spcBef>
              <a:spcAft>
                <a:spcPts val="0"/>
              </a:spcAft>
              <a:buSzPts val="1400"/>
              <a:buFont typeface="Inter"/>
              <a:buNone/>
              <a:defRPr>
                <a:latin typeface="Inter"/>
                <a:ea typeface="Inter"/>
                <a:cs typeface="Inter"/>
                <a:sym typeface="Inter"/>
              </a:defRPr>
            </a:lvl6pPr>
            <a:lvl7pPr lvl="6" rtl="0">
              <a:spcBef>
                <a:spcPts val="0"/>
              </a:spcBef>
              <a:spcAft>
                <a:spcPts val="0"/>
              </a:spcAft>
              <a:buSzPts val="1400"/>
              <a:buFont typeface="Inter"/>
              <a:buNone/>
              <a:defRPr>
                <a:latin typeface="Inter"/>
                <a:ea typeface="Inter"/>
                <a:cs typeface="Inter"/>
                <a:sym typeface="Inter"/>
              </a:defRPr>
            </a:lvl7pPr>
            <a:lvl8pPr lvl="7" rtl="0">
              <a:spcBef>
                <a:spcPts val="0"/>
              </a:spcBef>
              <a:spcAft>
                <a:spcPts val="0"/>
              </a:spcAft>
              <a:buSzPts val="1400"/>
              <a:buFont typeface="Inter"/>
              <a:buNone/>
              <a:defRPr>
                <a:latin typeface="Inter"/>
                <a:ea typeface="Inter"/>
                <a:cs typeface="Inter"/>
                <a:sym typeface="Inter"/>
              </a:defRPr>
            </a:lvl8pPr>
            <a:lvl9pPr lvl="8" rtl="0">
              <a:spcBef>
                <a:spcPts val="0"/>
              </a:spcBef>
              <a:spcAft>
                <a:spcPts val="0"/>
              </a:spcAft>
              <a:buSzPts val="1400"/>
              <a:buFont typeface="Inter"/>
              <a:buNone/>
              <a:defRPr>
                <a:latin typeface="Inter"/>
                <a:ea typeface="Inter"/>
                <a:cs typeface="Inter"/>
                <a:sym typeface="Inter"/>
              </a:defRPr>
            </a:lvl9pPr>
          </a:lstStyle>
          <a:p/>
        </p:txBody>
      </p:sp>
      <p:pic>
        <p:nvPicPr>
          <p:cNvPr descr="Google Shape;31;p5" id="311" name="Google Shape;311;p68"/>
          <p:cNvPicPr preferRelativeResize="0"/>
          <p:nvPr/>
        </p:nvPicPr>
        <p:blipFill rotWithShape="1">
          <a:blip r:embed="rId2">
            <a:alphaModFix/>
          </a:blip>
          <a:srcRect b="0" l="0" r="0" t="0"/>
          <a:stretch/>
        </p:blipFill>
        <p:spPr>
          <a:xfrm>
            <a:off x="8183300" y="4691125"/>
            <a:ext cx="703444" cy="241849"/>
          </a:xfrm>
          <a:prstGeom prst="rect">
            <a:avLst/>
          </a:prstGeom>
          <a:noFill/>
          <a:ln>
            <a:noFill/>
          </a:ln>
        </p:spPr>
      </p:pic>
    </p:spTree>
  </p:cSld>
  <p:clrMapOvr>
    <a:masterClrMapping/>
  </p:clrMapOvr>
  <p:extLst>
    <p:ext uri="{DCECCB84-F9BA-43D5-87BE-67443E8EF086}">
      <p15:sldGuideLst>
        <p15:guide id="1" pos="360">
          <p15:clr>
            <a:srgbClr val="FA7B17"/>
          </p15:clr>
        </p15:guide>
        <p15:guide id="2" orient="horz" pos="486">
          <p15:clr>
            <a:srgbClr val="FA7B17"/>
          </p15:clr>
        </p15:guide>
      </p15:sldGuideLst>
    </p:ext>
  </p:extLst>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Single 4">
  <p:cSld name="Image Single_4">
    <p:spTree>
      <p:nvGrpSpPr>
        <p:cNvPr id="312" name="Shape 312"/>
        <p:cNvGrpSpPr/>
        <p:nvPr/>
      </p:nvGrpSpPr>
      <p:grpSpPr>
        <a:xfrm>
          <a:off x="0" y="0"/>
          <a:ext cx="0" cy="0"/>
          <a:chOff x="0" y="0"/>
          <a:chExt cx="0" cy="0"/>
        </a:xfrm>
      </p:grpSpPr>
    </p:spTree>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slide- center-aligned, generic, dark  2">
  <p:cSld name="CUSTOM_4_3">
    <p:bg>
      <p:bgPr>
        <a:solidFill>
          <a:srgbClr val="20377D"/>
        </a:solidFill>
      </p:bgPr>
    </p:bg>
    <p:spTree>
      <p:nvGrpSpPr>
        <p:cNvPr id="313" name="Shape 313"/>
        <p:cNvGrpSpPr/>
        <p:nvPr/>
      </p:nvGrpSpPr>
      <p:grpSpPr>
        <a:xfrm>
          <a:off x="0" y="0"/>
          <a:ext cx="0" cy="0"/>
          <a:chOff x="0" y="0"/>
          <a:chExt cx="0" cy="0"/>
        </a:xfrm>
      </p:grpSpPr>
      <p:sp>
        <p:nvSpPr>
          <p:cNvPr id="314" name="Google Shape;314;p70"/>
          <p:cNvSpPr/>
          <p:nvPr/>
        </p:nvSpPr>
        <p:spPr>
          <a:xfrm>
            <a:off x="0" y="4126900"/>
            <a:ext cx="704100" cy="141900"/>
          </a:xfrm>
          <a:prstGeom prst="rect">
            <a:avLst/>
          </a:prstGeom>
          <a:solidFill>
            <a:srgbClr val="182C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70"/>
          <p:cNvSpPr/>
          <p:nvPr/>
        </p:nvSpPr>
        <p:spPr>
          <a:xfrm>
            <a:off x="1" y="4497350"/>
            <a:ext cx="1026300" cy="141900"/>
          </a:xfrm>
          <a:prstGeom prst="rect">
            <a:avLst/>
          </a:prstGeom>
          <a:solidFill>
            <a:srgbClr val="2944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70"/>
          <p:cNvSpPr/>
          <p:nvPr/>
        </p:nvSpPr>
        <p:spPr>
          <a:xfrm>
            <a:off x="1189052" y="4497337"/>
            <a:ext cx="138900" cy="141900"/>
          </a:xfrm>
          <a:prstGeom prst="rect">
            <a:avLst/>
          </a:prstGeom>
          <a:solidFill>
            <a:srgbClr val="182C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17" name="Google Shape;317;p70"/>
          <p:cNvPicPr preferRelativeResize="0"/>
          <p:nvPr/>
        </p:nvPicPr>
        <p:blipFill rotWithShape="1">
          <a:blip r:embed="rId2">
            <a:alphaModFix/>
          </a:blip>
          <a:srcRect b="0" l="0" r="0" t="50174"/>
          <a:stretch/>
        </p:blipFill>
        <p:spPr>
          <a:xfrm>
            <a:off x="571499" y="0"/>
            <a:ext cx="590251" cy="294100"/>
          </a:xfrm>
          <a:prstGeom prst="rect">
            <a:avLst/>
          </a:prstGeom>
          <a:noFill/>
          <a:ln>
            <a:noFill/>
          </a:ln>
        </p:spPr>
      </p:pic>
      <p:sp>
        <p:nvSpPr>
          <p:cNvPr id="318" name="Google Shape;318;p70"/>
          <p:cNvSpPr/>
          <p:nvPr/>
        </p:nvSpPr>
        <p:spPr>
          <a:xfrm rot="10800000">
            <a:off x="8440500" y="518225"/>
            <a:ext cx="703500" cy="141900"/>
          </a:xfrm>
          <a:prstGeom prst="rect">
            <a:avLst/>
          </a:prstGeom>
          <a:solidFill>
            <a:srgbClr val="2944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70"/>
          <p:cNvSpPr/>
          <p:nvPr/>
        </p:nvSpPr>
        <p:spPr>
          <a:xfrm rot="10800000">
            <a:off x="8138775" y="518250"/>
            <a:ext cx="138900" cy="141900"/>
          </a:xfrm>
          <a:prstGeom prst="rect">
            <a:avLst/>
          </a:prstGeom>
          <a:solidFill>
            <a:srgbClr val="182C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70"/>
          <p:cNvSpPr txBox="1"/>
          <p:nvPr>
            <p:ph type="title"/>
          </p:nvPr>
        </p:nvSpPr>
        <p:spPr>
          <a:xfrm>
            <a:off x="571500" y="480150"/>
            <a:ext cx="7853100" cy="810300"/>
          </a:xfrm>
          <a:prstGeom prst="rect">
            <a:avLst/>
          </a:prstGeom>
        </p:spPr>
        <p:txBody>
          <a:bodyPr anchorCtr="0" anchor="t" bIns="0" lIns="0" spcFirstLastPara="1" rIns="0" wrap="square" tIns="0">
            <a:noAutofit/>
          </a:bodyPr>
          <a:lstStyle>
            <a:lvl1pPr lvl="0" rtl="0" algn="ctr">
              <a:spcBef>
                <a:spcPts val="0"/>
              </a:spcBef>
              <a:spcAft>
                <a:spcPts val="0"/>
              </a:spcAft>
              <a:buClr>
                <a:srgbClr val="FFFFFF"/>
              </a:buClr>
              <a:buSzPts val="2400"/>
              <a:buFont typeface="Inter ExtraBold"/>
              <a:buNone/>
              <a:defRPr sz="2400">
                <a:solidFill>
                  <a:srgbClr val="FFFFFF"/>
                </a:solidFill>
                <a:latin typeface="Inter ExtraBold"/>
                <a:ea typeface="Inter ExtraBold"/>
                <a:cs typeface="Inter ExtraBold"/>
                <a:sym typeface="Inter ExtraBold"/>
              </a:defRPr>
            </a:lvl1pPr>
            <a:lvl2pPr lvl="1" rtl="0">
              <a:spcBef>
                <a:spcPts val="0"/>
              </a:spcBef>
              <a:spcAft>
                <a:spcPts val="0"/>
              </a:spcAft>
              <a:buSzPts val="1400"/>
              <a:buFont typeface="Inter"/>
              <a:buNone/>
              <a:defRPr>
                <a:latin typeface="Inter"/>
                <a:ea typeface="Inter"/>
                <a:cs typeface="Inter"/>
                <a:sym typeface="Inter"/>
              </a:defRPr>
            </a:lvl2pPr>
            <a:lvl3pPr lvl="2" rtl="0">
              <a:spcBef>
                <a:spcPts val="0"/>
              </a:spcBef>
              <a:spcAft>
                <a:spcPts val="0"/>
              </a:spcAft>
              <a:buSzPts val="1400"/>
              <a:buFont typeface="Inter"/>
              <a:buNone/>
              <a:defRPr>
                <a:latin typeface="Inter"/>
                <a:ea typeface="Inter"/>
                <a:cs typeface="Inter"/>
                <a:sym typeface="Inter"/>
              </a:defRPr>
            </a:lvl3pPr>
            <a:lvl4pPr lvl="3" rtl="0">
              <a:spcBef>
                <a:spcPts val="0"/>
              </a:spcBef>
              <a:spcAft>
                <a:spcPts val="0"/>
              </a:spcAft>
              <a:buSzPts val="1400"/>
              <a:buFont typeface="Inter"/>
              <a:buNone/>
              <a:defRPr>
                <a:latin typeface="Inter"/>
                <a:ea typeface="Inter"/>
                <a:cs typeface="Inter"/>
                <a:sym typeface="Inter"/>
              </a:defRPr>
            </a:lvl4pPr>
            <a:lvl5pPr lvl="4" rtl="0">
              <a:spcBef>
                <a:spcPts val="0"/>
              </a:spcBef>
              <a:spcAft>
                <a:spcPts val="0"/>
              </a:spcAft>
              <a:buSzPts val="1400"/>
              <a:buFont typeface="Inter"/>
              <a:buNone/>
              <a:defRPr>
                <a:latin typeface="Inter"/>
                <a:ea typeface="Inter"/>
                <a:cs typeface="Inter"/>
                <a:sym typeface="Inter"/>
              </a:defRPr>
            </a:lvl5pPr>
            <a:lvl6pPr lvl="5" rtl="0">
              <a:spcBef>
                <a:spcPts val="0"/>
              </a:spcBef>
              <a:spcAft>
                <a:spcPts val="0"/>
              </a:spcAft>
              <a:buSzPts val="1400"/>
              <a:buFont typeface="Inter"/>
              <a:buNone/>
              <a:defRPr>
                <a:latin typeface="Inter"/>
                <a:ea typeface="Inter"/>
                <a:cs typeface="Inter"/>
                <a:sym typeface="Inter"/>
              </a:defRPr>
            </a:lvl6pPr>
            <a:lvl7pPr lvl="6" rtl="0">
              <a:spcBef>
                <a:spcPts val="0"/>
              </a:spcBef>
              <a:spcAft>
                <a:spcPts val="0"/>
              </a:spcAft>
              <a:buSzPts val="1400"/>
              <a:buFont typeface="Inter"/>
              <a:buNone/>
              <a:defRPr>
                <a:latin typeface="Inter"/>
                <a:ea typeface="Inter"/>
                <a:cs typeface="Inter"/>
                <a:sym typeface="Inter"/>
              </a:defRPr>
            </a:lvl7pPr>
            <a:lvl8pPr lvl="7" rtl="0">
              <a:spcBef>
                <a:spcPts val="0"/>
              </a:spcBef>
              <a:spcAft>
                <a:spcPts val="0"/>
              </a:spcAft>
              <a:buSzPts val="1400"/>
              <a:buFont typeface="Inter"/>
              <a:buNone/>
              <a:defRPr>
                <a:latin typeface="Inter"/>
                <a:ea typeface="Inter"/>
                <a:cs typeface="Inter"/>
                <a:sym typeface="Inter"/>
              </a:defRPr>
            </a:lvl8pPr>
            <a:lvl9pPr lvl="8" rtl="0">
              <a:spcBef>
                <a:spcPts val="0"/>
              </a:spcBef>
              <a:spcAft>
                <a:spcPts val="0"/>
              </a:spcAft>
              <a:buSzPts val="1400"/>
              <a:buFont typeface="Inter"/>
              <a:buNone/>
              <a:defRPr>
                <a:latin typeface="Inter"/>
                <a:ea typeface="Inter"/>
                <a:cs typeface="Inter"/>
                <a:sym typeface="Inter"/>
              </a:defRPr>
            </a:lvl9pPr>
          </a:lstStyle>
          <a:p/>
        </p:txBody>
      </p:sp>
      <p:pic>
        <p:nvPicPr>
          <p:cNvPr descr="Google Shape;31;p5" id="321" name="Google Shape;321;p70"/>
          <p:cNvPicPr preferRelativeResize="0"/>
          <p:nvPr/>
        </p:nvPicPr>
        <p:blipFill rotWithShape="1">
          <a:blip r:embed="rId3">
            <a:alphaModFix/>
          </a:blip>
          <a:srcRect b="0" l="0" r="0" t="0"/>
          <a:stretch/>
        </p:blipFill>
        <p:spPr>
          <a:xfrm>
            <a:off x="8183300" y="4691125"/>
            <a:ext cx="703444" cy="241849"/>
          </a:xfrm>
          <a:prstGeom prst="rect">
            <a:avLst/>
          </a:prstGeom>
          <a:noFill/>
          <a:ln>
            <a:noFill/>
          </a:ln>
        </p:spPr>
      </p:pic>
    </p:spTree>
  </p:cSld>
  <p:clrMapOvr>
    <a:masterClrMapping/>
  </p:clrMapOvr>
  <p:extLst>
    <p:ext uri="{DCECCB84-F9BA-43D5-87BE-67443E8EF086}">
      <p15:sldGuideLst>
        <p15:guide id="1" orient="horz" pos="480">
          <p15:clr>
            <a:srgbClr val="FA7B17"/>
          </p15:clr>
        </p15:guide>
      </p15:sldGuideLst>
    </p:ext>
  </p:extLst>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3">
  <p:cSld name="TITLE_3">
    <p:spTree>
      <p:nvGrpSpPr>
        <p:cNvPr id="322" name="Shape 322"/>
        <p:cNvGrpSpPr/>
        <p:nvPr/>
      </p:nvGrpSpPr>
      <p:grpSpPr>
        <a:xfrm>
          <a:off x="0" y="0"/>
          <a:ext cx="0" cy="0"/>
          <a:chOff x="0" y="0"/>
          <a:chExt cx="0" cy="0"/>
        </a:xfrm>
      </p:grpSpPr>
      <p:sp>
        <p:nvSpPr>
          <p:cNvPr id="323" name="Google Shape;323;p71"/>
          <p:cNvSpPr txBox="1"/>
          <p:nvPr>
            <p:ph type="ctrTitle"/>
          </p:nvPr>
        </p:nvSpPr>
        <p:spPr>
          <a:xfrm>
            <a:off x="311708" y="744575"/>
            <a:ext cx="8520600" cy="2052600"/>
          </a:xfrm>
          <a:prstGeom prst="rect">
            <a:avLst/>
          </a:prstGeom>
        </p:spPr>
        <p:txBody>
          <a:bodyPr anchorCtr="0" anchor="b" bIns="45700" lIns="91425" spcFirstLastPara="1" rIns="91425" wrap="square" tIns="45700">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324" name="Google Shape;324;p71"/>
          <p:cNvSpPr txBox="1"/>
          <p:nvPr>
            <p:ph idx="1" type="subTitle"/>
          </p:nvPr>
        </p:nvSpPr>
        <p:spPr>
          <a:xfrm>
            <a:off x="311700" y="2834125"/>
            <a:ext cx="8520600" cy="792600"/>
          </a:xfrm>
          <a:prstGeom prst="rect">
            <a:avLst/>
          </a:prstGeom>
        </p:spPr>
        <p:txBody>
          <a:bodyPr anchorCtr="0" anchor="t" bIns="45700" lIns="91425" spcFirstLastPara="1" rIns="91425" wrap="square" tIns="45700">
            <a:noAutofit/>
          </a:bodyPr>
          <a:lstStyle>
            <a:lvl1pPr lvl="0" rtl="0" algn="ctr">
              <a:lnSpc>
                <a:spcPct val="100000"/>
              </a:lnSpc>
              <a:spcBef>
                <a:spcPts val="360"/>
              </a:spcBef>
              <a:spcAft>
                <a:spcPts val="0"/>
              </a:spcAft>
              <a:buSzPts val="2800"/>
              <a:buNone/>
              <a:defRPr sz="2800"/>
            </a:lvl1pPr>
            <a:lvl2pPr lvl="1" rtl="0" algn="ctr">
              <a:lnSpc>
                <a:spcPct val="100000"/>
              </a:lnSpc>
              <a:spcBef>
                <a:spcPts val="280"/>
              </a:spcBef>
              <a:spcAft>
                <a:spcPts val="0"/>
              </a:spcAft>
              <a:buSzPts val="2800"/>
              <a:buNone/>
              <a:defRPr sz="2800"/>
            </a:lvl2pPr>
            <a:lvl3pPr lvl="2" rtl="0" algn="ctr">
              <a:lnSpc>
                <a:spcPct val="100000"/>
              </a:lnSpc>
              <a:spcBef>
                <a:spcPts val="240"/>
              </a:spcBef>
              <a:spcAft>
                <a:spcPts val="0"/>
              </a:spcAft>
              <a:buSzPts val="2800"/>
              <a:buNone/>
              <a:defRPr sz="2800"/>
            </a:lvl3pPr>
            <a:lvl4pPr lvl="3" rtl="0" algn="ctr">
              <a:lnSpc>
                <a:spcPct val="100000"/>
              </a:lnSpc>
              <a:spcBef>
                <a:spcPts val="240"/>
              </a:spcBef>
              <a:spcAft>
                <a:spcPts val="0"/>
              </a:spcAft>
              <a:buSzPts val="2800"/>
              <a:buNone/>
              <a:defRPr sz="2800"/>
            </a:lvl4pPr>
            <a:lvl5pPr lvl="4" rtl="0" algn="ctr">
              <a:lnSpc>
                <a:spcPct val="100000"/>
              </a:lnSpc>
              <a:spcBef>
                <a:spcPts val="360"/>
              </a:spcBef>
              <a:spcAft>
                <a:spcPts val="0"/>
              </a:spcAft>
              <a:buSzPts val="2800"/>
              <a:buNone/>
              <a:defRPr sz="2800"/>
            </a:lvl5pPr>
            <a:lvl6pPr lvl="5" rtl="0" algn="ctr">
              <a:lnSpc>
                <a:spcPct val="100000"/>
              </a:lnSpc>
              <a:spcBef>
                <a:spcPts val="400"/>
              </a:spcBef>
              <a:spcAft>
                <a:spcPts val="0"/>
              </a:spcAft>
              <a:buSzPts val="2800"/>
              <a:buNone/>
              <a:defRPr sz="2800"/>
            </a:lvl6pPr>
            <a:lvl7pPr lvl="6" rtl="0" algn="ctr">
              <a:lnSpc>
                <a:spcPct val="100000"/>
              </a:lnSpc>
              <a:spcBef>
                <a:spcPts val="400"/>
              </a:spcBef>
              <a:spcAft>
                <a:spcPts val="0"/>
              </a:spcAft>
              <a:buSzPts val="2800"/>
              <a:buNone/>
              <a:defRPr sz="2800"/>
            </a:lvl7pPr>
            <a:lvl8pPr lvl="7" rtl="0" algn="ctr">
              <a:lnSpc>
                <a:spcPct val="100000"/>
              </a:lnSpc>
              <a:spcBef>
                <a:spcPts val="400"/>
              </a:spcBef>
              <a:spcAft>
                <a:spcPts val="0"/>
              </a:spcAft>
              <a:buSzPts val="2800"/>
              <a:buNone/>
              <a:defRPr sz="2800"/>
            </a:lvl8pPr>
            <a:lvl9pPr lvl="8" rtl="0" algn="ctr">
              <a:lnSpc>
                <a:spcPct val="100000"/>
              </a:lnSpc>
              <a:spcBef>
                <a:spcPts val="400"/>
              </a:spcBef>
              <a:spcAft>
                <a:spcPts val="0"/>
              </a:spcAft>
              <a:buSzPts val="2800"/>
              <a:buNone/>
              <a:defRPr sz="2800"/>
            </a:lvl9pPr>
          </a:lstStyle>
          <a:p/>
        </p:txBody>
      </p:sp>
      <p:sp>
        <p:nvSpPr>
          <p:cNvPr id="325" name="Google Shape;325;p71"/>
          <p:cNvSpPr txBox="1"/>
          <p:nvPr>
            <p:ph idx="12" type="sldNum"/>
          </p:nvPr>
        </p:nvSpPr>
        <p:spPr>
          <a:xfrm>
            <a:off x="8472458" y="4663217"/>
            <a:ext cx="548700" cy="393600"/>
          </a:xfrm>
          <a:prstGeom prst="rect">
            <a:avLst/>
          </a:prstGeom>
          <a:noFill/>
          <a:ln>
            <a:noFill/>
          </a:ln>
        </p:spPr>
        <p:txBody>
          <a:bodyPr anchorCtr="0" anchor="ctr" bIns="45725" lIns="45725" spcFirstLastPara="1" rIns="45725" wrap="square" tIns="45725">
            <a:noAutofit/>
          </a:bodyPr>
          <a:lstStyle>
            <a:lvl1pPr lvl="0" rtl="0">
              <a:buNone/>
              <a:defRPr sz="700"/>
            </a:lvl1pPr>
            <a:lvl2pPr lvl="1" rtl="0">
              <a:buNone/>
              <a:defRPr sz="700"/>
            </a:lvl2pPr>
            <a:lvl3pPr lvl="2" rtl="0">
              <a:buNone/>
              <a:defRPr sz="700"/>
            </a:lvl3pPr>
            <a:lvl4pPr lvl="3" rtl="0">
              <a:buNone/>
              <a:defRPr sz="700"/>
            </a:lvl4pPr>
            <a:lvl5pPr lvl="4" rtl="0">
              <a:buNone/>
              <a:defRPr sz="700"/>
            </a:lvl5pPr>
            <a:lvl6pPr lvl="5" rtl="0">
              <a:buNone/>
              <a:defRPr sz="700"/>
            </a:lvl6pPr>
            <a:lvl7pPr lvl="6" rtl="0">
              <a:buNone/>
              <a:defRPr sz="700"/>
            </a:lvl7pPr>
            <a:lvl8pPr lvl="7" rtl="0">
              <a:buNone/>
              <a:defRPr sz="700"/>
            </a:lvl8pPr>
            <a:lvl9pPr lvl="8" rtl="0">
              <a:buNone/>
              <a:defRPr sz="700"/>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Single 1 2">
  <p:cSld name="Image Single_1_2">
    <p:spTree>
      <p:nvGrpSpPr>
        <p:cNvPr id="326" name="Shape 326"/>
        <p:cNvGrpSpPr/>
        <p:nvPr/>
      </p:nvGrpSpPr>
      <p:grpSpPr>
        <a:xfrm>
          <a:off x="0" y="0"/>
          <a:ext cx="0" cy="0"/>
          <a:chOff x="0" y="0"/>
          <a:chExt cx="0" cy="0"/>
        </a:xfrm>
      </p:grpSpPr>
    </p:spTree>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left aligned, two-lines">
  <p:cSld name="Blank White_1_1_1_1_1_1_1_2_1_1">
    <p:spTree>
      <p:nvGrpSpPr>
        <p:cNvPr id="327" name="Shape 327"/>
        <p:cNvGrpSpPr/>
        <p:nvPr/>
      </p:nvGrpSpPr>
      <p:grpSpPr>
        <a:xfrm>
          <a:off x="0" y="0"/>
          <a:ext cx="0" cy="0"/>
          <a:chOff x="0" y="0"/>
          <a:chExt cx="0" cy="0"/>
        </a:xfrm>
      </p:grpSpPr>
      <p:sp>
        <p:nvSpPr>
          <p:cNvPr id="328" name="Google Shape;328;p73"/>
          <p:cNvSpPr txBox="1"/>
          <p:nvPr>
            <p:ph type="title"/>
          </p:nvPr>
        </p:nvSpPr>
        <p:spPr>
          <a:xfrm>
            <a:off x="571500" y="475954"/>
            <a:ext cx="7236900" cy="8103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SzPts val="2400"/>
              <a:buFont typeface="Arial"/>
              <a:buNone/>
              <a:defRPr sz="2400">
                <a:latin typeface="Arial"/>
                <a:ea typeface="Arial"/>
                <a:cs typeface="Arial"/>
                <a:sym typeface="Arial"/>
              </a:defRPr>
            </a:lvl1pPr>
            <a:lvl2pPr lvl="1" rtl="0" algn="l">
              <a:lnSpc>
                <a:spcPct val="100000"/>
              </a:lnSpc>
              <a:spcBef>
                <a:spcPts val="0"/>
              </a:spcBef>
              <a:spcAft>
                <a:spcPts val="0"/>
              </a:spcAft>
              <a:buSzPts val="2800"/>
              <a:buFont typeface="Arial"/>
              <a:buNone/>
              <a:defRPr>
                <a:latin typeface="Arial"/>
                <a:ea typeface="Arial"/>
                <a:cs typeface="Arial"/>
                <a:sym typeface="Arial"/>
              </a:defRPr>
            </a:lvl2pPr>
            <a:lvl3pPr lvl="2" rtl="0" algn="l">
              <a:lnSpc>
                <a:spcPct val="100000"/>
              </a:lnSpc>
              <a:spcBef>
                <a:spcPts val="0"/>
              </a:spcBef>
              <a:spcAft>
                <a:spcPts val="0"/>
              </a:spcAft>
              <a:buSzPts val="2800"/>
              <a:buFont typeface="Arial"/>
              <a:buNone/>
              <a:defRPr>
                <a:latin typeface="Arial"/>
                <a:ea typeface="Arial"/>
                <a:cs typeface="Arial"/>
                <a:sym typeface="Arial"/>
              </a:defRPr>
            </a:lvl3pPr>
            <a:lvl4pPr lvl="3" rtl="0" algn="l">
              <a:lnSpc>
                <a:spcPct val="100000"/>
              </a:lnSpc>
              <a:spcBef>
                <a:spcPts val="0"/>
              </a:spcBef>
              <a:spcAft>
                <a:spcPts val="0"/>
              </a:spcAft>
              <a:buSzPts val="2800"/>
              <a:buFont typeface="Arial"/>
              <a:buNone/>
              <a:defRPr>
                <a:latin typeface="Arial"/>
                <a:ea typeface="Arial"/>
                <a:cs typeface="Arial"/>
                <a:sym typeface="Arial"/>
              </a:defRPr>
            </a:lvl4pPr>
            <a:lvl5pPr lvl="4" rtl="0" algn="l">
              <a:lnSpc>
                <a:spcPct val="100000"/>
              </a:lnSpc>
              <a:spcBef>
                <a:spcPts val="0"/>
              </a:spcBef>
              <a:spcAft>
                <a:spcPts val="0"/>
              </a:spcAft>
              <a:buSzPts val="2800"/>
              <a:buFont typeface="Arial"/>
              <a:buNone/>
              <a:defRPr>
                <a:latin typeface="Arial"/>
                <a:ea typeface="Arial"/>
                <a:cs typeface="Arial"/>
                <a:sym typeface="Arial"/>
              </a:defRPr>
            </a:lvl5pPr>
            <a:lvl6pPr lvl="5" rtl="0" algn="l">
              <a:lnSpc>
                <a:spcPct val="100000"/>
              </a:lnSpc>
              <a:spcBef>
                <a:spcPts val="0"/>
              </a:spcBef>
              <a:spcAft>
                <a:spcPts val="0"/>
              </a:spcAft>
              <a:buSzPts val="2800"/>
              <a:buFont typeface="Arial"/>
              <a:buNone/>
              <a:defRPr>
                <a:latin typeface="Arial"/>
                <a:ea typeface="Arial"/>
                <a:cs typeface="Arial"/>
                <a:sym typeface="Arial"/>
              </a:defRPr>
            </a:lvl6pPr>
            <a:lvl7pPr lvl="6" rtl="0" algn="l">
              <a:lnSpc>
                <a:spcPct val="100000"/>
              </a:lnSpc>
              <a:spcBef>
                <a:spcPts val="0"/>
              </a:spcBef>
              <a:spcAft>
                <a:spcPts val="0"/>
              </a:spcAft>
              <a:buSzPts val="2800"/>
              <a:buFont typeface="Arial"/>
              <a:buNone/>
              <a:defRPr>
                <a:latin typeface="Arial"/>
                <a:ea typeface="Arial"/>
                <a:cs typeface="Arial"/>
                <a:sym typeface="Arial"/>
              </a:defRPr>
            </a:lvl7pPr>
            <a:lvl8pPr lvl="7" rtl="0" algn="l">
              <a:lnSpc>
                <a:spcPct val="100000"/>
              </a:lnSpc>
              <a:spcBef>
                <a:spcPts val="0"/>
              </a:spcBef>
              <a:spcAft>
                <a:spcPts val="0"/>
              </a:spcAft>
              <a:buSzPts val="2800"/>
              <a:buFont typeface="Arial"/>
              <a:buNone/>
              <a:defRPr>
                <a:latin typeface="Arial"/>
                <a:ea typeface="Arial"/>
                <a:cs typeface="Arial"/>
                <a:sym typeface="Arial"/>
              </a:defRPr>
            </a:lvl8pPr>
            <a:lvl9pPr lvl="8" rtl="0" algn="l">
              <a:lnSpc>
                <a:spcPct val="100000"/>
              </a:lnSpc>
              <a:spcBef>
                <a:spcPts val="0"/>
              </a:spcBef>
              <a:spcAft>
                <a:spcPts val="0"/>
              </a:spcAft>
              <a:buSzPts val="2800"/>
              <a:buFont typeface="Arial"/>
              <a:buNone/>
              <a:defRPr>
                <a:latin typeface="Arial"/>
                <a:ea typeface="Arial"/>
                <a:cs typeface="Arial"/>
                <a:sym typeface="Arial"/>
              </a:defRPr>
            </a:lvl9pPr>
          </a:lstStyle>
          <a:p/>
        </p:txBody>
      </p:sp>
      <p:sp>
        <p:nvSpPr>
          <p:cNvPr id="329" name="Google Shape;329;p73"/>
          <p:cNvSpPr txBox="1"/>
          <p:nvPr>
            <p:ph idx="1" type="subTitle"/>
          </p:nvPr>
        </p:nvSpPr>
        <p:spPr>
          <a:xfrm>
            <a:off x="571500" y="1286263"/>
            <a:ext cx="6192000" cy="362100"/>
          </a:xfrm>
          <a:prstGeom prst="rect">
            <a:avLst/>
          </a:prstGeom>
          <a:noFill/>
          <a:ln>
            <a:noFill/>
          </a:ln>
        </p:spPr>
        <p:txBody>
          <a:bodyPr anchorCtr="0" anchor="t" bIns="0" lIns="0" spcFirstLastPara="1" rIns="0" wrap="square" tIns="0">
            <a:noAutofit/>
          </a:bodyPr>
          <a:lstStyle>
            <a:lvl1pPr lvl="0" rtl="0" algn="l">
              <a:lnSpc>
                <a:spcPct val="115000"/>
              </a:lnSpc>
              <a:spcBef>
                <a:spcPts val="0"/>
              </a:spcBef>
              <a:spcAft>
                <a:spcPts val="0"/>
              </a:spcAft>
              <a:buSzPts val="1800"/>
              <a:buFont typeface="Arial"/>
              <a:buNone/>
              <a:defRPr>
                <a:latin typeface="Arial"/>
                <a:ea typeface="Arial"/>
                <a:cs typeface="Arial"/>
                <a:sym typeface="Arial"/>
              </a:defRPr>
            </a:lvl1pPr>
            <a:lvl2pPr lvl="1" rtl="0" algn="l">
              <a:lnSpc>
                <a:spcPct val="115000"/>
              </a:lnSpc>
              <a:spcBef>
                <a:spcPts val="800"/>
              </a:spcBef>
              <a:spcAft>
                <a:spcPts val="0"/>
              </a:spcAft>
              <a:buClr>
                <a:schemeClr val="dk1"/>
              </a:buClr>
              <a:buSzPts val="1800"/>
              <a:buFont typeface="Arial"/>
              <a:buNone/>
              <a:defRPr>
                <a:solidFill>
                  <a:schemeClr val="dk1"/>
                </a:solidFill>
                <a:latin typeface="Arial"/>
                <a:ea typeface="Arial"/>
                <a:cs typeface="Arial"/>
                <a:sym typeface="Arial"/>
              </a:defRPr>
            </a:lvl2pPr>
            <a:lvl3pPr lvl="2" rtl="0" algn="l">
              <a:lnSpc>
                <a:spcPct val="115000"/>
              </a:lnSpc>
              <a:spcBef>
                <a:spcPts val="800"/>
              </a:spcBef>
              <a:spcAft>
                <a:spcPts val="0"/>
              </a:spcAft>
              <a:buClr>
                <a:schemeClr val="dk1"/>
              </a:buClr>
              <a:buSzPts val="1800"/>
              <a:buFont typeface="Arial"/>
              <a:buNone/>
              <a:defRPr>
                <a:solidFill>
                  <a:schemeClr val="dk1"/>
                </a:solidFill>
                <a:latin typeface="Arial"/>
                <a:ea typeface="Arial"/>
                <a:cs typeface="Arial"/>
                <a:sym typeface="Arial"/>
              </a:defRPr>
            </a:lvl3pPr>
            <a:lvl4pPr lvl="3" rtl="0" algn="l">
              <a:lnSpc>
                <a:spcPct val="115000"/>
              </a:lnSpc>
              <a:spcBef>
                <a:spcPts val="800"/>
              </a:spcBef>
              <a:spcAft>
                <a:spcPts val="0"/>
              </a:spcAft>
              <a:buClr>
                <a:schemeClr val="dk1"/>
              </a:buClr>
              <a:buSzPts val="1800"/>
              <a:buFont typeface="Arial"/>
              <a:buNone/>
              <a:defRPr>
                <a:solidFill>
                  <a:schemeClr val="dk1"/>
                </a:solidFill>
                <a:latin typeface="Arial"/>
                <a:ea typeface="Arial"/>
                <a:cs typeface="Arial"/>
                <a:sym typeface="Arial"/>
              </a:defRPr>
            </a:lvl4pPr>
            <a:lvl5pPr lvl="4" rtl="0" algn="l">
              <a:lnSpc>
                <a:spcPct val="115000"/>
              </a:lnSpc>
              <a:spcBef>
                <a:spcPts val="800"/>
              </a:spcBef>
              <a:spcAft>
                <a:spcPts val="0"/>
              </a:spcAft>
              <a:buClr>
                <a:schemeClr val="dk1"/>
              </a:buClr>
              <a:buSzPts val="1800"/>
              <a:buFont typeface="Arial"/>
              <a:buNone/>
              <a:defRPr>
                <a:solidFill>
                  <a:schemeClr val="dk1"/>
                </a:solidFill>
                <a:latin typeface="Arial"/>
                <a:ea typeface="Arial"/>
                <a:cs typeface="Arial"/>
                <a:sym typeface="Arial"/>
              </a:defRPr>
            </a:lvl5pPr>
            <a:lvl6pPr lvl="5" rtl="0" algn="l">
              <a:lnSpc>
                <a:spcPct val="115000"/>
              </a:lnSpc>
              <a:spcBef>
                <a:spcPts val="800"/>
              </a:spcBef>
              <a:spcAft>
                <a:spcPts val="0"/>
              </a:spcAft>
              <a:buClr>
                <a:schemeClr val="dk1"/>
              </a:buClr>
              <a:buSzPts val="1800"/>
              <a:buFont typeface="Arial"/>
              <a:buNone/>
              <a:defRPr>
                <a:solidFill>
                  <a:schemeClr val="dk1"/>
                </a:solidFill>
                <a:latin typeface="Arial"/>
                <a:ea typeface="Arial"/>
                <a:cs typeface="Arial"/>
                <a:sym typeface="Arial"/>
              </a:defRPr>
            </a:lvl6pPr>
            <a:lvl7pPr lvl="6" rtl="0" algn="l">
              <a:lnSpc>
                <a:spcPct val="115000"/>
              </a:lnSpc>
              <a:spcBef>
                <a:spcPts val="800"/>
              </a:spcBef>
              <a:spcAft>
                <a:spcPts val="0"/>
              </a:spcAft>
              <a:buClr>
                <a:schemeClr val="dk1"/>
              </a:buClr>
              <a:buSzPts val="1800"/>
              <a:buFont typeface="Arial"/>
              <a:buNone/>
              <a:defRPr>
                <a:solidFill>
                  <a:schemeClr val="dk1"/>
                </a:solidFill>
                <a:latin typeface="Arial"/>
                <a:ea typeface="Arial"/>
                <a:cs typeface="Arial"/>
                <a:sym typeface="Arial"/>
              </a:defRPr>
            </a:lvl7pPr>
            <a:lvl8pPr lvl="7" rtl="0" algn="l">
              <a:lnSpc>
                <a:spcPct val="115000"/>
              </a:lnSpc>
              <a:spcBef>
                <a:spcPts val="800"/>
              </a:spcBef>
              <a:spcAft>
                <a:spcPts val="0"/>
              </a:spcAft>
              <a:buClr>
                <a:schemeClr val="dk1"/>
              </a:buClr>
              <a:buSzPts val="1800"/>
              <a:buFont typeface="Arial"/>
              <a:buNone/>
              <a:defRPr>
                <a:solidFill>
                  <a:schemeClr val="dk1"/>
                </a:solidFill>
                <a:latin typeface="Arial"/>
                <a:ea typeface="Arial"/>
                <a:cs typeface="Arial"/>
                <a:sym typeface="Arial"/>
              </a:defRPr>
            </a:lvl8pPr>
            <a:lvl9pPr lvl="8" rtl="0" algn="l">
              <a:lnSpc>
                <a:spcPct val="115000"/>
              </a:lnSpc>
              <a:spcBef>
                <a:spcPts val="800"/>
              </a:spcBef>
              <a:spcAft>
                <a:spcPts val="800"/>
              </a:spcAft>
              <a:buClr>
                <a:schemeClr val="dk1"/>
              </a:buClr>
              <a:buSzPts val="1800"/>
              <a:buFont typeface="Arial"/>
              <a:buNone/>
              <a:defRPr>
                <a:solidFill>
                  <a:schemeClr val="dk1"/>
                </a:solidFill>
                <a:latin typeface="Arial"/>
                <a:ea typeface="Arial"/>
                <a:cs typeface="Arial"/>
                <a:sym typeface="Arial"/>
              </a:defRPr>
            </a:lvl9pPr>
          </a:lstStyle>
          <a:p/>
        </p:txBody>
      </p:sp>
      <p:sp>
        <p:nvSpPr>
          <p:cNvPr id="330" name="Google Shape;330;p73"/>
          <p:cNvSpPr txBox="1"/>
          <p:nvPr>
            <p:ph idx="2" type="body"/>
          </p:nvPr>
        </p:nvSpPr>
        <p:spPr>
          <a:xfrm>
            <a:off x="571500" y="1648429"/>
            <a:ext cx="4678200" cy="2896800"/>
          </a:xfrm>
          <a:prstGeom prst="rect">
            <a:avLst/>
          </a:prstGeom>
          <a:noFill/>
          <a:ln>
            <a:noFill/>
          </a:ln>
        </p:spPr>
        <p:txBody>
          <a:bodyPr anchorCtr="0" anchor="t" bIns="0" lIns="0" spcFirstLastPara="1" rIns="0" wrap="square" tIns="0">
            <a:noAutofit/>
          </a:bodyPr>
          <a:lstStyle>
            <a:lvl1pPr indent="-330200" lvl="0" marL="457200" rtl="0" algn="l">
              <a:lnSpc>
                <a:spcPct val="115000"/>
              </a:lnSpc>
              <a:spcBef>
                <a:spcPts val="0"/>
              </a:spcBef>
              <a:spcAft>
                <a:spcPts val="0"/>
              </a:spcAft>
              <a:buSzPts val="1600"/>
              <a:buFont typeface="Arial"/>
              <a:buChar char="●"/>
              <a:defRPr>
                <a:solidFill>
                  <a:schemeClr val="dk1"/>
                </a:solidFill>
                <a:latin typeface="Arial"/>
                <a:ea typeface="Arial"/>
                <a:cs typeface="Arial"/>
                <a:sym typeface="Arial"/>
              </a:defRPr>
            </a:lvl1pPr>
            <a:lvl2pPr indent="-342900" lvl="1" marL="914400" rtl="0" algn="l">
              <a:lnSpc>
                <a:spcPct val="115000"/>
              </a:lnSpc>
              <a:spcBef>
                <a:spcPts val="800"/>
              </a:spcBef>
              <a:spcAft>
                <a:spcPts val="0"/>
              </a:spcAft>
              <a:buClr>
                <a:schemeClr val="dk1"/>
              </a:buClr>
              <a:buSzPts val="1800"/>
              <a:buFont typeface="Arial"/>
              <a:buChar char="○"/>
              <a:defRPr>
                <a:solidFill>
                  <a:schemeClr val="dk1"/>
                </a:solidFill>
                <a:latin typeface="Arial"/>
                <a:ea typeface="Arial"/>
                <a:cs typeface="Arial"/>
                <a:sym typeface="Arial"/>
              </a:defRPr>
            </a:lvl2pPr>
            <a:lvl3pPr indent="-342900" lvl="2" marL="1371600" rtl="0" algn="l">
              <a:lnSpc>
                <a:spcPct val="115000"/>
              </a:lnSpc>
              <a:spcBef>
                <a:spcPts val="800"/>
              </a:spcBef>
              <a:spcAft>
                <a:spcPts val="0"/>
              </a:spcAft>
              <a:buClr>
                <a:schemeClr val="dk1"/>
              </a:buClr>
              <a:buSzPts val="1800"/>
              <a:buFont typeface="Arial"/>
              <a:buChar char="ᐨ"/>
              <a:defRPr>
                <a:solidFill>
                  <a:schemeClr val="dk1"/>
                </a:solidFill>
                <a:latin typeface="Arial"/>
                <a:ea typeface="Arial"/>
                <a:cs typeface="Arial"/>
                <a:sym typeface="Arial"/>
              </a:defRPr>
            </a:lvl3pPr>
            <a:lvl4pPr indent="-342900" lvl="3" marL="1828800" rtl="0" algn="l">
              <a:lnSpc>
                <a:spcPct val="115000"/>
              </a:lnSpc>
              <a:spcBef>
                <a:spcPts val="800"/>
              </a:spcBef>
              <a:spcAft>
                <a:spcPts val="0"/>
              </a:spcAft>
              <a:buClr>
                <a:schemeClr val="dk1"/>
              </a:buClr>
              <a:buSzPts val="1800"/>
              <a:buFont typeface="Arial"/>
              <a:buChar char="ᐨ"/>
              <a:defRPr>
                <a:solidFill>
                  <a:schemeClr val="dk1"/>
                </a:solidFill>
                <a:latin typeface="Arial"/>
                <a:ea typeface="Arial"/>
                <a:cs typeface="Arial"/>
                <a:sym typeface="Arial"/>
              </a:defRPr>
            </a:lvl4pPr>
            <a:lvl5pPr indent="-342900" lvl="4" marL="2286000" rtl="0" algn="l">
              <a:lnSpc>
                <a:spcPct val="115000"/>
              </a:lnSpc>
              <a:spcBef>
                <a:spcPts val="800"/>
              </a:spcBef>
              <a:spcAft>
                <a:spcPts val="0"/>
              </a:spcAft>
              <a:buClr>
                <a:schemeClr val="dk1"/>
              </a:buClr>
              <a:buSzPts val="1800"/>
              <a:buFont typeface="Arial"/>
              <a:buChar char="ᐨ"/>
              <a:defRPr>
                <a:solidFill>
                  <a:schemeClr val="dk1"/>
                </a:solidFill>
                <a:latin typeface="Arial"/>
                <a:ea typeface="Arial"/>
                <a:cs typeface="Arial"/>
                <a:sym typeface="Arial"/>
              </a:defRPr>
            </a:lvl5pPr>
            <a:lvl6pPr indent="-342900" lvl="5" marL="2743200" rtl="0" algn="l">
              <a:lnSpc>
                <a:spcPct val="115000"/>
              </a:lnSpc>
              <a:spcBef>
                <a:spcPts val="800"/>
              </a:spcBef>
              <a:spcAft>
                <a:spcPts val="0"/>
              </a:spcAft>
              <a:buClr>
                <a:schemeClr val="dk1"/>
              </a:buClr>
              <a:buSzPts val="1800"/>
              <a:buFont typeface="Arial"/>
              <a:buChar char="ᐨ"/>
              <a:defRPr>
                <a:solidFill>
                  <a:schemeClr val="dk1"/>
                </a:solidFill>
                <a:latin typeface="Arial"/>
                <a:ea typeface="Arial"/>
                <a:cs typeface="Arial"/>
                <a:sym typeface="Arial"/>
              </a:defRPr>
            </a:lvl6pPr>
            <a:lvl7pPr indent="-342900" lvl="6" marL="3200400" rtl="0" algn="l">
              <a:lnSpc>
                <a:spcPct val="115000"/>
              </a:lnSpc>
              <a:spcBef>
                <a:spcPts val="800"/>
              </a:spcBef>
              <a:spcAft>
                <a:spcPts val="0"/>
              </a:spcAft>
              <a:buClr>
                <a:schemeClr val="dk1"/>
              </a:buClr>
              <a:buSzPts val="1800"/>
              <a:buFont typeface="Arial"/>
              <a:buChar char="ᐨ"/>
              <a:defRPr>
                <a:solidFill>
                  <a:schemeClr val="dk1"/>
                </a:solidFill>
                <a:latin typeface="Arial"/>
                <a:ea typeface="Arial"/>
                <a:cs typeface="Arial"/>
                <a:sym typeface="Arial"/>
              </a:defRPr>
            </a:lvl7pPr>
            <a:lvl8pPr indent="-342900" lvl="7" marL="3657600" rtl="0" algn="l">
              <a:lnSpc>
                <a:spcPct val="115000"/>
              </a:lnSpc>
              <a:spcBef>
                <a:spcPts val="800"/>
              </a:spcBef>
              <a:spcAft>
                <a:spcPts val="0"/>
              </a:spcAft>
              <a:buClr>
                <a:schemeClr val="dk1"/>
              </a:buClr>
              <a:buSzPts val="1800"/>
              <a:buFont typeface="Arial"/>
              <a:buChar char="ᐨ"/>
              <a:defRPr>
                <a:solidFill>
                  <a:schemeClr val="dk1"/>
                </a:solidFill>
                <a:latin typeface="Arial"/>
                <a:ea typeface="Arial"/>
                <a:cs typeface="Arial"/>
                <a:sym typeface="Arial"/>
              </a:defRPr>
            </a:lvl8pPr>
            <a:lvl9pPr indent="-342900" lvl="8" marL="4114800" rtl="0" algn="l">
              <a:lnSpc>
                <a:spcPct val="115000"/>
              </a:lnSpc>
              <a:spcBef>
                <a:spcPts val="800"/>
              </a:spcBef>
              <a:spcAft>
                <a:spcPts val="800"/>
              </a:spcAft>
              <a:buClr>
                <a:schemeClr val="dk1"/>
              </a:buClr>
              <a:buSzPts val="1800"/>
              <a:buFont typeface="Arial"/>
              <a:buChar char="ᐨ"/>
              <a:defRPr>
                <a:solidFill>
                  <a:schemeClr val="dk1"/>
                </a:solidFill>
                <a:latin typeface="Arial"/>
                <a:ea typeface="Arial"/>
                <a:cs typeface="Arial"/>
                <a:sym typeface="Arial"/>
              </a:defRPr>
            </a:lvl9pPr>
          </a:lstStyle>
          <a:p/>
        </p:txBody>
      </p:sp>
      <p:pic>
        <p:nvPicPr>
          <p:cNvPr id="331" name="Google Shape;331;p73"/>
          <p:cNvPicPr preferRelativeResize="0"/>
          <p:nvPr/>
        </p:nvPicPr>
        <p:blipFill rotWithShape="1">
          <a:blip r:embed="rId2">
            <a:alphaModFix/>
          </a:blip>
          <a:srcRect b="0" l="149" r="159" t="0"/>
          <a:stretch/>
        </p:blipFill>
        <p:spPr>
          <a:xfrm>
            <a:off x="8183300" y="4691125"/>
            <a:ext cx="703444" cy="241850"/>
          </a:xfrm>
          <a:prstGeom prst="rect">
            <a:avLst/>
          </a:prstGeom>
          <a:noFill/>
          <a:ln>
            <a:noFill/>
          </a:ln>
        </p:spPr>
      </p:pic>
    </p:spTree>
  </p:cSld>
  <p:clrMapOvr>
    <a:masterClrMapping/>
  </p:clrMapOvr>
  <p:extLst>
    <p:ext uri="{DCECCB84-F9BA-43D5-87BE-67443E8EF086}">
      <p15:sldGuideLst>
        <p15:guide id="1" pos="360">
          <p15:clr>
            <a:srgbClr val="FA7B17"/>
          </p15:clr>
        </p15:guide>
        <p15:guide id="2" orient="horz" pos="482">
          <p15:clr>
            <a:srgbClr val="FA7B17"/>
          </p15:clr>
        </p15:guide>
        <p15:guide id="3" orient="horz" pos="978">
          <p15:clr>
            <a:srgbClr val="FA7B17"/>
          </p15:clr>
        </p15:guide>
      </p15:sldGuideLst>
    </p:ext>
  </p:extLst>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_Slide">
  <p:cSld name="Cover_Slide">
    <p:bg>
      <p:bgPr>
        <a:solidFill>
          <a:srgbClr val="012F91"/>
        </a:solidFill>
      </p:bgPr>
    </p:bg>
    <p:spTree>
      <p:nvGrpSpPr>
        <p:cNvPr id="332" name="Shape 332"/>
        <p:cNvGrpSpPr/>
        <p:nvPr/>
      </p:nvGrpSpPr>
      <p:grpSpPr>
        <a:xfrm>
          <a:off x="0" y="0"/>
          <a:ext cx="0" cy="0"/>
          <a:chOff x="0" y="0"/>
          <a:chExt cx="0" cy="0"/>
        </a:xfrm>
      </p:grpSpPr>
      <p:sp>
        <p:nvSpPr>
          <p:cNvPr id="333" name="Google Shape;333;p74"/>
          <p:cNvSpPr txBox="1"/>
          <p:nvPr/>
        </p:nvSpPr>
        <p:spPr>
          <a:xfrm>
            <a:off x="250667" y="4771178"/>
            <a:ext cx="1244100" cy="211500"/>
          </a:xfrm>
          <a:prstGeom prst="rect">
            <a:avLst/>
          </a:prstGeom>
          <a:noFill/>
          <a:ln>
            <a:noFill/>
          </a:ln>
        </p:spPr>
        <p:txBody>
          <a:bodyPr anchorCtr="0" anchor="t" bIns="28575" lIns="57150" spcFirstLastPara="1" rIns="57150" wrap="square" tIns="28575">
            <a:spAutoFit/>
          </a:bodyPr>
          <a:lstStyle/>
          <a:p>
            <a:pPr indent="0" lvl="0" marL="0" marR="0" rtl="0" algn="l">
              <a:spcBef>
                <a:spcPts val="0"/>
              </a:spcBef>
              <a:spcAft>
                <a:spcPts val="0"/>
              </a:spcAft>
              <a:buNone/>
            </a:pPr>
            <a:r>
              <a:rPr b="0" i="0" lang="en" sz="1000" u="none" cap="none" strike="noStrike">
                <a:solidFill>
                  <a:schemeClr val="lt1"/>
                </a:solidFill>
                <a:latin typeface="Poppins"/>
                <a:ea typeface="Poppins"/>
                <a:cs typeface="Poppins"/>
                <a:sym typeface="Poppins"/>
              </a:rPr>
              <a:t>#AzConfDev</a:t>
            </a:r>
            <a:endParaRPr b="0" sz="1000">
              <a:solidFill>
                <a:schemeClr val="dk1"/>
              </a:solidFill>
              <a:latin typeface="Poppins"/>
              <a:ea typeface="Poppins"/>
              <a:cs typeface="Poppins"/>
              <a:sym typeface="Poppins"/>
            </a:endParaRPr>
          </a:p>
        </p:txBody>
      </p:sp>
      <p:grpSp>
        <p:nvGrpSpPr>
          <p:cNvPr id="334" name="Google Shape;334;p74"/>
          <p:cNvGrpSpPr/>
          <p:nvPr/>
        </p:nvGrpSpPr>
        <p:grpSpPr>
          <a:xfrm>
            <a:off x="429118" y="2385680"/>
            <a:ext cx="8285812" cy="1218821"/>
            <a:chOff x="686588" y="3817089"/>
            <a:chExt cx="13257300" cy="1950114"/>
          </a:xfrm>
        </p:grpSpPr>
        <p:grpSp>
          <p:nvGrpSpPr>
            <p:cNvPr id="335" name="Google Shape;335;p74"/>
            <p:cNvGrpSpPr/>
            <p:nvPr/>
          </p:nvGrpSpPr>
          <p:grpSpPr>
            <a:xfrm>
              <a:off x="686588" y="3817089"/>
              <a:ext cx="13257300" cy="1950114"/>
              <a:chOff x="777752" y="3817089"/>
              <a:chExt cx="13257300" cy="1950114"/>
            </a:xfrm>
          </p:grpSpPr>
          <p:sp>
            <p:nvSpPr>
              <p:cNvPr id="336" name="Google Shape;336;p74"/>
              <p:cNvSpPr txBox="1"/>
              <p:nvPr/>
            </p:nvSpPr>
            <p:spPr>
              <a:xfrm>
                <a:off x="777752" y="3817089"/>
                <a:ext cx="13257300" cy="1028100"/>
              </a:xfrm>
              <a:prstGeom prst="rect">
                <a:avLst/>
              </a:prstGeom>
              <a:noFill/>
              <a:ln>
                <a:noFill/>
              </a:ln>
            </p:spPr>
            <p:txBody>
              <a:bodyPr anchorCtr="0" anchor="t" bIns="28575" lIns="57150" spcFirstLastPara="1" rIns="57150" wrap="square" tIns="28575">
                <a:spAutoFit/>
              </a:bodyPr>
              <a:lstStyle/>
              <a:p>
                <a:pPr indent="0" lvl="0" marL="0" marR="0" rtl="0" algn="ctr">
                  <a:spcBef>
                    <a:spcPts val="0"/>
                  </a:spcBef>
                  <a:spcAft>
                    <a:spcPts val="0"/>
                  </a:spcAft>
                  <a:buNone/>
                </a:pPr>
                <a:r>
                  <a:rPr b="1" i="0" lang="en" sz="3800" u="none" strike="noStrike">
                    <a:solidFill>
                      <a:schemeClr val="lt1"/>
                    </a:solidFill>
                    <a:latin typeface="Poppins"/>
                    <a:ea typeface="Poppins"/>
                    <a:cs typeface="Poppins"/>
                    <a:sym typeface="Poppins"/>
                  </a:rPr>
                  <a:t> Az COMMUNITY</a:t>
                </a:r>
                <a:endParaRPr b="1" sz="14900">
                  <a:solidFill>
                    <a:schemeClr val="lt1"/>
                  </a:solidFill>
                  <a:latin typeface="Poppins"/>
                  <a:ea typeface="Poppins"/>
                  <a:cs typeface="Poppins"/>
                  <a:sym typeface="Poppins"/>
                </a:endParaRPr>
              </a:p>
            </p:txBody>
          </p:sp>
          <p:sp>
            <p:nvSpPr>
              <p:cNvPr id="337" name="Google Shape;337;p74"/>
              <p:cNvSpPr txBox="1"/>
              <p:nvPr/>
            </p:nvSpPr>
            <p:spPr>
              <a:xfrm>
                <a:off x="3234249" y="4739150"/>
                <a:ext cx="8344200" cy="535800"/>
              </a:xfrm>
              <a:prstGeom prst="rect">
                <a:avLst/>
              </a:prstGeom>
              <a:noFill/>
              <a:ln>
                <a:noFill/>
              </a:ln>
            </p:spPr>
            <p:txBody>
              <a:bodyPr anchorCtr="0" anchor="t" bIns="28575" lIns="57150" spcFirstLastPara="1" rIns="57150" wrap="square" tIns="28575">
                <a:spAutoFit/>
              </a:bodyPr>
              <a:lstStyle/>
              <a:p>
                <a:pPr indent="0" lvl="0" marL="0" marR="0" rtl="0" algn="ctr">
                  <a:spcBef>
                    <a:spcPts val="0"/>
                  </a:spcBef>
                  <a:spcAft>
                    <a:spcPts val="0"/>
                  </a:spcAft>
                  <a:buNone/>
                </a:pPr>
                <a:r>
                  <a:rPr b="0" i="0" lang="en" sz="1800" u="none" strike="noStrike">
                    <a:solidFill>
                      <a:schemeClr val="lt1"/>
                    </a:solidFill>
                    <a:latin typeface="Poppins"/>
                    <a:ea typeface="Poppins"/>
                    <a:cs typeface="Poppins"/>
                    <a:sym typeface="Poppins"/>
                  </a:rPr>
                  <a:t>Conference 2022</a:t>
                </a:r>
                <a:endParaRPr b="0" i="1" sz="1800">
                  <a:solidFill>
                    <a:schemeClr val="lt1"/>
                  </a:solidFill>
                  <a:latin typeface="Poppins"/>
                  <a:ea typeface="Poppins"/>
                  <a:cs typeface="Poppins"/>
                  <a:sym typeface="Poppins"/>
                </a:endParaRPr>
              </a:p>
            </p:txBody>
          </p:sp>
          <p:sp>
            <p:nvSpPr>
              <p:cNvPr id="338" name="Google Shape;338;p74"/>
              <p:cNvSpPr txBox="1"/>
              <p:nvPr/>
            </p:nvSpPr>
            <p:spPr>
              <a:xfrm>
                <a:off x="3234249" y="5354703"/>
                <a:ext cx="8344200" cy="412500"/>
              </a:xfrm>
              <a:prstGeom prst="rect">
                <a:avLst/>
              </a:prstGeom>
              <a:noFill/>
              <a:ln>
                <a:noFill/>
              </a:ln>
            </p:spPr>
            <p:txBody>
              <a:bodyPr anchorCtr="0" anchor="t" bIns="28575" lIns="57150" spcFirstLastPara="1" rIns="57150" wrap="square" tIns="28575">
                <a:spAutoFit/>
              </a:bodyPr>
              <a:lstStyle/>
              <a:p>
                <a:pPr indent="0" lvl="0" marL="0" marR="0" rtl="0" algn="ctr">
                  <a:spcBef>
                    <a:spcPts val="0"/>
                  </a:spcBef>
                  <a:spcAft>
                    <a:spcPts val="0"/>
                  </a:spcAft>
                  <a:buNone/>
                </a:pPr>
                <a:r>
                  <a:rPr b="0" i="0" lang="en" sz="1300" u="none" strike="noStrike">
                    <a:solidFill>
                      <a:schemeClr val="lt1"/>
                    </a:solidFill>
                    <a:latin typeface="Poppins Light"/>
                    <a:ea typeface="Poppins Light"/>
                    <a:cs typeface="Poppins Light"/>
                    <a:sym typeface="Poppins Light"/>
                  </a:rPr>
                  <a:t>Asia’s Largest Azure Community Conference</a:t>
                </a:r>
                <a:endParaRPr b="0" i="0" sz="1300">
                  <a:solidFill>
                    <a:schemeClr val="lt1"/>
                  </a:solidFill>
                  <a:latin typeface="Poppins Light"/>
                  <a:ea typeface="Poppins Light"/>
                  <a:cs typeface="Poppins Light"/>
                  <a:sym typeface="Poppins Light"/>
                </a:endParaRPr>
              </a:p>
            </p:txBody>
          </p:sp>
        </p:grpSp>
        <p:cxnSp>
          <p:nvCxnSpPr>
            <p:cNvPr id="339" name="Google Shape;339;p74"/>
            <p:cNvCxnSpPr/>
            <p:nvPr/>
          </p:nvCxnSpPr>
          <p:spPr>
            <a:xfrm>
              <a:off x="4654550" y="5058431"/>
              <a:ext cx="833700" cy="0"/>
            </a:xfrm>
            <a:prstGeom prst="straightConnector1">
              <a:avLst/>
            </a:prstGeom>
            <a:noFill/>
            <a:ln cap="flat" cmpd="sng" w="38100">
              <a:solidFill>
                <a:schemeClr val="lt1"/>
              </a:solidFill>
              <a:prstDash val="solid"/>
              <a:round/>
              <a:headEnd len="sm" w="sm" type="none"/>
              <a:tailEnd len="sm" w="sm" type="none"/>
            </a:ln>
          </p:spPr>
        </p:cxnSp>
        <p:cxnSp>
          <p:nvCxnSpPr>
            <p:cNvPr id="340" name="Google Shape;340;p74"/>
            <p:cNvCxnSpPr/>
            <p:nvPr/>
          </p:nvCxnSpPr>
          <p:spPr>
            <a:xfrm>
              <a:off x="9065185" y="5058431"/>
              <a:ext cx="833700" cy="0"/>
            </a:xfrm>
            <a:prstGeom prst="straightConnector1">
              <a:avLst/>
            </a:prstGeom>
            <a:noFill/>
            <a:ln cap="flat" cmpd="sng" w="38100">
              <a:solidFill>
                <a:schemeClr val="lt1"/>
              </a:solidFill>
              <a:prstDash val="solid"/>
              <a:round/>
              <a:headEnd len="sm" w="sm" type="none"/>
              <a:tailEnd len="sm" w="sm" type="none"/>
            </a:ln>
          </p:spPr>
        </p:cxnSp>
      </p:grpSp>
      <p:pic>
        <p:nvPicPr>
          <p:cNvPr id="341" name="Google Shape;341;p74"/>
          <p:cNvPicPr preferRelativeResize="0"/>
          <p:nvPr/>
        </p:nvPicPr>
        <p:blipFill rotWithShape="1">
          <a:blip r:embed="rId2">
            <a:alphaModFix/>
          </a:blip>
          <a:srcRect b="0" l="0" r="0" t="0"/>
          <a:stretch/>
        </p:blipFill>
        <p:spPr>
          <a:xfrm>
            <a:off x="3755839" y="754348"/>
            <a:ext cx="1429684" cy="1184595"/>
          </a:xfrm>
          <a:prstGeom prst="rect">
            <a:avLst/>
          </a:prstGeom>
          <a:noFill/>
          <a:ln>
            <a:noFill/>
          </a:ln>
        </p:spPr>
      </p:pic>
      <p:pic>
        <p:nvPicPr>
          <p:cNvPr id="342" name="Google Shape;342;p74"/>
          <p:cNvPicPr preferRelativeResize="0"/>
          <p:nvPr/>
        </p:nvPicPr>
        <p:blipFill rotWithShape="1">
          <a:blip r:embed="rId3">
            <a:alphaModFix/>
          </a:blip>
          <a:srcRect b="0" l="0" r="0" t="0"/>
          <a:stretch/>
        </p:blipFill>
        <p:spPr>
          <a:xfrm>
            <a:off x="0" y="-15589"/>
            <a:ext cx="2476500" cy="1539875"/>
          </a:xfrm>
          <a:prstGeom prst="rect">
            <a:avLst/>
          </a:prstGeom>
          <a:noFill/>
          <a:ln>
            <a:noFill/>
          </a:ln>
        </p:spPr>
      </p:pic>
      <p:pic>
        <p:nvPicPr>
          <p:cNvPr id="343" name="Google Shape;343;p74"/>
          <p:cNvPicPr preferRelativeResize="0"/>
          <p:nvPr/>
        </p:nvPicPr>
        <p:blipFill rotWithShape="1">
          <a:blip r:embed="rId4">
            <a:alphaModFix/>
          </a:blip>
          <a:srcRect b="0" l="0" r="0" t="0"/>
          <a:stretch/>
        </p:blipFill>
        <p:spPr>
          <a:xfrm>
            <a:off x="6604000" y="3596757"/>
            <a:ext cx="2540000" cy="1571625"/>
          </a:xfrm>
          <a:prstGeom prst="rect">
            <a:avLst/>
          </a:prstGeom>
          <a:noFill/>
          <a:ln>
            <a:noFill/>
          </a:ln>
        </p:spPr>
      </p:pic>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eaker_Slide1">
  <p:cSld name="Speaker_Slide1">
    <p:spTree>
      <p:nvGrpSpPr>
        <p:cNvPr id="344" name="Shape 344"/>
        <p:cNvGrpSpPr/>
        <p:nvPr/>
      </p:nvGrpSpPr>
      <p:grpSpPr>
        <a:xfrm>
          <a:off x="0" y="0"/>
          <a:ext cx="0" cy="0"/>
          <a:chOff x="0" y="0"/>
          <a:chExt cx="0" cy="0"/>
        </a:xfrm>
      </p:grpSpPr>
      <p:sp>
        <p:nvSpPr>
          <p:cNvPr id="345" name="Google Shape;345;p75"/>
          <p:cNvSpPr txBox="1"/>
          <p:nvPr>
            <p:ph type="title"/>
          </p:nvPr>
        </p:nvSpPr>
        <p:spPr>
          <a:xfrm>
            <a:off x="3907569" y="2089699"/>
            <a:ext cx="4294200" cy="421200"/>
          </a:xfrm>
          <a:prstGeom prst="rect">
            <a:avLst/>
          </a:prstGeom>
          <a:noFill/>
          <a:ln>
            <a:noFill/>
          </a:ln>
        </p:spPr>
        <p:txBody>
          <a:bodyPr anchorCtr="0" anchor="b" bIns="0" lIns="0" spcFirstLastPara="1" rIns="0" wrap="square" tIns="0">
            <a:spAutoFit/>
          </a:bodyPr>
          <a:lstStyle>
            <a:lvl1pPr lvl="0" marR="0" rtl="0" algn="l">
              <a:lnSpc>
                <a:spcPct val="110000"/>
              </a:lnSpc>
              <a:spcBef>
                <a:spcPts val="0"/>
              </a:spcBef>
              <a:spcAft>
                <a:spcPts val="0"/>
              </a:spcAft>
              <a:buClr>
                <a:srgbClr val="9BF00B"/>
              </a:buClr>
              <a:buSzPts val="2700"/>
              <a:buFont typeface="Quattrocento Sans"/>
              <a:buNone/>
              <a:defRPr b="0" i="0" sz="2700" u="none" cap="none" strike="noStrike">
                <a:solidFill>
                  <a:srgbClr val="9BF00B"/>
                </a:solidFill>
                <a:latin typeface="Quattrocento Sans"/>
                <a:ea typeface="Quattrocento Sans"/>
                <a:cs typeface="Quattrocento Sans"/>
                <a:sym typeface="Quattrocento Sans"/>
              </a:defRPr>
            </a:lvl1pPr>
            <a:lvl2pPr lvl="1" rtl="0">
              <a:spcBef>
                <a:spcPts val="800"/>
              </a:spcBef>
              <a:spcAft>
                <a:spcPts val="0"/>
              </a:spcAft>
              <a:buSzPts val="1400"/>
              <a:buNone/>
              <a:defRPr sz="1100"/>
            </a:lvl2pPr>
            <a:lvl3pPr lvl="2" rtl="0">
              <a:spcBef>
                <a:spcPts val="0"/>
              </a:spcBef>
              <a:spcAft>
                <a:spcPts val="0"/>
              </a:spcAft>
              <a:buSzPts val="1400"/>
              <a:buNone/>
              <a:defRPr sz="1100"/>
            </a:lvl3pPr>
            <a:lvl4pPr lvl="3" rtl="0">
              <a:spcBef>
                <a:spcPts val="0"/>
              </a:spcBef>
              <a:spcAft>
                <a:spcPts val="0"/>
              </a:spcAft>
              <a:buSzPts val="1400"/>
              <a:buNone/>
              <a:defRPr sz="1100"/>
            </a:lvl4pPr>
            <a:lvl5pPr lvl="4" rtl="0">
              <a:spcBef>
                <a:spcPts val="0"/>
              </a:spcBef>
              <a:spcAft>
                <a:spcPts val="0"/>
              </a:spcAft>
              <a:buSzPts val="1400"/>
              <a:buNone/>
              <a:defRPr sz="1100"/>
            </a:lvl5pPr>
            <a:lvl6pPr lvl="5" rtl="0">
              <a:spcBef>
                <a:spcPts val="0"/>
              </a:spcBef>
              <a:spcAft>
                <a:spcPts val="0"/>
              </a:spcAft>
              <a:buSzPts val="1400"/>
              <a:buNone/>
              <a:defRPr sz="1100"/>
            </a:lvl6pPr>
            <a:lvl7pPr lvl="6" rtl="0">
              <a:spcBef>
                <a:spcPts val="0"/>
              </a:spcBef>
              <a:spcAft>
                <a:spcPts val="0"/>
              </a:spcAft>
              <a:buSzPts val="1400"/>
              <a:buNone/>
              <a:defRPr sz="1100"/>
            </a:lvl7pPr>
            <a:lvl8pPr lvl="7" rtl="0">
              <a:spcBef>
                <a:spcPts val="0"/>
              </a:spcBef>
              <a:spcAft>
                <a:spcPts val="0"/>
              </a:spcAft>
              <a:buSzPts val="1400"/>
              <a:buNone/>
              <a:defRPr sz="1100"/>
            </a:lvl8pPr>
            <a:lvl9pPr lvl="8" rtl="0">
              <a:spcBef>
                <a:spcPts val="0"/>
              </a:spcBef>
              <a:spcAft>
                <a:spcPts val="0"/>
              </a:spcAft>
              <a:buSzPts val="1400"/>
              <a:buNone/>
              <a:defRPr sz="1100"/>
            </a:lvl9pPr>
          </a:lstStyle>
          <a:p/>
        </p:txBody>
      </p:sp>
      <p:sp>
        <p:nvSpPr>
          <p:cNvPr id="346" name="Google Shape;346;p75"/>
          <p:cNvSpPr txBox="1"/>
          <p:nvPr>
            <p:ph idx="1" type="body"/>
          </p:nvPr>
        </p:nvSpPr>
        <p:spPr>
          <a:xfrm>
            <a:off x="3907570" y="2812793"/>
            <a:ext cx="3429000" cy="230700"/>
          </a:xfrm>
          <a:prstGeom prst="rect">
            <a:avLst/>
          </a:prstGeom>
          <a:noFill/>
          <a:ln>
            <a:noFill/>
          </a:ln>
        </p:spPr>
        <p:txBody>
          <a:bodyPr anchorCtr="0" anchor="t" bIns="0" lIns="0" spcFirstLastPara="1" rIns="0" wrap="square" tIns="0">
            <a:spAutoFit/>
          </a:bodyPr>
          <a:lstStyle>
            <a:lvl1pPr indent="-228600" lvl="0" marL="457200" marR="0" rtl="0" algn="l">
              <a:lnSpc>
                <a:spcPct val="100000"/>
              </a:lnSpc>
              <a:spcBef>
                <a:spcPts val="0"/>
              </a:spcBef>
              <a:spcAft>
                <a:spcPts val="0"/>
              </a:spcAft>
              <a:buClr>
                <a:schemeClr val="lt1"/>
              </a:buClr>
              <a:buSzPts val="1400"/>
              <a:buFont typeface="Noto Sans Symbols"/>
              <a:buNone/>
              <a:defRPr b="0" i="0" sz="1500" u="none" cap="none" strike="noStrike">
                <a:solidFill>
                  <a:schemeClr val="lt1"/>
                </a:solidFill>
                <a:latin typeface="Quattrocento Sans"/>
                <a:ea typeface="Quattrocento Sans"/>
                <a:cs typeface="Quattrocento Sans"/>
                <a:sym typeface="Quattrocento Sans"/>
              </a:defRPr>
            </a:lvl1pPr>
            <a:lvl2pPr indent="-228600" lvl="1" marL="914400" marR="0" rtl="0" algn="l">
              <a:lnSpc>
                <a:spcPct val="100000"/>
              </a:lnSpc>
              <a:spcBef>
                <a:spcPts val="800"/>
              </a:spcBef>
              <a:spcAft>
                <a:spcPts val="0"/>
              </a:spcAft>
              <a:buClr>
                <a:schemeClr val="dk1"/>
              </a:buClr>
              <a:buSzPts val="900"/>
              <a:buFont typeface="Noto Sans Symbols"/>
              <a:buNone/>
              <a:defRPr b="0" i="0" sz="1000" u="none" cap="none" strike="noStrike">
                <a:solidFill>
                  <a:schemeClr val="dk1"/>
                </a:solidFill>
                <a:latin typeface="Quattrocento Sans"/>
                <a:ea typeface="Quattrocento Sans"/>
                <a:cs typeface="Quattrocento Sans"/>
                <a:sym typeface="Quattrocento Sans"/>
              </a:defRPr>
            </a:lvl2pPr>
            <a:lvl3pPr indent="-228600" lvl="2" marL="1371600" marR="0" rtl="0" algn="l">
              <a:lnSpc>
                <a:spcPct val="100000"/>
              </a:lnSpc>
              <a:spcBef>
                <a:spcPts val="800"/>
              </a:spcBef>
              <a:spcAft>
                <a:spcPts val="0"/>
              </a:spcAft>
              <a:buClr>
                <a:schemeClr val="dk1"/>
              </a:buClr>
              <a:buSzPts val="800"/>
              <a:buFont typeface="Noto Sans Symbols"/>
              <a:buNone/>
              <a:defRPr b="0" i="0" sz="900" u="none" cap="none" strike="noStrike">
                <a:solidFill>
                  <a:schemeClr val="dk1"/>
                </a:solidFill>
                <a:latin typeface="Quattrocento Sans"/>
                <a:ea typeface="Quattrocento Sans"/>
                <a:cs typeface="Quattrocento Sans"/>
                <a:sym typeface="Quattrocento Sans"/>
              </a:defRPr>
            </a:lvl3pPr>
            <a:lvl4pPr indent="-273050" lvl="3" marL="1828800" marR="0" rtl="0" algn="l">
              <a:lnSpc>
                <a:spcPct val="100000"/>
              </a:lnSpc>
              <a:spcBef>
                <a:spcPts val="800"/>
              </a:spcBef>
              <a:spcAft>
                <a:spcPts val="0"/>
              </a:spcAft>
              <a:buClr>
                <a:schemeClr val="dk1"/>
              </a:buClr>
              <a:buSzPts val="700"/>
              <a:buFont typeface="Noto Sans Symbols"/>
              <a:buChar char="·"/>
              <a:defRPr b="0" i="0" sz="800" u="none" cap="none" strike="noStrike">
                <a:solidFill>
                  <a:schemeClr val="dk1"/>
                </a:solidFill>
                <a:latin typeface="Quattrocento Sans"/>
                <a:ea typeface="Quattrocento Sans"/>
                <a:cs typeface="Quattrocento Sans"/>
                <a:sym typeface="Quattrocento Sans"/>
              </a:defRPr>
            </a:lvl4pPr>
            <a:lvl5pPr indent="-260350" lvl="4" marL="2286000" marR="0" rtl="0" algn="l">
              <a:lnSpc>
                <a:spcPct val="100000"/>
              </a:lnSpc>
              <a:spcBef>
                <a:spcPts val="100"/>
              </a:spcBef>
              <a:spcAft>
                <a:spcPts val="0"/>
              </a:spcAft>
              <a:buClr>
                <a:schemeClr val="dk1"/>
              </a:buClr>
              <a:buSzPts val="500"/>
              <a:buFont typeface="Noto Sans Symbols"/>
              <a:buChar char="·"/>
              <a:defRPr b="0" i="0" sz="600" u="none" cap="none" strike="noStrike">
                <a:solidFill>
                  <a:schemeClr val="dk1"/>
                </a:solidFill>
                <a:latin typeface="Quattrocento Sans"/>
                <a:ea typeface="Quattrocento Sans"/>
                <a:cs typeface="Quattrocento Sans"/>
                <a:sym typeface="Quattrocento Sans"/>
              </a:defRPr>
            </a:lvl5pPr>
            <a:lvl6pPr indent="-323850" lvl="5" marL="2743200" marR="0" rtl="0" algn="l">
              <a:spcBef>
                <a:spcPts val="300"/>
              </a:spcBef>
              <a:spcAft>
                <a:spcPts val="0"/>
              </a:spcAft>
              <a:buClr>
                <a:schemeClr val="dk1"/>
              </a:buClr>
              <a:buSzPts val="1500"/>
              <a:buFont typeface="Arial"/>
              <a:buChar char="•"/>
              <a:defRPr b="0" i="0" sz="1500" u="none" cap="none" strike="noStrike">
                <a:solidFill>
                  <a:schemeClr val="dk1"/>
                </a:solidFill>
                <a:latin typeface="Quattrocento Sans"/>
                <a:ea typeface="Quattrocento Sans"/>
                <a:cs typeface="Quattrocento Sans"/>
                <a:sym typeface="Quattrocento Sans"/>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Quattrocento Sans"/>
                <a:ea typeface="Quattrocento Sans"/>
                <a:cs typeface="Quattrocento Sans"/>
                <a:sym typeface="Quattrocento Sans"/>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Quattrocento Sans"/>
                <a:ea typeface="Quattrocento Sans"/>
                <a:cs typeface="Quattrocento Sans"/>
                <a:sym typeface="Quattrocento Sans"/>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Quattrocento Sans"/>
                <a:ea typeface="Quattrocento Sans"/>
                <a:cs typeface="Quattrocento Sans"/>
                <a:sym typeface="Quattrocento Sans"/>
              </a:defRPr>
            </a:lvl9pPr>
          </a:lstStyle>
          <a:p/>
        </p:txBody>
      </p:sp>
      <p:sp>
        <p:nvSpPr>
          <p:cNvPr id="347" name="Google Shape;347;p75"/>
          <p:cNvSpPr/>
          <p:nvPr>
            <p:ph idx="2" type="pic"/>
          </p:nvPr>
        </p:nvSpPr>
        <p:spPr>
          <a:xfrm>
            <a:off x="1837289" y="1532913"/>
            <a:ext cx="1956000" cy="1956000"/>
          </a:xfrm>
          <a:prstGeom prst="rect">
            <a:avLst/>
          </a:prstGeom>
          <a:noFill/>
          <a:ln>
            <a:noFill/>
          </a:ln>
        </p:spPr>
      </p:sp>
      <p:pic>
        <p:nvPicPr>
          <p:cNvPr descr="Microsoft logo white text version" id="348" name="Google Shape;348;p75"/>
          <p:cNvPicPr preferRelativeResize="0"/>
          <p:nvPr/>
        </p:nvPicPr>
        <p:blipFill rotWithShape="1">
          <a:blip r:embed="rId2">
            <a:alphaModFix/>
          </a:blip>
          <a:srcRect b="0" l="0" r="0" t="0"/>
          <a:stretch/>
        </p:blipFill>
        <p:spPr>
          <a:xfrm>
            <a:off x="9455342" y="4668579"/>
            <a:ext cx="1136547" cy="243414"/>
          </a:xfrm>
          <a:prstGeom prst="rect">
            <a:avLst/>
          </a:prstGeom>
          <a:noFill/>
          <a:ln>
            <a:noFill/>
          </a:ln>
        </p:spPr>
      </p:pic>
      <p:sp>
        <p:nvSpPr>
          <p:cNvPr id="349" name="Google Shape;349;p75"/>
          <p:cNvSpPr/>
          <p:nvPr/>
        </p:nvSpPr>
        <p:spPr>
          <a:xfrm>
            <a:off x="3907570" y="2628453"/>
            <a:ext cx="3692100" cy="22200"/>
          </a:xfrm>
          <a:prstGeom prst="rect">
            <a:avLst/>
          </a:prstGeom>
          <a:solidFill>
            <a:srgbClr val="9BF00B"/>
          </a:solidFill>
          <a:ln cap="flat" cmpd="sng" w="10775">
            <a:solidFill>
              <a:srgbClr val="9BF00B"/>
            </a:solidFill>
            <a:prstDash val="solid"/>
            <a:round/>
            <a:headEnd len="sm" w="sm" type="none"/>
            <a:tailEnd len="sm" w="sm" type="none"/>
          </a:ln>
        </p:spPr>
        <p:txBody>
          <a:bodyPr anchorCtr="0" anchor="ctr" bIns="49075" lIns="98150" spcFirstLastPara="1" rIns="98150" wrap="square" tIns="49075">
            <a:noAutofit/>
          </a:bodyPr>
          <a:lstStyle/>
          <a:p>
            <a:pPr indent="0" lvl="0" marL="0" marR="0" rtl="0" algn="ctr">
              <a:spcBef>
                <a:spcPts val="0"/>
              </a:spcBef>
              <a:spcAft>
                <a:spcPts val="0"/>
              </a:spcAft>
              <a:buNone/>
            </a:pPr>
            <a:r>
              <a:t/>
            </a:r>
            <a:endParaRPr sz="1400">
              <a:solidFill>
                <a:srgbClr val="9BF00B"/>
              </a:solidFill>
              <a:latin typeface="Quattrocento Sans"/>
              <a:ea typeface="Quattrocento Sans"/>
              <a:cs typeface="Quattrocento Sans"/>
              <a:sym typeface="Quattrocento Sans"/>
            </a:endParaRPr>
          </a:p>
        </p:txBody>
      </p:sp>
      <p:pic>
        <p:nvPicPr>
          <p:cNvPr id="350" name="Google Shape;350;p75"/>
          <p:cNvPicPr preferRelativeResize="0"/>
          <p:nvPr/>
        </p:nvPicPr>
        <p:blipFill rotWithShape="1">
          <a:blip r:embed="rId3">
            <a:alphaModFix/>
          </a:blip>
          <a:srcRect b="0" l="0" r="0" t="0"/>
          <a:stretch/>
        </p:blipFill>
        <p:spPr>
          <a:xfrm>
            <a:off x="7900148" y="-25213"/>
            <a:ext cx="1036498" cy="1266140"/>
          </a:xfrm>
          <a:prstGeom prst="rect">
            <a:avLst/>
          </a:prstGeom>
          <a:noFill/>
          <a:ln>
            <a:noFill/>
          </a:ln>
        </p:spPr>
      </p:pic>
      <p:pic>
        <p:nvPicPr>
          <p:cNvPr id="351" name="Google Shape;351;p75"/>
          <p:cNvPicPr preferRelativeResize="0"/>
          <p:nvPr/>
        </p:nvPicPr>
        <p:blipFill rotWithShape="1">
          <a:blip r:embed="rId4">
            <a:alphaModFix/>
          </a:blip>
          <a:srcRect b="0" l="0" r="0" t="0"/>
          <a:stretch/>
        </p:blipFill>
        <p:spPr>
          <a:xfrm>
            <a:off x="0" y="-15589"/>
            <a:ext cx="2476500" cy="1539875"/>
          </a:xfrm>
          <a:prstGeom prst="rect">
            <a:avLst/>
          </a:prstGeom>
          <a:noFill/>
          <a:ln>
            <a:noFill/>
          </a:ln>
        </p:spPr>
      </p:pic>
      <p:pic>
        <p:nvPicPr>
          <p:cNvPr id="352" name="Google Shape;352;p75"/>
          <p:cNvPicPr preferRelativeResize="0"/>
          <p:nvPr/>
        </p:nvPicPr>
        <p:blipFill rotWithShape="1">
          <a:blip r:embed="rId5">
            <a:alphaModFix/>
          </a:blip>
          <a:srcRect b="0" l="0" r="0" t="0"/>
          <a:stretch/>
        </p:blipFill>
        <p:spPr>
          <a:xfrm>
            <a:off x="6604000" y="3596757"/>
            <a:ext cx="2540000" cy="1571625"/>
          </a:xfrm>
          <a:prstGeom prst="rect">
            <a:avLst/>
          </a:prstGeom>
          <a:noFill/>
          <a:ln>
            <a:noFill/>
          </a:ln>
        </p:spPr>
      </p:pic>
      <p:sp>
        <p:nvSpPr>
          <p:cNvPr id="353" name="Google Shape;353;p75"/>
          <p:cNvSpPr txBox="1"/>
          <p:nvPr/>
        </p:nvSpPr>
        <p:spPr>
          <a:xfrm>
            <a:off x="250667" y="4771178"/>
            <a:ext cx="1244100" cy="211500"/>
          </a:xfrm>
          <a:prstGeom prst="rect">
            <a:avLst/>
          </a:prstGeom>
          <a:noFill/>
          <a:ln>
            <a:noFill/>
          </a:ln>
        </p:spPr>
        <p:txBody>
          <a:bodyPr anchorCtr="0" anchor="t" bIns="28575" lIns="57150" spcFirstLastPara="1" rIns="57150" wrap="square" tIns="28575">
            <a:spAutoFit/>
          </a:bodyPr>
          <a:lstStyle/>
          <a:p>
            <a:pPr indent="0" lvl="0" marL="0" marR="0" rtl="0" algn="l">
              <a:spcBef>
                <a:spcPts val="0"/>
              </a:spcBef>
              <a:spcAft>
                <a:spcPts val="0"/>
              </a:spcAft>
              <a:buNone/>
            </a:pPr>
            <a:r>
              <a:rPr b="0" i="0" lang="en" sz="1000" u="none" strike="noStrike">
                <a:solidFill>
                  <a:schemeClr val="lt1"/>
                </a:solidFill>
                <a:latin typeface="Poppins"/>
                <a:ea typeface="Poppins"/>
                <a:cs typeface="Poppins"/>
                <a:sym typeface="Poppins"/>
              </a:rPr>
              <a:t>#AzConfDev</a:t>
            </a:r>
            <a:endParaRPr b="0" sz="1000">
              <a:solidFill>
                <a:schemeClr val="dk1"/>
              </a:solidFill>
              <a:latin typeface="Poppins"/>
              <a:ea typeface="Poppins"/>
              <a:cs typeface="Poppins"/>
              <a:sym typeface="Poppins"/>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 single-line, dark background">
  <p:cSld name="CUSTOM_1_1">
    <p:bg>
      <p:bgPr>
        <a:solidFill>
          <a:srgbClr val="20377D"/>
        </a:solidFill>
      </p:bgPr>
    </p:bg>
    <p:spTree>
      <p:nvGrpSpPr>
        <p:cNvPr id="358" name="Shape 358"/>
        <p:cNvGrpSpPr/>
        <p:nvPr/>
      </p:nvGrpSpPr>
      <p:grpSpPr>
        <a:xfrm>
          <a:off x="0" y="0"/>
          <a:ext cx="0" cy="0"/>
          <a:chOff x="0" y="0"/>
          <a:chExt cx="0" cy="0"/>
        </a:xfrm>
      </p:grpSpPr>
      <p:pic>
        <p:nvPicPr>
          <p:cNvPr id="359" name="Google Shape;359;p77"/>
          <p:cNvPicPr preferRelativeResize="0"/>
          <p:nvPr/>
        </p:nvPicPr>
        <p:blipFill rotWithShape="1">
          <a:blip r:embed="rId2">
            <a:alphaModFix/>
          </a:blip>
          <a:srcRect b="0" l="0" r="0" t="0"/>
          <a:stretch/>
        </p:blipFill>
        <p:spPr>
          <a:xfrm>
            <a:off x="888" y="-1"/>
            <a:ext cx="9142223" cy="5143504"/>
          </a:xfrm>
          <a:prstGeom prst="rect">
            <a:avLst/>
          </a:prstGeom>
          <a:noFill/>
          <a:ln>
            <a:noFill/>
          </a:ln>
        </p:spPr>
      </p:pic>
      <p:cxnSp>
        <p:nvCxnSpPr>
          <p:cNvPr id="360" name="Google Shape;360;p77"/>
          <p:cNvCxnSpPr/>
          <p:nvPr/>
        </p:nvCxnSpPr>
        <p:spPr>
          <a:xfrm>
            <a:off x="1406334" y="3141025"/>
            <a:ext cx="648300" cy="0"/>
          </a:xfrm>
          <a:prstGeom prst="straightConnector1">
            <a:avLst/>
          </a:prstGeom>
          <a:noFill/>
          <a:ln cap="flat" cmpd="sng" w="38100">
            <a:solidFill>
              <a:srgbClr val="54BCB2"/>
            </a:solidFill>
            <a:prstDash val="solid"/>
            <a:round/>
            <a:headEnd len="sm" w="sm" type="none"/>
            <a:tailEnd len="sm" w="sm" type="none"/>
          </a:ln>
        </p:spPr>
      </p:cxnSp>
      <p:pic>
        <p:nvPicPr>
          <p:cNvPr descr="Google Shape;31;p5" id="361" name="Google Shape;361;p77"/>
          <p:cNvPicPr preferRelativeResize="0"/>
          <p:nvPr/>
        </p:nvPicPr>
        <p:blipFill rotWithShape="1">
          <a:blip r:embed="rId3">
            <a:alphaModFix/>
          </a:blip>
          <a:srcRect b="0" l="0" r="0" t="0"/>
          <a:stretch/>
        </p:blipFill>
        <p:spPr>
          <a:xfrm>
            <a:off x="1382575" y="1384675"/>
            <a:ext cx="1243300" cy="427449"/>
          </a:xfrm>
          <a:prstGeom prst="rect">
            <a:avLst/>
          </a:prstGeom>
          <a:noFill/>
          <a:ln>
            <a:noFill/>
          </a:ln>
        </p:spPr>
      </p:pic>
      <p:sp>
        <p:nvSpPr>
          <p:cNvPr id="362" name="Google Shape;362;p77"/>
          <p:cNvSpPr txBox="1"/>
          <p:nvPr>
            <p:ph type="title"/>
          </p:nvPr>
        </p:nvSpPr>
        <p:spPr>
          <a:xfrm>
            <a:off x="1385476" y="2053900"/>
            <a:ext cx="5585700" cy="919500"/>
          </a:xfrm>
          <a:prstGeom prst="rect">
            <a:avLst/>
          </a:prstGeom>
        </p:spPr>
        <p:txBody>
          <a:bodyPr anchorCtr="0" anchor="t" bIns="0" lIns="0" spcFirstLastPara="1" rIns="0" wrap="square" tIns="0">
            <a:noAutofit/>
          </a:bodyPr>
          <a:lstStyle>
            <a:lvl1pPr lvl="0" rtl="0">
              <a:spcBef>
                <a:spcPts val="0"/>
              </a:spcBef>
              <a:spcAft>
                <a:spcPts val="0"/>
              </a:spcAft>
              <a:buClr>
                <a:srgbClr val="FFFFFF"/>
              </a:buClr>
              <a:buSzPts val="3000"/>
              <a:buFont typeface="Inter ExtraBold"/>
              <a:buNone/>
              <a:defRPr sz="3000">
                <a:solidFill>
                  <a:srgbClr val="FFFFFF"/>
                </a:solidFill>
                <a:latin typeface="Inter ExtraBold"/>
                <a:ea typeface="Inter ExtraBold"/>
                <a:cs typeface="Inter ExtraBold"/>
                <a:sym typeface="Inter ExtraBold"/>
              </a:defRPr>
            </a:lvl1pPr>
            <a:lvl2pPr lvl="1" rtl="0">
              <a:spcBef>
                <a:spcPts val="60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63" name="Google Shape;363;p77"/>
          <p:cNvSpPr txBox="1"/>
          <p:nvPr>
            <p:ph idx="1" type="subTitle"/>
          </p:nvPr>
        </p:nvSpPr>
        <p:spPr>
          <a:xfrm>
            <a:off x="1397675" y="2734575"/>
            <a:ext cx="5439300" cy="427500"/>
          </a:xfrm>
          <a:prstGeom prst="rect">
            <a:avLst/>
          </a:prstGeom>
        </p:spPr>
        <p:txBody>
          <a:bodyPr anchorCtr="0" anchor="t" bIns="0" lIns="0" spcFirstLastPara="1" rIns="0" wrap="square" tIns="0">
            <a:noAutofit/>
          </a:bodyPr>
          <a:lstStyle>
            <a:lvl1pPr lvl="0" rtl="0">
              <a:spcBef>
                <a:spcPts val="0"/>
              </a:spcBef>
              <a:spcAft>
                <a:spcPts val="0"/>
              </a:spcAft>
              <a:buClr>
                <a:srgbClr val="FFFFFF"/>
              </a:buClr>
              <a:buSzPts val="1800"/>
              <a:buFont typeface="Inter"/>
              <a:buNone/>
              <a:defRPr>
                <a:solidFill>
                  <a:srgbClr val="FFFFFF"/>
                </a:solidFill>
                <a:latin typeface="Inter"/>
                <a:ea typeface="Inter"/>
                <a:cs typeface="Inter"/>
                <a:sym typeface="Inter"/>
              </a:defRPr>
            </a:lvl1pPr>
            <a:lvl2pPr lvl="1" rtl="0">
              <a:spcBef>
                <a:spcPts val="800"/>
              </a:spcBef>
              <a:spcAft>
                <a:spcPts val="0"/>
              </a:spcAft>
              <a:buSzPts val="1800"/>
              <a:buNone/>
              <a:defRPr/>
            </a:lvl2pPr>
            <a:lvl3pPr lvl="2" rtl="0">
              <a:spcBef>
                <a:spcPts val="800"/>
              </a:spcBef>
              <a:spcAft>
                <a:spcPts val="0"/>
              </a:spcAft>
              <a:buSzPts val="1800"/>
              <a:buNone/>
              <a:defRPr/>
            </a:lvl3pPr>
            <a:lvl4pPr lvl="3" rtl="0">
              <a:spcBef>
                <a:spcPts val="800"/>
              </a:spcBef>
              <a:spcAft>
                <a:spcPts val="0"/>
              </a:spcAft>
              <a:buSzPts val="1800"/>
              <a:buNone/>
              <a:defRPr/>
            </a:lvl4pPr>
            <a:lvl5pPr lvl="4" rtl="0">
              <a:spcBef>
                <a:spcPts val="800"/>
              </a:spcBef>
              <a:spcAft>
                <a:spcPts val="0"/>
              </a:spcAft>
              <a:buSzPts val="1800"/>
              <a:buNone/>
              <a:defRPr/>
            </a:lvl5pPr>
            <a:lvl6pPr lvl="5" rtl="0">
              <a:spcBef>
                <a:spcPts val="800"/>
              </a:spcBef>
              <a:spcAft>
                <a:spcPts val="0"/>
              </a:spcAft>
              <a:buSzPts val="1800"/>
              <a:buNone/>
              <a:defRPr/>
            </a:lvl6pPr>
            <a:lvl7pPr lvl="6" rtl="0">
              <a:spcBef>
                <a:spcPts val="800"/>
              </a:spcBef>
              <a:spcAft>
                <a:spcPts val="0"/>
              </a:spcAft>
              <a:buSzPts val="1800"/>
              <a:buNone/>
              <a:defRPr/>
            </a:lvl7pPr>
            <a:lvl8pPr lvl="7" rtl="0">
              <a:spcBef>
                <a:spcPts val="800"/>
              </a:spcBef>
              <a:spcAft>
                <a:spcPts val="0"/>
              </a:spcAft>
              <a:buSzPts val="1800"/>
              <a:buNone/>
              <a:defRPr/>
            </a:lvl8pPr>
            <a:lvl9pPr lvl="8" rtl="0">
              <a:spcBef>
                <a:spcPts val="800"/>
              </a:spcBef>
              <a:spcAft>
                <a:spcPts val="800"/>
              </a:spcAft>
              <a:buSzPts val="1800"/>
              <a:buNone/>
              <a:defRPr/>
            </a:lvl9pPr>
          </a:lstStyle>
          <a:p/>
        </p:txBody>
      </p:sp>
      <p:sp>
        <p:nvSpPr>
          <p:cNvPr id="364" name="Google Shape;364;p77"/>
          <p:cNvSpPr txBox="1"/>
          <p:nvPr>
            <p:ph idx="2" type="subTitle"/>
          </p:nvPr>
        </p:nvSpPr>
        <p:spPr>
          <a:xfrm>
            <a:off x="1397675" y="3380751"/>
            <a:ext cx="5439300" cy="427500"/>
          </a:xfrm>
          <a:prstGeom prst="rect">
            <a:avLst/>
          </a:prstGeom>
        </p:spPr>
        <p:txBody>
          <a:bodyPr anchorCtr="0" anchor="t" bIns="0" lIns="0" spcFirstLastPara="1" rIns="0" wrap="square" tIns="0">
            <a:noAutofit/>
          </a:bodyPr>
          <a:lstStyle>
            <a:lvl1pPr lvl="0" rtl="0">
              <a:spcBef>
                <a:spcPts val="0"/>
              </a:spcBef>
              <a:spcAft>
                <a:spcPts val="0"/>
              </a:spcAft>
              <a:buClr>
                <a:srgbClr val="FFFFFF"/>
              </a:buClr>
              <a:buSzPts val="1800"/>
              <a:buFont typeface="Inter"/>
              <a:buNone/>
              <a:defRPr>
                <a:solidFill>
                  <a:srgbClr val="FFFFFF"/>
                </a:solidFill>
                <a:latin typeface="Inter"/>
                <a:ea typeface="Inter"/>
                <a:cs typeface="Inter"/>
                <a:sym typeface="Inter"/>
              </a:defRPr>
            </a:lvl1pPr>
            <a:lvl2pPr lvl="1" rtl="0">
              <a:spcBef>
                <a:spcPts val="800"/>
              </a:spcBef>
              <a:spcAft>
                <a:spcPts val="0"/>
              </a:spcAft>
              <a:buSzPts val="1800"/>
              <a:buNone/>
              <a:defRPr/>
            </a:lvl2pPr>
            <a:lvl3pPr lvl="2" rtl="0">
              <a:spcBef>
                <a:spcPts val="800"/>
              </a:spcBef>
              <a:spcAft>
                <a:spcPts val="0"/>
              </a:spcAft>
              <a:buSzPts val="1800"/>
              <a:buNone/>
              <a:defRPr/>
            </a:lvl3pPr>
            <a:lvl4pPr lvl="3" rtl="0">
              <a:spcBef>
                <a:spcPts val="800"/>
              </a:spcBef>
              <a:spcAft>
                <a:spcPts val="0"/>
              </a:spcAft>
              <a:buSzPts val="1800"/>
              <a:buNone/>
              <a:defRPr/>
            </a:lvl4pPr>
            <a:lvl5pPr lvl="4" rtl="0">
              <a:spcBef>
                <a:spcPts val="800"/>
              </a:spcBef>
              <a:spcAft>
                <a:spcPts val="0"/>
              </a:spcAft>
              <a:buSzPts val="1800"/>
              <a:buNone/>
              <a:defRPr/>
            </a:lvl5pPr>
            <a:lvl6pPr lvl="5" rtl="0">
              <a:spcBef>
                <a:spcPts val="800"/>
              </a:spcBef>
              <a:spcAft>
                <a:spcPts val="0"/>
              </a:spcAft>
              <a:buSzPts val="1800"/>
              <a:buNone/>
              <a:defRPr/>
            </a:lvl6pPr>
            <a:lvl7pPr lvl="6" rtl="0">
              <a:spcBef>
                <a:spcPts val="800"/>
              </a:spcBef>
              <a:spcAft>
                <a:spcPts val="0"/>
              </a:spcAft>
              <a:buSzPts val="1800"/>
              <a:buNone/>
              <a:defRPr/>
            </a:lvl7pPr>
            <a:lvl8pPr lvl="7" rtl="0">
              <a:spcBef>
                <a:spcPts val="800"/>
              </a:spcBef>
              <a:spcAft>
                <a:spcPts val="0"/>
              </a:spcAft>
              <a:buSzPts val="1800"/>
              <a:buNone/>
              <a:defRPr/>
            </a:lvl8pPr>
            <a:lvl9pPr lvl="8" rtl="0">
              <a:spcBef>
                <a:spcPts val="800"/>
              </a:spcBef>
              <a:spcAft>
                <a:spcPts val="800"/>
              </a:spcAft>
              <a:buSzPts val="1800"/>
              <a:buNone/>
              <a:defRPr/>
            </a:lvl9pPr>
          </a:lstStyle>
          <a:p/>
        </p:txBody>
      </p:sp>
    </p:spTree>
  </p:cSld>
  <p:clrMapOvr>
    <a:masterClrMapping/>
  </p:clrMapOvr>
  <p:extLst>
    <p:ext uri="{DCECCB84-F9BA-43D5-87BE-67443E8EF086}">
      <p15:sldGuideLst>
        <p15:guide id="1" pos="873">
          <p15:clr>
            <a:srgbClr val="FA7B17"/>
          </p15:clr>
        </p15:guide>
        <p15:guide id="2" orient="horz" pos="1368">
          <p15:clr>
            <a:srgbClr val="FA7B17"/>
          </p15:clr>
        </p15:guide>
      </p15:sldGuideLst>
    </p:ext>
  </p:extLst>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 single-line, white background">
  <p:cSld name="CUSTOM_1_1_2">
    <p:bg>
      <p:bgPr>
        <a:solidFill>
          <a:srgbClr val="FFFFFF"/>
        </a:solidFill>
      </p:bgPr>
    </p:bg>
    <p:spTree>
      <p:nvGrpSpPr>
        <p:cNvPr id="365" name="Shape 365"/>
        <p:cNvGrpSpPr/>
        <p:nvPr/>
      </p:nvGrpSpPr>
      <p:grpSpPr>
        <a:xfrm>
          <a:off x="0" y="0"/>
          <a:ext cx="0" cy="0"/>
          <a:chOff x="0" y="0"/>
          <a:chExt cx="0" cy="0"/>
        </a:xfrm>
      </p:grpSpPr>
      <p:pic>
        <p:nvPicPr>
          <p:cNvPr id="366" name="Google Shape;366;p78"/>
          <p:cNvPicPr preferRelativeResize="0"/>
          <p:nvPr/>
        </p:nvPicPr>
        <p:blipFill>
          <a:blip r:embed="rId2">
            <a:alphaModFix/>
          </a:blip>
          <a:stretch>
            <a:fillRect/>
          </a:stretch>
        </p:blipFill>
        <p:spPr>
          <a:xfrm>
            <a:off x="0" y="0"/>
            <a:ext cx="9143996" cy="5144569"/>
          </a:xfrm>
          <a:prstGeom prst="rect">
            <a:avLst/>
          </a:prstGeom>
          <a:noFill/>
          <a:ln>
            <a:noFill/>
          </a:ln>
        </p:spPr>
      </p:pic>
      <p:cxnSp>
        <p:nvCxnSpPr>
          <p:cNvPr id="367" name="Google Shape;367;p78"/>
          <p:cNvCxnSpPr/>
          <p:nvPr/>
        </p:nvCxnSpPr>
        <p:spPr>
          <a:xfrm>
            <a:off x="1406334" y="3179125"/>
            <a:ext cx="648300" cy="0"/>
          </a:xfrm>
          <a:prstGeom prst="straightConnector1">
            <a:avLst/>
          </a:prstGeom>
          <a:noFill/>
          <a:ln cap="flat" cmpd="sng" w="38100">
            <a:solidFill>
              <a:srgbClr val="54BCB2"/>
            </a:solidFill>
            <a:prstDash val="solid"/>
            <a:round/>
            <a:headEnd len="sm" w="sm" type="none"/>
            <a:tailEnd len="sm" w="sm" type="none"/>
          </a:ln>
        </p:spPr>
      </p:cxnSp>
      <p:pic>
        <p:nvPicPr>
          <p:cNvPr id="368" name="Google Shape;368;p78"/>
          <p:cNvPicPr preferRelativeResize="0"/>
          <p:nvPr/>
        </p:nvPicPr>
        <p:blipFill rotWithShape="1">
          <a:blip r:embed="rId3">
            <a:alphaModFix/>
          </a:blip>
          <a:srcRect b="29" l="0" r="0" t="29"/>
          <a:stretch/>
        </p:blipFill>
        <p:spPr>
          <a:xfrm>
            <a:off x="1382575" y="1384675"/>
            <a:ext cx="1243300" cy="427449"/>
          </a:xfrm>
          <a:prstGeom prst="rect">
            <a:avLst/>
          </a:prstGeom>
          <a:noFill/>
          <a:ln>
            <a:noFill/>
          </a:ln>
        </p:spPr>
      </p:pic>
      <p:sp>
        <p:nvSpPr>
          <p:cNvPr id="369" name="Google Shape;369;p78"/>
          <p:cNvSpPr txBox="1"/>
          <p:nvPr>
            <p:ph type="title"/>
          </p:nvPr>
        </p:nvSpPr>
        <p:spPr>
          <a:xfrm>
            <a:off x="1385475" y="2053900"/>
            <a:ext cx="6479400" cy="919500"/>
          </a:xfrm>
          <a:prstGeom prst="rect">
            <a:avLst/>
          </a:prstGeom>
        </p:spPr>
        <p:txBody>
          <a:bodyPr anchorCtr="0" anchor="t" bIns="0" lIns="0" spcFirstLastPara="1" rIns="0" wrap="square" tIns="0">
            <a:noAutofit/>
          </a:bodyPr>
          <a:lstStyle>
            <a:lvl1pPr lvl="0" rtl="0">
              <a:spcBef>
                <a:spcPts val="0"/>
              </a:spcBef>
              <a:spcAft>
                <a:spcPts val="0"/>
              </a:spcAft>
              <a:buSzPts val="3000"/>
              <a:buFont typeface="Inter ExtraBold"/>
              <a:buNone/>
              <a:defRPr sz="3000">
                <a:latin typeface="Inter ExtraBold"/>
                <a:ea typeface="Inter ExtraBold"/>
                <a:cs typeface="Inter ExtraBold"/>
                <a:sym typeface="Inter ExtraBold"/>
              </a:defRPr>
            </a:lvl1pPr>
            <a:lvl2pPr lvl="1" rtl="0">
              <a:spcBef>
                <a:spcPts val="60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70" name="Google Shape;370;p78"/>
          <p:cNvSpPr txBox="1"/>
          <p:nvPr>
            <p:ph idx="1" type="subTitle"/>
          </p:nvPr>
        </p:nvSpPr>
        <p:spPr>
          <a:xfrm>
            <a:off x="1397675" y="2696475"/>
            <a:ext cx="5627100" cy="427500"/>
          </a:xfrm>
          <a:prstGeom prst="rect">
            <a:avLst/>
          </a:prstGeom>
        </p:spPr>
        <p:txBody>
          <a:bodyPr anchorCtr="0" anchor="t" bIns="0" lIns="0" spcFirstLastPara="1" rIns="0" wrap="square" tIns="0">
            <a:noAutofit/>
          </a:bodyPr>
          <a:lstStyle>
            <a:lvl1pPr lvl="0" rtl="0">
              <a:spcBef>
                <a:spcPts val="0"/>
              </a:spcBef>
              <a:spcAft>
                <a:spcPts val="0"/>
              </a:spcAft>
              <a:buClr>
                <a:schemeClr val="dk1"/>
              </a:buClr>
              <a:buSzPts val="1800"/>
              <a:buFont typeface="Inter"/>
              <a:buNone/>
              <a:defRPr>
                <a:solidFill>
                  <a:schemeClr val="dk1"/>
                </a:solidFill>
                <a:latin typeface="Inter"/>
                <a:ea typeface="Inter"/>
                <a:cs typeface="Inter"/>
                <a:sym typeface="Inter"/>
              </a:defRPr>
            </a:lvl1pPr>
            <a:lvl2pPr lvl="1" rtl="0">
              <a:spcBef>
                <a:spcPts val="800"/>
              </a:spcBef>
              <a:spcAft>
                <a:spcPts val="0"/>
              </a:spcAft>
              <a:buClr>
                <a:schemeClr val="dk1"/>
              </a:buClr>
              <a:buSzPts val="1800"/>
              <a:buNone/>
              <a:defRPr>
                <a:solidFill>
                  <a:schemeClr val="dk1"/>
                </a:solidFill>
              </a:defRPr>
            </a:lvl2pPr>
            <a:lvl3pPr lvl="2" rtl="0">
              <a:spcBef>
                <a:spcPts val="800"/>
              </a:spcBef>
              <a:spcAft>
                <a:spcPts val="0"/>
              </a:spcAft>
              <a:buClr>
                <a:schemeClr val="dk1"/>
              </a:buClr>
              <a:buSzPts val="1800"/>
              <a:buNone/>
              <a:defRPr>
                <a:solidFill>
                  <a:schemeClr val="dk1"/>
                </a:solidFill>
              </a:defRPr>
            </a:lvl3pPr>
            <a:lvl4pPr lvl="3" rtl="0">
              <a:spcBef>
                <a:spcPts val="800"/>
              </a:spcBef>
              <a:spcAft>
                <a:spcPts val="0"/>
              </a:spcAft>
              <a:buClr>
                <a:schemeClr val="dk1"/>
              </a:buClr>
              <a:buSzPts val="1800"/>
              <a:buNone/>
              <a:defRPr>
                <a:solidFill>
                  <a:schemeClr val="dk1"/>
                </a:solidFill>
              </a:defRPr>
            </a:lvl4pPr>
            <a:lvl5pPr lvl="4" rtl="0">
              <a:spcBef>
                <a:spcPts val="800"/>
              </a:spcBef>
              <a:spcAft>
                <a:spcPts val="0"/>
              </a:spcAft>
              <a:buClr>
                <a:schemeClr val="dk1"/>
              </a:buClr>
              <a:buSzPts val="1800"/>
              <a:buNone/>
              <a:defRPr>
                <a:solidFill>
                  <a:schemeClr val="dk1"/>
                </a:solidFill>
              </a:defRPr>
            </a:lvl5pPr>
            <a:lvl6pPr lvl="5" rtl="0">
              <a:spcBef>
                <a:spcPts val="800"/>
              </a:spcBef>
              <a:spcAft>
                <a:spcPts val="0"/>
              </a:spcAft>
              <a:buClr>
                <a:schemeClr val="dk1"/>
              </a:buClr>
              <a:buSzPts val="1800"/>
              <a:buNone/>
              <a:defRPr>
                <a:solidFill>
                  <a:schemeClr val="dk1"/>
                </a:solidFill>
              </a:defRPr>
            </a:lvl6pPr>
            <a:lvl7pPr lvl="6" rtl="0">
              <a:spcBef>
                <a:spcPts val="800"/>
              </a:spcBef>
              <a:spcAft>
                <a:spcPts val="0"/>
              </a:spcAft>
              <a:buClr>
                <a:schemeClr val="dk1"/>
              </a:buClr>
              <a:buSzPts val="1800"/>
              <a:buNone/>
              <a:defRPr>
                <a:solidFill>
                  <a:schemeClr val="dk1"/>
                </a:solidFill>
              </a:defRPr>
            </a:lvl7pPr>
            <a:lvl8pPr lvl="7" rtl="0">
              <a:spcBef>
                <a:spcPts val="800"/>
              </a:spcBef>
              <a:spcAft>
                <a:spcPts val="0"/>
              </a:spcAft>
              <a:buClr>
                <a:schemeClr val="dk1"/>
              </a:buClr>
              <a:buSzPts val="1800"/>
              <a:buNone/>
              <a:defRPr>
                <a:solidFill>
                  <a:schemeClr val="dk1"/>
                </a:solidFill>
              </a:defRPr>
            </a:lvl8pPr>
            <a:lvl9pPr lvl="8" rtl="0">
              <a:spcBef>
                <a:spcPts val="800"/>
              </a:spcBef>
              <a:spcAft>
                <a:spcPts val="800"/>
              </a:spcAft>
              <a:buClr>
                <a:schemeClr val="dk1"/>
              </a:buClr>
              <a:buSzPts val="1800"/>
              <a:buNone/>
              <a:defRPr>
                <a:solidFill>
                  <a:schemeClr val="dk1"/>
                </a:solidFill>
              </a:defRPr>
            </a:lvl9pPr>
          </a:lstStyle>
          <a:p/>
        </p:txBody>
      </p:sp>
      <p:sp>
        <p:nvSpPr>
          <p:cNvPr id="371" name="Google Shape;371;p78"/>
          <p:cNvSpPr txBox="1"/>
          <p:nvPr>
            <p:ph idx="2" type="subTitle"/>
          </p:nvPr>
        </p:nvSpPr>
        <p:spPr>
          <a:xfrm>
            <a:off x="1397675" y="3380751"/>
            <a:ext cx="5627100" cy="427500"/>
          </a:xfrm>
          <a:prstGeom prst="rect">
            <a:avLst/>
          </a:prstGeom>
        </p:spPr>
        <p:txBody>
          <a:bodyPr anchorCtr="0" anchor="t" bIns="0" lIns="0" spcFirstLastPara="1" rIns="0" wrap="square" tIns="0">
            <a:noAutofit/>
          </a:bodyPr>
          <a:lstStyle>
            <a:lvl1pPr lvl="0" rtl="0">
              <a:spcBef>
                <a:spcPts val="0"/>
              </a:spcBef>
              <a:spcAft>
                <a:spcPts val="0"/>
              </a:spcAft>
              <a:buClr>
                <a:schemeClr val="dk1"/>
              </a:buClr>
              <a:buSzPts val="1800"/>
              <a:buFont typeface="Inter"/>
              <a:buNone/>
              <a:defRPr>
                <a:solidFill>
                  <a:schemeClr val="dk1"/>
                </a:solidFill>
                <a:latin typeface="Inter"/>
                <a:ea typeface="Inter"/>
                <a:cs typeface="Inter"/>
                <a:sym typeface="Inter"/>
              </a:defRPr>
            </a:lvl1pPr>
            <a:lvl2pPr lvl="1" rtl="0">
              <a:spcBef>
                <a:spcPts val="800"/>
              </a:spcBef>
              <a:spcAft>
                <a:spcPts val="0"/>
              </a:spcAft>
              <a:buClr>
                <a:schemeClr val="dk1"/>
              </a:buClr>
              <a:buSzPts val="1800"/>
              <a:buNone/>
              <a:defRPr>
                <a:solidFill>
                  <a:schemeClr val="dk1"/>
                </a:solidFill>
              </a:defRPr>
            </a:lvl2pPr>
            <a:lvl3pPr lvl="2" rtl="0">
              <a:spcBef>
                <a:spcPts val="800"/>
              </a:spcBef>
              <a:spcAft>
                <a:spcPts val="0"/>
              </a:spcAft>
              <a:buClr>
                <a:schemeClr val="dk1"/>
              </a:buClr>
              <a:buSzPts val="1800"/>
              <a:buNone/>
              <a:defRPr>
                <a:solidFill>
                  <a:schemeClr val="dk1"/>
                </a:solidFill>
              </a:defRPr>
            </a:lvl3pPr>
            <a:lvl4pPr lvl="3" rtl="0">
              <a:spcBef>
                <a:spcPts val="800"/>
              </a:spcBef>
              <a:spcAft>
                <a:spcPts val="0"/>
              </a:spcAft>
              <a:buClr>
                <a:schemeClr val="dk1"/>
              </a:buClr>
              <a:buSzPts val="1800"/>
              <a:buNone/>
              <a:defRPr>
                <a:solidFill>
                  <a:schemeClr val="dk1"/>
                </a:solidFill>
              </a:defRPr>
            </a:lvl4pPr>
            <a:lvl5pPr lvl="4" rtl="0">
              <a:spcBef>
                <a:spcPts val="800"/>
              </a:spcBef>
              <a:spcAft>
                <a:spcPts val="0"/>
              </a:spcAft>
              <a:buClr>
                <a:schemeClr val="dk1"/>
              </a:buClr>
              <a:buSzPts val="1800"/>
              <a:buNone/>
              <a:defRPr>
                <a:solidFill>
                  <a:schemeClr val="dk1"/>
                </a:solidFill>
              </a:defRPr>
            </a:lvl5pPr>
            <a:lvl6pPr lvl="5" rtl="0">
              <a:spcBef>
                <a:spcPts val="800"/>
              </a:spcBef>
              <a:spcAft>
                <a:spcPts val="0"/>
              </a:spcAft>
              <a:buClr>
                <a:schemeClr val="dk1"/>
              </a:buClr>
              <a:buSzPts val="1800"/>
              <a:buNone/>
              <a:defRPr>
                <a:solidFill>
                  <a:schemeClr val="dk1"/>
                </a:solidFill>
              </a:defRPr>
            </a:lvl6pPr>
            <a:lvl7pPr lvl="6" rtl="0">
              <a:spcBef>
                <a:spcPts val="800"/>
              </a:spcBef>
              <a:spcAft>
                <a:spcPts val="0"/>
              </a:spcAft>
              <a:buClr>
                <a:schemeClr val="dk1"/>
              </a:buClr>
              <a:buSzPts val="1800"/>
              <a:buNone/>
              <a:defRPr>
                <a:solidFill>
                  <a:schemeClr val="dk1"/>
                </a:solidFill>
              </a:defRPr>
            </a:lvl7pPr>
            <a:lvl8pPr lvl="7" rtl="0">
              <a:spcBef>
                <a:spcPts val="800"/>
              </a:spcBef>
              <a:spcAft>
                <a:spcPts val="0"/>
              </a:spcAft>
              <a:buClr>
                <a:schemeClr val="dk1"/>
              </a:buClr>
              <a:buSzPts val="1800"/>
              <a:buNone/>
              <a:defRPr>
                <a:solidFill>
                  <a:schemeClr val="dk1"/>
                </a:solidFill>
              </a:defRPr>
            </a:lvl8pPr>
            <a:lvl9pPr lvl="8" rtl="0">
              <a:spcBef>
                <a:spcPts val="800"/>
              </a:spcBef>
              <a:spcAft>
                <a:spcPts val="800"/>
              </a:spcAft>
              <a:buClr>
                <a:schemeClr val="dk1"/>
              </a:buClr>
              <a:buSzPts val="1800"/>
              <a:buNone/>
              <a:defRPr>
                <a:solidFill>
                  <a:schemeClr val="dk1"/>
                </a:solidFill>
              </a:defRPr>
            </a:lvl9pPr>
          </a:lstStyle>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 2-line, dark background">
  <p:cSld name="CUSTOM_1_1_1">
    <p:bg>
      <p:bgPr>
        <a:solidFill>
          <a:srgbClr val="20377D"/>
        </a:solidFill>
      </p:bgPr>
    </p:bg>
    <p:spTree>
      <p:nvGrpSpPr>
        <p:cNvPr id="372" name="Shape 372"/>
        <p:cNvGrpSpPr/>
        <p:nvPr/>
      </p:nvGrpSpPr>
      <p:grpSpPr>
        <a:xfrm>
          <a:off x="0" y="0"/>
          <a:ext cx="0" cy="0"/>
          <a:chOff x="0" y="0"/>
          <a:chExt cx="0" cy="0"/>
        </a:xfrm>
      </p:grpSpPr>
      <p:pic>
        <p:nvPicPr>
          <p:cNvPr id="373" name="Google Shape;373;p79"/>
          <p:cNvPicPr preferRelativeResize="0"/>
          <p:nvPr/>
        </p:nvPicPr>
        <p:blipFill rotWithShape="1">
          <a:blip r:embed="rId2">
            <a:alphaModFix/>
          </a:blip>
          <a:srcRect b="0" l="0" r="0" t="0"/>
          <a:stretch/>
        </p:blipFill>
        <p:spPr>
          <a:xfrm>
            <a:off x="888" y="-1"/>
            <a:ext cx="9142223" cy="5143504"/>
          </a:xfrm>
          <a:prstGeom prst="rect">
            <a:avLst/>
          </a:prstGeom>
          <a:noFill/>
          <a:ln>
            <a:noFill/>
          </a:ln>
        </p:spPr>
      </p:pic>
      <p:cxnSp>
        <p:nvCxnSpPr>
          <p:cNvPr id="374" name="Google Shape;374;p79"/>
          <p:cNvCxnSpPr/>
          <p:nvPr/>
        </p:nvCxnSpPr>
        <p:spPr>
          <a:xfrm>
            <a:off x="1406334" y="3652875"/>
            <a:ext cx="648300" cy="0"/>
          </a:xfrm>
          <a:prstGeom prst="straightConnector1">
            <a:avLst/>
          </a:prstGeom>
          <a:noFill/>
          <a:ln cap="flat" cmpd="sng" w="38100">
            <a:solidFill>
              <a:srgbClr val="54BCB2"/>
            </a:solidFill>
            <a:prstDash val="solid"/>
            <a:round/>
            <a:headEnd len="sm" w="sm" type="none"/>
            <a:tailEnd len="sm" w="sm" type="none"/>
          </a:ln>
        </p:spPr>
      </p:cxnSp>
      <p:pic>
        <p:nvPicPr>
          <p:cNvPr descr="Google Shape;31;p5" id="375" name="Google Shape;375;p79"/>
          <p:cNvPicPr preferRelativeResize="0"/>
          <p:nvPr/>
        </p:nvPicPr>
        <p:blipFill rotWithShape="1">
          <a:blip r:embed="rId3">
            <a:alphaModFix/>
          </a:blip>
          <a:srcRect b="0" l="0" r="0" t="0"/>
          <a:stretch/>
        </p:blipFill>
        <p:spPr>
          <a:xfrm>
            <a:off x="1382575" y="1384675"/>
            <a:ext cx="1243300" cy="427449"/>
          </a:xfrm>
          <a:prstGeom prst="rect">
            <a:avLst/>
          </a:prstGeom>
          <a:noFill/>
          <a:ln>
            <a:noFill/>
          </a:ln>
        </p:spPr>
      </p:pic>
      <p:sp>
        <p:nvSpPr>
          <p:cNvPr id="376" name="Google Shape;376;p79"/>
          <p:cNvSpPr txBox="1"/>
          <p:nvPr>
            <p:ph type="title"/>
          </p:nvPr>
        </p:nvSpPr>
        <p:spPr>
          <a:xfrm>
            <a:off x="1385469" y="2053900"/>
            <a:ext cx="4643400" cy="919500"/>
          </a:xfrm>
          <a:prstGeom prst="rect">
            <a:avLst/>
          </a:prstGeom>
        </p:spPr>
        <p:txBody>
          <a:bodyPr anchorCtr="0" anchor="t" bIns="0" lIns="0" spcFirstLastPara="1" rIns="0" wrap="square" tIns="0">
            <a:noAutofit/>
          </a:bodyPr>
          <a:lstStyle>
            <a:lvl1pPr lvl="0" rtl="0">
              <a:spcBef>
                <a:spcPts val="0"/>
              </a:spcBef>
              <a:spcAft>
                <a:spcPts val="0"/>
              </a:spcAft>
              <a:buClr>
                <a:srgbClr val="FFFFFF"/>
              </a:buClr>
              <a:buSzPts val="3000"/>
              <a:buFont typeface="Inter ExtraBold"/>
              <a:buNone/>
              <a:defRPr sz="3000">
                <a:solidFill>
                  <a:srgbClr val="FFFFFF"/>
                </a:solidFill>
                <a:latin typeface="Inter ExtraBold"/>
                <a:ea typeface="Inter ExtraBold"/>
                <a:cs typeface="Inter ExtraBold"/>
                <a:sym typeface="Inter ExtraBold"/>
              </a:defRPr>
            </a:lvl1pPr>
            <a:lvl2pPr lvl="1" rtl="0">
              <a:spcBef>
                <a:spcPts val="60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77" name="Google Shape;377;p79"/>
          <p:cNvSpPr txBox="1"/>
          <p:nvPr>
            <p:ph idx="1" type="subTitle"/>
          </p:nvPr>
        </p:nvSpPr>
        <p:spPr>
          <a:xfrm>
            <a:off x="1397675" y="3132125"/>
            <a:ext cx="4956600" cy="427500"/>
          </a:xfrm>
          <a:prstGeom prst="rect">
            <a:avLst/>
          </a:prstGeom>
        </p:spPr>
        <p:txBody>
          <a:bodyPr anchorCtr="0" anchor="t" bIns="0" lIns="0" spcFirstLastPara="1" rIns="0" wrap="square" tIns="0">
            <a:noAutofit/>
          </a:bodyPr>
          <a:lstStyle>
            <a:lvl1pPr lvl="0" rtl="0">
              <a:spcBef>
                <a:spcPts val="0"/>
              </a:spcBef>
              <a:spcAft>
                <a:spcPts val="0"/>
              </a:spcAft>
              <a:buClr>
                <a:srgbClr val="FFFFFF"/>
              </a:buClr>
              <a:buSzPts val="1800"/>
              <a:buFont typeface="Inter"/>
              <a:buNone/>
              <a:defRPr>
                <a:solidFill>
                  <a:srgbClr val="FFFFFF"/>
                </a:solidFill>
                <a:latin typeface="Inter"/>
                <a:ea typeface="Inter"/>
                <a:cs typeface="Inter"/>
                <a:sym typeface="Inter"/>
              </a:defRPr>
            </a:lvl1pPr>
            <a:lvl2pPr lvl="1" rtl="0">
              <a:spcBef>
                <a:spcPts val="800"/>
              </a:spcBef>
              <a:spcAft>
                <a:spcPts val="0"/>
              </a:spcAft>
              <a:buSzPts val="1800"/>
              <a:buNone/>
              <a:defRPr/>
            </a:lvl2pPr>
            <a:lvl3pPr lvl="2" rtl="0">
              <a:spcBef>
                <a:spcPts val="800"/>
              </a:spcBef>
              <a:spcAft>
                <a:spcPts val="0"/>
              </a:spcAft>
              <a:buSzPts val="1800"/>
              <a:buNone/>
              <a:defRPr/>
            </a:lvl3pPr>
            <a:lvl4pPr lvl="3" rtl="0">
              <a:spcBef>
                <a:spcPts val="800"/>
              </a:spcBef>
              <a:spcAft>
                <a:spcPts val="0"/>
              </a:spcAft>
              <a:buSzPts val="1800"/>
              <a:buNone/>
              <a:defRPr/>
            </a:lvl4pPr>
            <a:lvl5pPr lvl="4" rtl="0">
              <a:spcBef>
                <a:spcPts val="800"/>
              </a:spcBef>
              <a:spcAft>
                <a:spcPts val="0"/>
              </a:spcAft>
              <a:buSzPts val="1800"/>
              <a:buNone/>
              <a:defRPr/>
            </a:lvl5pPr>
            <a:lvl6pPr lvl="5" rtl="0">
              <a:spcBef>
                <a:spcPts val="800"/>
              </a:spcBef>
              <a:spcAft>
                <a:spcPts val="0"/>
              </a:spcAft>
              <a:buSzPts val="1800"/>
              <a:buNone/>
              <a:defRPr/>
            </a:lvl6pPr>
            <a:lvl7pPr lvl="6" rtl="0">
              <a:spcBef>
                <a:spcPts val="800"/>
              </a:spcBef>
              <a:spcAft>
                <a:spcPts val="0"/>
              </a:spcAft>
              <a:buSzPts val="1800"/>
              <a:buNone/>
              <a:defRPr/>
            </a:lvl7pPr>
            <a:lvl8pPr lvl="7" rtl="0">
              <a:spcBef>
                <a:spcPts val="800"/>
              </a:spcBef>
              <a:spcAft>
                <a:spcPts val="0"/>
              </a:spcAft>
              <a:buSzPts val="1800"/>
              <a:buNone/>
              <a:defRPr/>
            </a:lvl8pPr>
            <a:lvl9pPr lvl="8" rtl="0">
              <a:spcBef>
                <a:spcPts val="800"/>
              </a:spcBef>
              <a:spcAft>
                <a:spcPts val="800"/>
              </a:spcAft>
              <a:buSzPts val="1800"/>
              <a:buNone/>
              <a:defRPr/>
            </a:lvl9pPr>
          </a:lstStyle>
          <a:p/>
        </p:txBody>
      </p:sp>
      <p:sp>
        <p:nvSpPr>
          <p:cNvPr id="378" name="Google Shape;378;p79"/>
          <p:cNvSpPr txBox="1"/>
          <p:nvPr>
            <p:ph idx="2" type="subTitle"/>
          </p:nvPr>
        </p:nvSpPr>
        <p:spPr>
          <a:xfrm>
            <a:off x="1397675" y="3854501"/>
            <a:ext cx="4956600" cy="427500"/>
          </a:xfrm>
          <a:prstGeom prst="rect">
            <a:avLst/>
          </a:prstGeom>
        </p:spPr>
        <p:txBody>
          <a:bodyPr anchorCtr="0" anchor="t" bIns="0" lIns="0" spcFirstLastPara="1" rIns="0" wrap="square" tIns="0">
            <a:noAutofit/>
          </a:bodyPr>
          <a:lstStyle>
            <a:lvl1pPr lvl="0" rtl="0">
              <a:spcBef>
                <a:spcPts val="0"/>
              </a:spcBef>
              <a:spcAft>
                <a:spcPts val="0"/>
              </a:spcAft>
              <a:buClr>
                <a:srgbClr val="FFFFFF"/>
              </a:buClr>
              <a:buSzPts val="1800"/>
              <a:buFont typeface="Inter"/>
              <a:buNone/>
              <a:defRPr>
                <a:solidFill>
                  <a:srgbClr val="FFFFFF"/>
                </a:solidFill>
                <a:latin typeface="Inter"/>
                <a:ea typeface="Inter"/>
                <a:cs typeface="Inter"/>
                <a:sym typeface="Inter"/>
              </a:defRPr>
            </a:lvl1pPr>
            <a:lvl2pPr lvl="1" rtl="0">
              <a:spcBef>
                <a:spcPts val="800"/>
              </a:spcBef>
              <a:spcAft>
                <a:spcPts val="0"/>
              </a:spcAft>
              <a:buSzPts val="1800"/>
              <a:buNone/>
              <a:defRPr/>
            </a:lvl2pPr>
            <a:lvl3pPr lvl="2" rtl="0">
              <a:spcBef>
                <a:spcPts val="800"/>
              </a:spcBef>
              <a:spcAft>
                <a:spcPts val="0"/>
              </a:spcAft>
              <a:buSzPts val="1800"/>
              <a:buNone/>
              <a:defRPr/>
            </a:lvl3pPr>
            <a:lvl4pPr lvl="3" rtl="0">
              <a:spcBef>
                <a:spcPts val="800"/>
              </a:spcBef>
              <a:spcAft>
                <a:spcPts val="0"/>
              </a:spcAft>
              <a:buSzPts val="1800"/>
              <a:buNone/>
              <a:defRPr/>
            </a:lvl4pPr>
            <a:lvl5pPr lvl="4" rtl="0">
              <a:spcBef>
                <a:spcPts val="800"/>
              </a:spcBef>
              <a:spcAft>
                <a:spcPts val="0"/>
              </a:spcAft>
              <a:buSzPts val="1800"/>
              <a:buNone/>
              <a:defRPr/>
            </a:lvl5pPr>
            <a:lvl6pPr lvl="5" rtl="0">
              <a:spcBef>
                <a:spcPts val="800"/>
              </a:spcBef>
              <a:spcAft>
                <a:spcPts val="0"/>
              </a:spcAft>
              <a:buSzPts val="1800"/>
              <a:buNone/>
              <a:defRPr/>
            </a:lvl6pPr>
            <a:lvl7pPr lvl="6" rtl="0">
              <a:spcBef>
                <a:spcPts val="800"/>
              </a:spcBef>
              <a:spcAft>
                <a:spcPts val="0"/>
              </a:spcAft>
              <a:buSzPts val="1800"/>
              <a:buNone/>
              <a:defRPr/>
            </a:lvl7pPr>
            <a:lvl8pPr lvl="7" rtl="0">
              <a:spcBef>
                <a:spcPts val="800"/>
              </a:spcBef>
              <a:spcAft>
                <a:spcPts val="0"/>
              </a:spcAft>
              <a:buSzPts val="1800"/>
              <a:buNone/>
              <a:defRPr/>
            </a:lvl8pPr>
            <a:lvl9pPr lvl="8" rtl="0">
              <a:spcBef>
                <a:spcPts val="800"/>
              </a:spcBef>
              <a:spcAft>
                <a:spcPts val="800"/>
              </a:spcAft>
              <a:buSzPts val="1800"/>
              <a:buNone/>
              <a:defRPr/>
            </a:lvl9pPr>
          </a:lstStyle>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 2-line, white background">
  <p:cSld name="CUSTOM_1_1_1_1">
    <p:bg>
      <p:bgPr>
        <a:solidFill>
          <a:srgbClr val="FFFFFF"/>
        </a:solidFill>
      </p:bgPr>
    </p:bg>
    <p:spTree>
      <p:nvGrpSpPr>
        <p:cNvPr id="379" name="Shape 379"/>
        <p:cNvGrpSpPr/>
        <p:nvPr/>
      </p:nvGrpSpPr>
      <p:grpSpPr>
        <a:xfrm>
          <a:off x="0" y="0"/>
          <a:ext cx="0" cy="0"/>
          <a:chOff x="0" y="0"/>
          <a:chExt cx="0" cy="0"/>
        </a:xfrm>
      </p:grpSpPr>
      <p:pic>
        <p:nvPicPr>
          <p:cNvPr id="380" name="Google Shape;380;p80"/>
          <p:cNvPicPr preferRelativeResize="0"/>
          <p:nvPr/>
        </p:nvPicPr>
        <p:blipFill>
          <a:blip r:embed="rId2">
            <a:alphaModFix/>
          </a:blip>
          <a:stretch>
            <a:fillRect/>
          </a:stretch>
        </p:blipFill>
        <p:spPr>
          <a:xfrm>
            <a:off x="0" y="0"/>
            <a:ext cx="9143996" cy="5144569"/>
          </a:xfrm>
          <a:prstGeom prst="rect">
            <a:avLst/>
          </a:prstGeom>
          <a:noFill/>
          <a:ln>
            <a:noFill/>
          </a:ln>
        </p:spPr>
      </p:pic>
      <p:cxnSp>
        <p:nvCxnSpPr>
          <p:cNvPr id="381" name="Google Shape;381;p80"/>
          <p:cNvCxnSpPr/>
          <p:nvPr/>
        </p:nvCxnSpPr>
        <p:spPr>
          <a:xfrm>
            <a:off x="1406334" y="3652875"/>
            <a:ext cx="648300" cy="0"/>
          </a:xfrm>
          <a:prstGeom prst="straightConnector1">
            <a:avLst/>
          </a:prstGeom>
          <a:noFill/>
          <a:ln cap="flat" cmpd="sng" w="38100">
            <a:solidFill>
              <a:srgbClr val="54BCB2"/>
            </a:solidFill>
            <a:prstDash val="solid"/>
            <a:round/>
            <a:headEnd len="sm" w="sm" type="none"/>
            <a:tailEnd len="sm" w="sm" type="none"/>
          </a:ln>
        </p:spPr>
      </p:cxnSp>
      <p:pic>
        <p:nvPicPr>
          <p:cNvPr id="382" name="Google Shape;382;p80"/>
          <p:cNvPicPr preferRelativeResize="0"/>
          <p:nvPr/>
        </p:nvPicPr>
        <p:blipFill rotWithShape="1">
          <a:blip r:embed="rId3">
            <a:alphaModFix/>
          </a:blip>
          <a:srcRect b="29" l="0" r="0" t="29"/>
          <a:stretch/>
        </p:blipFill>
        <p:spPr>
          <a:xfrm>
            <a:off x="1382575" y="1384675"/>
            <a:ext cx="1243300" cy="427449"/>
          </a:xfrm>
          <a:prstGeom prst="rect">
            <a:avLst/>
          </a:prstGeom>
          <a:noFill/>
          <a:ln>
            <a:noFill/>
          </a:ln>
        </p:spPr>
      </p:pic>
      <p:sp>
        <p:nvSpPr>
          <p:cNvPr id="383" name="Google Shape;383;p80"/>
          <p:cNvSpPr txBox="1"/>
          <p:nvPr>
            <p:ph type="title"/>
          </p:nvPr>
        </p:nvSpPr>
        <p:spPr>
          <a:xfrm>
            <a:off x="1385469" y="2053900"/>
            <a:ext cx="4643400" cy="919500"/>
          </a:xfrm>
          <a:prstGeom prst="rect">
            <a:avLst/>
          </a:prstGeom>
        </p:spPr>
        <p:txBody>
          <a:bodyPr anchorCtr="0" anchor="t" bIns="0" lIns="0" spcFirstLastPara="1" rIns="0" wrap="square" tIns="0">
            <a:noAutofit/>
          </a:bodyPr>
          <a:lstStyle>
            <a:lvl1pPr lvl="0" rtl="0">
              <a:spcBef>
                <a:spcPts val="0"/>
              </a:spcBef>
              <a:spcAft>
                <a:spcPts val="0"/>
              </a:spcAft>
              <a:buSzPts val="3000"/>
              <a:buFont typeface="Inter ExtraBold"/>
              <a:buNone/>
              <a:defRPr sz="3000">
                <a:latin typeface="Inter ExtraBold"/>
                <a:ea typeface="Inter ExtraBold"/>
                <a:cs typeface="Inter ExtraBold"/>
                <a:sym typeface="Inter ExtraBold"/>
              </a:defRPr>
            </a:lvl1pPr>
            <a:lvl2pPr lvl="1" rtl="0">
              <a:spcBef>
                <a:spcPts val="60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84" name="Google Shape;384;p80"/>
          <p:cNvSpPr txBox="1"/>
          <p:nvPr>
            <p:ph idx="1" type="subTitle"/>
          </p:nvPr>
        </p:nvSpPr>
        <p:spPr>
          <a:xfrm>
            <a:off x="1397674" y="3132125"/>
            <a:ext cx="5287500" cy="427500"/>
          </a:xfrm>
          <a:prstGeom prst="rect">
            <a:avLst/>
          </a:prstGeom>
        </p:spPr>
        <p:txBody>
          <a:bodyPr anchorCtr="0" anchor="t" bIns="0" lIns="0" spcFirstLastPara="1" rIns="0" wrap="square" tIns="0">
            <a:noAutofit/>
          </a:bodyPr>
          <a:lstStyle>
            <a:lvl1pPr lvl="0" rtl="0">
              <a:spcBef>
                <a:spcPts val="0"/>
              </a:spcBef>
              <a:spcAft>
                <a:spcPts val="0"/>
              </a:spcAft>
              <a:buClr>
                <a:schemeClr val="dk1"/>
              </a:buClr>
              <a:buSzPts val="1800"/>
              <a:buFont typeface="Inter"/>
              <a:buNone/>
              <a:defRPr>
                <a:solidFill>
                  <a:schemeClr val="dk1"/>
                </a:solidFill>
                <a:latin typeface="Inter"/>
                <a:ea typeface="Inter"/>
                <a:cs typeface="Inter"/>
                <a:sym typeface="Inter"/>
              </a:defRPr>
            </a:lvl1pPr>
            <a:lvl2pPr lvl="1" rtl="0">
              <a:spcBef>
                <a:spcPts val="800"/>
              </a:spcBef>
              <a:spcAft>
                <a:spcPts val="0"/>
              </a:spcAft>
              <a:buClr>
                <a:schemeClr val="dk1"/>
              </a:buClr>
              <a:buSzPts val="1800"/>
              <a:buNone/>
              <a:defRPr>
                <a:solidFill>
                  <a:schemeClr val="dk1"/>
                </a:solidFill>
              </a:defRPr>
            </a:lvl2pPr>
            <a:lvl3pPr lvl="2" rtl="0">
              <a:spcBef>
                <a:spcPts val="800"/>
              </a:spcBef>
              <a:spcAft>
                <a:spcPts val="0"/>
              </a:spcAft>
              <a:buClr>
                <a:schemeClr val="dk1"/>
              </a:buClr>
              <a:buSzPts val="1800"/>
              <a:buNone/>
              <a:defRPr>
                <a:solidFill>
                  <a:schemeClr val="dk1"/>
                </a:solidFill>
              </a:defRPr>
            </a:lvl3pPr>
            <a:lvl4pPr lvl="3" rtl="0">
              <a:spcBef>
                <a:spcPts val="800"/>
              </a:spcBef>
              <a:spcAft>
                <a:spcPts val="0"/>
              </a:spcAft>
              <a:buClr>
                <a:schemeClr val="dk1"/>
              </a:buClr>
              <a:buSzPts val="1800"/>
              <a:buNone/>
              <a:defRPr>
                <a:solidFill>
                  <a:schemeClr val="dk1"/>
                </a:solidFill>
              </a:defRPr>
            </a:lvl4pPr>
            <a:lvl5pPr lvl="4" rtl="0">
              <a:spcBef>
                <a:spcPts val="800"/>
              </a:spcBef>
              <a:spcAft>
                <a:spcPts val="0"/>
              </a:spcAft>
              <a:buClr>
                <a:schemeClr val="dk1"/>
              </a:buClr>
              <a:buSzPts val="1800"/>
              <a:buNone/>
              <a:defRPr>
                <a:solidFill>
                  <a:schemeClr val="dk1"/>
                </a:solidFill>
              </a:defRPr>
            </a:lvl5pPr>
            <a:lvl6pPr lvl="5" rtl="0">
              <a:spcBef>
                <a:spcPts val="800"/>
              </a:spcBef>
              <a:spcAft>
                <a:spcPts val="0"/>
              </a:spcAft>
              <a:buClr>
                <a:schemeClr val="dk1"/>
              </a:buClr>
              <a:buSzPts val="1800"/>
              <a:buNone/>
              <a:defRPr>
                <a:solidFill>
                  <a:schemeClr val="dk1"/>
                </a:solidFill>
              </a:defRPr>
            </a:lvl6pPr>
            <a:lvl7pPr lvl="6" rtl="0">
              <a:spcBef>
                <a:spcPts val="800"/>
              </a:spcBef>
              <a:spcAft>
                <a:spcPts val="0"/>
              </a:spcAft>
              <a:buClr>
                <a:schemeClr val="dk1"/>
              </a:buClr>
              <a:buSzPts val="1800"/>
              <a:buNone/>
              <a:defRPr>
                <a:solidFill>
                  <a:schemeClr val="dk1"/>
                </a:solidFill>
              </a:defRPr>
            </a:lvl7pPr>
            <a:lvl8pPr lvl="7" rtl="0">
              <a:spcBef>
                <a:spcPts val="800"/>
              </a:spcBef>
              <a:spcAft>
                <a:spcPts val="0"/>
              </a:spcAft>
              <a:buClr>
                <a:schemeClr val="dk1"/>
              </a:buClr>
              <a:buSzPts val="1800"/>
              <a:buNone/>
              <a:defRPr>
                <a:solidFill>
                  <a:schemeClr val="dk1"/>
                </a:solidFill>
              </a:defRPr>
            </a:lvl8pPr>
            <a:lvl9pPr lvl="8" rtl="0">
              <a:spcBef>
                <a:spcPts val="800"/>
              </a:spcBef>
              <a:spcAft>
                <a:spcPts val="800"/>
              </a:spcAft>
              <a:buClr>
                <a:schemeClr val="dk1"/>
              </a:buClr>
              <a:buSzPts val="1800"/>
              <a:buNone/>
              <a:defRPr>
                <a:solidFill>
                  <a:schemeClr val="dk1"/>
                </a:solidFill>
              </a:defRPr>
            </a:lvl9pPr>
          </a:lstStyle>
          <a:p/>
        </p:txBody>
      </p:sp>
      <p:sp>
        <p:nvSpPr>
          <p:cNvPr id="385" name="Google Shape;385;p80"/>
          <p:cNvSpPr txBox="1"/>
          <p:nvPr>
            <p:ph idx="2" type="subTitle"/>
          </p:nvPr>
        </p:nvSpPr>
        <p:spPr>
          <a:xfrm>
            <a:off x="1397674" y="3854501"/>
            <a:ext cx="5287500" cy="427500"/>
          </a:xfrm>
          <a:prstGeom prst="rect">
            <a:avLst/>
          </a:prstGeom>
        </p:spPr>
        <p:txBody>
          <a:bodyPr anchorCtr="0" anchor="t" bIns="0" lIns="0" spcFirstLastPara="1" rIns="0" wrap="square" tIns="0">
            <a:noAutofit/>
          </a:bodyPr>
          <a:lstStyle>
            <a:lvl1pPr lvl="0" rtl="0">
              <a:spcBef>
                <a:spcPts val="0"/>
              </a:spcBef>
              <a:spcAft>
                <a:spcPts val="0"/>
              </a:spcAft>
              <a:buClr>
                <a:schemeClr val="dk1"/>
              </a:buClr>
              <a:buSzPts val="1800"/>
              <a:buFont typeface="Inter"/>
              <a:buNone/>
              <a:defRPr>
                <a:solidFill>
                  <a:schemeClr val="dk1"/>
                </a:solidFill>
                <a:latin typeface="Inter"/>
                <a:ea typeface="Inter"/>
                <a:cs typeface="Inter"/>
                <a:sym typeface="Inter"/>
              </a:defRPr>
            </a:lvl1pPr>
            <a:lvl2pPr lvl="1" rtl="0">
              <a:spcBef>
                <a:spcPts val="800"/>
              </a:spcBef>
              <a:spcAft>
                <a:spcPts val="0"/>
              </a:spcAft>
              <a:buClr>
                <a:schemeClr val="dk1"/>
              </a:buClr>
              <a:buSzPts val="1800"/>
              <a:buNone/>
              <a:defRPr>
                <a:solidFill>
                  <a:schemeClr val="dk1"/>
                </a:solidFill>
              </a:defRPr>
            </a:lvl2pPr>
            <a:lvl3pPr lvl="2" rtl="0">
              <a:spcBef>
                <a:spcPts val="800"/>
              </a:spcBef>
              <a:spcAft>
                <a:spcPts val="0"/>
              </a:spcAft>
              <a:buClr>
                <a:schemeClr val="dk1"/>
              </a:buClr>
              <a:buSzPts val="1800"/>
              <a:buNone/>
              <a:defRPr>
                <a:solidFill>
                  <a:schemeClr val="dk1"/>
                </a:solidFill>
              </a:defRPr>
            </a:lvl3pPr>
            <a:lvl4pPr lvl="3" rtl="0">
              <a:spcBef>
                <a:spcPts val="800"/>
              </a:spcBef>
              <a:spcAft>
                <a:spcPts val="0"/>
              </a:spcAft>
              <a:buClr>
                <a:schemeClr val="dk1"/>
              </a:buClr>
              <a:buSzPts val="1800"/>
              <a:buNone/>
              <a:defRPr>
                <a:solidFill>
                  <a:schemeClr val="dk1"/>
                </a:solidFill>
              </a:defRPr>
            </a:lvl4pPr>
            <a:lvl5pPr lvl="4" rtl="0">
              <a:spcBef>
                <a:spcPts val="800"/>
              </a:spcBef>
              <a:spcAft>
                <a:spcPts val="0"/>
              </a:spcAft>
              <a:buClr>
                <a:schemeClr val="dk1"/>
              </a:buClr>
              <a:buSzPts val="1800"/>
              <a:buNone/>
              <a:defRPr>
                <a:solidFill>
                  <a:schemeClr val="dk1"/>
                </a:solidFill>
              </a:defRPr>
            </a:lvl5pPr>
            <a:lvl6pPr lvl="5" rtl="0">
              <a:spcBef>
                <a:spcPts val="800"/>
              </a:spcBef>
              <a:spcAft>
                <a:spcPts val="0"/>
              </a:spcAft>
              <a:buClr>
                <a:schemeClr val="dk1"/>
              </a:buClr>
              <a:buSzPts val="1800"/>
              <a:buNone/>
              <a:defRPr>
                <a:solidFill>
                  <a:schemeClr val="dk1"/>
                </a:solidFill>
              </a:defRPr>
            </a:lvl6pPr>
            <a:lvl7pPr lvl="6" rtl="0">
              <a:spcBef>
                <a:spcPts val="800"/>
              </a:spcBef>
              <a:spcAft>
                <a:spcPts val="0"/>
              </a:spcAft>
              <a:buClr>
                <a:schemeClr val="dk1"/>
              </a:buClr>
              <a:buSzPts val="1800"/>
              <a:buNone/>
              <a:defRPr>
                <a:solidFill>
                  <a:schemeClr val="dk1"/>
                </a:solidFill>
              </a:defRPr>
            </a:lvl7pPr>
            <a:lvl8pPr lvl="7" rtl="0">
              <a:spcBef>
                <a:spcPts val="800"/>
              </a:spcBef>
              <a:spcAft>
                <a:spcPts val="0"/>
              </a:spcAft>
              <a:buClr>
                <a:schemeClr val="dk1"/>
              </a:buClr>
              <a:buSzPts val="1800"/>
              <a:buNone/>
              <a:defRPr>
                <a:solidFill>
                  <a:schemeClr val="dk1"/>
                </a:solidFill>
              </a:defRPr>
            </a:lvl8pPr>
            <a:lvl9pPr lvl="8" rtl="0">
              <a:spcBef>
                <a:spcPts val="800"/>
              </a:spcBef>
              <a:spcAft>
                <a:spcPts val="800"/>
              </a:spcAft>
              <a:buClr>
                <a:schemeClr val="dk1"/>
              </a:buClr>
              <a:buSzPts val="1800"/>
              <a:buNone/>
              <a:defRPr>
                <a:solidFill>
                  <a:schemeClr val="dk1"/>
                </a:solidFill>
              </a:defRPr>
            </a:lvl9pPr>
          </a:lstStyle>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claimer statement – slide">
  <p:cSld name="CUSTOM">
    <p:spTree>
      <p:nvGrpSpPr>
        <p:cNvPr id="386" name="Shape 386"/>
        <p:cNvGrpSpPr/>
        <p:nvPr/>
      </p:nvGrpSpPr>
      <p:grpSpPr>
        <a:xfrm>
          <a:off x="0" y="0"/>
          <a:ext cx="0" cy="0"/>
          <a:chOff x="0" y="0"/>
          <a:chExt cx="0" cy="0"/>
        </a:xfrm>
      </p:grpSpPr>
      <p:sp>
        <p:nvSpPr>
          <p:cNvPr id="387" name="Google Shape;387;p81"/>
          <p:cNvSpPr/>
          <p:nvPr/>
        </p:nvSpPr>
        <p:spPr>
          <a:xfrm>
            <a:off x="0" y="0"/>
            <a:ext cx="3573600" cy="5143500"/>
          </a:xfrm>
          <a:prstGeom prst="rect">
            <a:avLst/>
          </a:prstGeom>
          <a:solidFill>
            <a:srgbClr val="2037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81"/>
          <p:cNvSpPr txBox="1"/>
          <p:nvPr/>
        </p:nvSpPr>
        <p:spPr>
          <a:xfrm>
            <a:off x="568475" y="1678816"/>
            <a:ext cx="2610900" cy="23022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FFFFFF"/>
              </a:buClr>
              <a:buSzPts val="3600"/>
              <a:buFont typeface="Arial"/>
              <a:buNone/>
            </a:pPr>
            <a:r>
              <a:rPr b="1" lang="en" sz="2400">
                <a:solidFill>
                  <a:srgbClr val="FFFFFF"/>
                </a:solidFill>
                <a:latin typeface="Inter"/>
                <a:ea typeface="Inter"/>
                <a:cs typeface="Inter"/>
                <a:sym typeface="Inter"/>
              </a:rPr>
              <a:t>Forward Looking Statements and Non-GAAP Disclaimer </a:t>
            </a:r>
            <a:endParaRPr b="1" sz="2400">
              <a:latin typeface="Inter"/>
              <a:ea typeface="Inter"/>
              <a:cs typeface="Inter"/>
              <a:sym typeface="Inter"/>
            </a:endParaRPr>
          </a:p>
        </p:txBody>
      </p:sp>
      <p:sp>
        <p:nvSpPr>
          <p:cNvPr id="389" name="Google Shape;389;p81"/>
          <p:cNvSpPr txBox="1"/>
          <p:nvPr/>
        </p:nvSpPr>
        <p:spPr>
          <a:xfrm>
            <a:off x="4067900" y="644025"/>
            <a:ext cx="4560000" cy="3734400"/>
          </a:xfrm>
          <a:prstGeom prst="rect">
            <a:avLst/>
          </a:prstGeom>
          <a:noFill/>
          <a:ln>
            <a:noFill/>
          </a:ln>
        </p:spPr>
        <p:txBody>
          <a:bodyPr anchorCtr="0" anchor="t" bIns="45700" lIns="45700" spcFirstLastPara="1" rIns="45700" wrap="square" tIns="45700">
            <a:noAutofit/>
          </a:bodyPr>
          <a:lstStyle/>
          <a:p>
            <a:pPr indent="0" lvl="0" marL="0" rtl="0" algn="l">
              <a:lnSpc>
                <a:spcPct val="115000"/>
              </a:lnSpc>
              <a:spcBef>
                <a:spcPts val="0"/>
              </a:spcBef>
              <a:spcAft>
                <a:spcPts val="0"/>
              </a:spcAft>
              <a:buClr>
                <a:schemeClr val="dk1"/>
              </a:buClr>
              <a:buSzPts val="1100"/>
              <a:buFont typeface="Arial"/>
              <a:buNone/>
            </a:pPr>
            <a:r>
              <a:rPr lang="en" sz="600">
                <a:solidFill>
                  <a:srgbClr val="353535"/>
                </a:solidFill>
                <a:latin typeface="Inter"/>
                <a:ea typeface="Inter"/>
                <a:cs typeface="Inter"/>
                <a:sym typeface="Inter"/>
              </a:rPr>
              <a:t>This presentation and the accompanying oral presentation contain forward-looking statements that involve substantial risk and uncertainties, which include, but are not limited to, our expected financial results for the fiscal quarter ending July 31, 2020 and the fiscal year ending April 30, 2021, our expectations regarding the impact of the COVID-19 pandemic, our customer base, potential market and growth opportunities, and our go-to-market strategy. These forward-looking statements are subject to the safe harbor provisions under the Private Securities Litigation Reform Act of 1995. In some cases, you can identify forward-looking statements because they contain words such as “may,” “will,” “should,” “would,” “expects,” “plans,” “anticipates,” “could,” “intends,” “target,” “projects,” “contemplates,” “believes,” “estimates,” “predicts,” “potential” or “continue” or the negative of these words or other similar terms or expressions that concern our expectations, strategy, plans or intentions. Our expectations and beliefs in light of currently available information regarding these matters may not materialize. Actual outcomes and results may differ materially from those contemplated by these forward-looking statements due to uncertainties, risks, and changes in circumstances, including but not limited to those related to: the impact of COVID-19 on our business, operations, hiring and financial results, and on businesses of our customers and partners, including the effect of governmental lockdowns, restrictions and new regulations; our future financial performance, including our expectations regarding our revenue, cost of revenue, gross profit or gross margin, operating expenses (which include changes in sales and marketing, research and development and general and administrative expenses), and our ability to achieve and maintain future profitability; our ability to continue to deliver and improve our offerings and successfully develop new offerings, including security-related product offerings and SaaS offerings; customer acceptance and purchase of our existing offerings and new offerings, including the expansion and adoption of our SaaS offerings; our ability to maintain and expand our user and customer base; the impact of foreign currency exchange rate and interest rate fluctuations on our results; our international expansion strategy; our operating results and cash flows; our beliefs and objectives for future operations; the sufficiency of our capital resources; our ability to successfully execute our go-to-market strategy and expand in our existing markets and into new markets; and general market, political, economic and business conditions (including developments and volatility arising from the COVID-19 pandemic).</a:t>
            </a:r>
            <a:endParaRPr sz="600">
              <a:solidFill>
                <a:srgbClr val="353535"/>
              </a:solidFill>
              <a:latin typeface="Inter"/>
              <a:ea typeface="Inter"/>
              <a:cs typeface="Inter"/>
              <a:sym typeface="Inter"/>
            </a:endParaRPr>
          </a:p>
          <a:p>
            <a:pPr indent="0" lvl="0" marL="0" rtl="0" algn="l">
              <a:lnSpc>
                <a:spcPct val="115000"/>
              </a:lnSpc>
              <a:spcBef>
                <a:spcPts val="0"/>
              </a:spcBef>
              <a:spcAft>
                <a:spcPts val="0"/>
              </a:spcAft>
              <a:buClr>
                <a:schemeClr val="dk1"/>
              </a:buClr>
              <a:buSzPts val="1100"/>
              <a:buFont typeface="Arial"/>
              <a:buNone/>
            </a:pPr>
            <a:r>
              <a:rPr lang="en" sz="600">
                <a:solidFill>
                  <a:srgbClr val="353535"/>
                </a:solidFill>
                <a:latin typeface="Inter"/>
                <a:ea typeface="Inter"/>
                <a:cs typeface="Inter"/>
                <a:sym typeface="Inter"/>
              </a:rPr>
              <a:t> </a:t>
            </a:r>
            <a:endParaRPr sz="600">
              <a:solidFill>
                <a:srgbClr val="353535"/>
              </a:solidFill>
              <a:latin typeface="Inter"/>
              <a:ea typeface="Inter"/>
              <a:cs typeface="Inter"/>
              <a:sym typeface="Inter"/>
            </a:endParaRPr>
          </a:p>
          <a:p>
            <a:pPr indent="0" lvl="0" marL="0" rtl="0" algn="l">
              <a:lnSpc>
                <a:spcPct val="115000"/>
              </a:lnSpc>
              <a:spcBef>
                <a:spcPts val="0"/>
              </a:spcBef>
              <a:spcAft>
                <a:spcPts val="0"/>
              </a:spcAft>
              <a:buClr>
                <a:schemeClr val="dk1"/>
              </a:buClr>
              <a:buSzPts val="1100"/>
              <a:buFont typeface="Arial"/>
              <a:buNone/>
            </a:pPr>
            <a:r>
              <a:rPr lang="en" sz="600">
                <a:solidFill>
                  <a:srgbClr val="353535"/>
                </a:solidFill>
                <a:latin typeface="Inter"/>
                <a:ea typeface="Inter"/>
                <a:cs typeface="Inter"/>
                <a:sym typeface="Inter"/>
              </a:rPr>
              <a:t>Any additional or unforeseen effect from the COVID-19 pandemic may exacerbate these risks. Additional risks and uncertainties that could cause actual outcomes and results to differ materially are included in our filings with the Securities and Exchange Commission (the “SEC”), including the quarterly report on Form 10-Q for the quarter ended January 31, 2020 and any subsequent reports filed with the SEC. SEC filings are available on the Investor Relations section of Elastic’s website at ir.elastic.co and the SEC’s website at www.sec.gov. Elastic assumes no obligation to, and does not currently intend to, update any such forward-looking statements, except as required by law.</a:t>
            </a:r>
            <a:endParaRPr sz="600">
              <a:solidFill>
                <a:srgbClr val="353535"/>
              </a:solidFill>
              <a:latin typeface="Inter"/>
              <a:ea typeface="Inter"/>
              <a:cs typeface="Inter"/>
              <a:sym typeface="Inter"/>
            </a:endParaRPr>
          </a:p>
          <a:p>
            <a:pPr indent="0" lvl="0" marL="0" rtl="0" algn="l">
              <a:lnSpc>
                <a:spcPct val="115000"/>
              </a:lnSpc>
              <a:spcBef>
                <a:spcPts val="0"/>
              </a:spcBef>
              <a:spcAft>
                <a:spcPts val="0"/>
              </a:spcAft>
              <a:buClr>
                <a:schemeClr val="dk1"/>
              </a:buClr>
              <a:buSzPts val="1100"/>
              <a:buFont typeface="Arial"/>
              <a:buNone/>
            </a:pPr>
            <a:r>
              <a:rPr lang="en" sz="600">
                <a:solidFill>
                  <a:srgbClr val="353535"/>
                </a:solidFill>
                <a:latin typeface="Inter"/>
                <a:ea typeface="Inter"/>
                <a:cs typeface="Inter"/>
                <a:sym typeface="Inter"/>
              </a:rPr>
              <a:t> </a:t>
            </a:r>
            <a:endParaRPr sz="600">
              <a:solidFill>
                <a:srgbClr val="353535"/>
              </a:solidFill>
              <a:latin typeface="Inter"/>
              <a:ea typeface="Inter"/>
              <a:cs typeface="Inter"/>
              <a:sym typeface="Inter"/>
            </a:endParaRPr>
          </a:p>
          <a:p>
            <a:pPr indent="0" lvl="0" marL="0" rtl="0" algn="l">
              <a:lnSpc>
                <a:spcPct val="115000"/>
              </a:lnSpc>
              <a:spcBef>
                <a:spcPts val="0"/>
              </a:spcBef>
              <a:spcAft>
                <a:spcPts val="0"/>
              </a:spcAft>
              <a:buClr>
                <a:schemeClr val="dk1"/>
              </a:buClr>
              <a:buSzPts val="1100"/>
              <a:buFont typeface="Arial"/>
              <a:buNone/>
            </a:pPr>
            <a:r>
              <a:rPr lang="en" sz="600">
                <a:solidFill>
                  <a:srgbClr val="353535"/>
                </a:solidFill>
                <a:latin typeface="Inter"/>
                <a:ea typeface="Inter"/>
                <a:cs typeface="Inter"/>
                <a:sym typeface="Inter"/>
              </a:rPr>
              <a:t>In addition to GAAP financial information, this presentation and the accompanying oral presentation include certain non-GAAP financial measures.  See the Appendix for a reconciliation of all historical non-GAAP financial measures to their nearest GAAP equivalent.</a:t>
            </a:r>
            <a:endParaRPr sz="600">
              <a:solidFill>
                <a:srgbClr val="353535"/>
              </a:solidFill>
              <a:latin typeface="Inter"/>
              <a:ea typeface="Inter"/>
              <a:cs typeface="Inter"/>
              <a:sym typeface="Inter"/>
            </a:endParaRPr>
          </a:p>
          <a:p>
            <a:pPr indent="0" lvl="0" marL="0" rtl="0" algn="l">
              <a:lnSpc>
                <a:spcPct val="115000"/>
              </a:lnSpc>
              <a:spcBef>
                <a:spcPts val="0"/>
              </a:spcBef>
              <a:spcAft>
                <a:spcPts val="0"/>
              </a:spcAft>
              <a:buClr>
                <a:schemeClr val="dk1"/>
              </a:buClr>
              <a:buSzPts val="1100"/>
              <a:buFont typeface="Arial"/>
              <a:buNone/>
            </a:pPr>
            <a:r>
              <a:t/>
            </a:r>
            <a:endParaRPr sz="600">
              <a:solidFill>
                <a:srgbClr val="353535"/>
              </a:solidFill>
              <a:latin typeface="Inter"/>
              <a:ea typeface="Inter"/>
              <a:cs typeface="Inter"/>
              <a:sym typeface="Inter"/>
            </a:endParaRPr>
          </a:p>
        </p:txBody>
      </p:sp>
      <p:pic>
        <p:nvPicPr>
          <p:cNvPr id="390" name="Google Shape;390;p81"/>
          <p:cNvPicPr preferRelativeResize="0"/>
          <p:nvPr/>
        </p:nvPicPr>
        <p:blipFill rotWithShape="1">
          <a:blip r:embed="rId2">
            <a:alphaModFix/>
          </a:blip>
          <a:srcRect b="39423" l="0" r="0" t="0"/>
          <a:stretch/>
        </p:blipFill>
        <p:spPr>
          <a:xfrm>
            <a:off x="2505825" y="4841575"/>
            <a:ext cx="498425" cy="301925"/>
          </a:xfrm>
          <a:prstGeom prst="rect">
            <a:avLst/>
          </a:prstGeom>
          <a:noFill/>
          <a:ln>
            <a:noFill/>
          </a:ln>
        </p:spPr>
      </p:pic>
      <p:sp>
        <p:nvSpPr>
          <p:cNvPr id="391" name="Google Shape;391;p81"/>
          <p:cNvSpPr/>
          <p:nvPr/>
        </p:nvSpPr>
        <p:spPr>
          <a:xfrm>
            <a:off x="0" y="455400"/>
            <a:ext cx="644100" cy="130200"/>
          </a:xfrm>
          <a:prstGeom prst="rect">
            <a:avLst/>
          </a:prstGeom>
          <a:solidFill>
            <a:srgbClr val="F990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81"/>
          <p:cNvSpPr/>
          <p:nvPr/>
        </p:nvSpPr>
        <p:spPr>
          <a:xfrm>
            <a:off x="0" y="795450"/>
            <a:ext cx="912600" cy="130200"/>
          </a:xfrm>
          <a:prstGeom prst="rect">
            <a:avLst/>
          </a:prstGeom>
          <a:solidFill>
            <a:srgbClr val="F04E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81"/>
          <p:cNvSpPr/>
          <p:nvPr/>
        </p:nvSpPr>
        <p:spPr>
          <a:xfrm>
            <a:off x="1028700" y="795450"/>
            <a:ext cx="134400" cy="130200"/>
          </a:xfrm>
          <a:prstGeom prst="rect">
            <a:avLst/>
          </a:prstGeom>
          <a:solidFill>
            <a:srgbClr val="54BC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94" name="Google Shape;394;p81"/>
          <p:cNvPicPr preferRelativeResize="0"/>
          <p:nvPr/>
        </p:nvPicPr>
        <p:blipFill>
          <a:blip r:embed="rId3">
            <a:alphaModFix/>
          </a:blip>
          <a:stretch>
            <a:fillRect/>
          </a:stretch>
        </p:blipFill>
        <p:spPr>
          <a:xfrm>
            <a:off x="8183300" y="4691126"/>
            <a:ext cx="705628" cy="241849"/>
          </a:xfrm>
          <a:prstGeom prst="rect">
            <a:avLst/>
          </a:prstGeom>
          <a:noFill/>
          <a:ln>
            <a:noFill/>
          </a:ln>
        </p:spPr>
      </p:pic>
    </p:spTree>
  </p:cSld>
  <p:clrMapOvr>
    <a:masterClrMapping/>
  </p:clrMapOvr>
  <p:extLst>
    <p:ext uri="{DCECCB84-F9BA-43D5-87BE-67443E8EF086}">
      <p15:sldGuideLst>
        <p15:guide id="1" pos="358">
          <p15:clr>
            <a:srgbClr val="FA7B17"/>
          </p15:clr>
        </p15:guide>
        <p15:guide id="2" orient="horz" pos="1099">
          <p15:clr>
            <a:srgbClr val="FA7B17"/>
          </p15:clr>
        </p15:guide>
      </p15:sldGuideLst>
    </p:ext>
  </p:extLst>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debar-graphics">
  <p:cSld name="CUSTOM_1">
    <p:spTree>
      <p:nvGrpSpPr>
        <p:cNvPr id="395" name="Shape 395"/>
        <p:cNvGrpSpPr/>
        <p:nvPr/>
      </p:nvGrpSpPr>
      <p:grpSpPr>
        <a:xfrm>
          <a:off x="0" y="0"/>
          <a:ext cx="0" cy="0"/>
          <a:chOff x="0" y="0"/>
          <a:chExt cx="0" cy="0"/>
        </a:xfrm>
      </p:grpSpPr>
      <p:sp>
        <p:nvSpPr>
          <p:cNvPr id="396" name="Google Shape;396;p82"/>
          <p:cNvSpPr/>
          <p:nvPr/>
        </p:nvSpPr>
        <p:spPr>
          <a:xfrm>
            <a:off x="0" y="0"/>
            <a:ext cx="3573600" cy="5143500"/>
          </a:xfrm>
          <a:prstGeom prst="rect">
            <a:avLst/>
          </a:prstGeom>
          <a:solidFill>
            <a:srgbClr val="2037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97" name="Google Shape;397;p82"/>
          <p:cNvPicPr preferRelativeResize="0"/>
          <p:nvPr/>
        </p:nvPicPr>
        <p:blipFill rotWithShape="1">
          <a:blip r:embed="rId2">
            <a:alphaModFix/>
          </a:blip>
          <a:srcRect b="39423" l="0" r="0" t="0"/>
          <a:stretch/>
        </p:blipFill>
        <p:spPr>
          <a:xfrm>
            <a:off x="2505825" y="4841575"/>
            <a:ext cx="498425" cy="301925"/>
          </a:xfrm>
          <a:prstGeom prst="rect">
            <a:avLst/>
          </a:prstGeom>
          <a:noFill/>
          <a:ln>
            <a:noFill/>
          </a:ln>
        </p:spPr>
      </p:pic>
      <p:sp>
        <p:nvSpPr>
          <p:cNvPr id="398" name="Google Shape;398;p82"/>
          <p:cNvSpPr/>
          <p:nvPr/>
        </p:nvSpPr>
        <p:spPr>
          <a:xfrm>
            <a:off x="0" y="455400"/>
            <a:ext cx="644100" cy="130200"/>
          </a:xfrm>
          <a:prstGeom prst="rect">
            <a:avLst/>
          </a:prstGeom>
          <a:solidFill>
            <a:srgbClr val="F990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82"/>
          <p:cNvSpPr/>
          <p:nvPr/>
        </p:nvSpPr>
        <p:spPr>
          <a:xfrm>
            <a:off x="0" y="795450"/>
            <a:ext cx="912600" cy="130200"/>
          </a:xfrm>
          <a:prstGeom prst="rect">
            <a:avLst/>
          </a:prstGeom>
          <a:solidFill>
            <a:srgbClr val="F04E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82"/>
          <p:cNvSpPr/>
          <p:nvPr/>
        </p:nvSpPr>
        <p:spPr>
          <a:xfrm>
            <a:off x="1028700" y="795450"/>
            <a:ext cx="134400" cy="130200"/>
          </a:xfrm>
          <a:prstGeom prst="rect">
            <a:avLst/>
          </a:prstGeom>
          <a:solidFill>
            <a:srgbClr val="54BC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82"/>
          <p:cNvSpPr txBox="1"/>
          <p:nvPr>
            <p:ph type="title"/>
          </p:nvPr>
        </p:nvSpPr>
        <p:spPr>
          <a:xfrm>
            <a:off x="577925" y="1682400"/>
            <a:ext cx="2564400" cy="1914600"/>
          </a:xfrm>
          <a:prstGeom prst="rect">
            <a:avLst/>
          </a:prstGeom>
        </p:spPr>
        <p:txBody>
          <a:bodyPr anchorCtr="0" anchor="t" bIns="0" lIns="0" spcFirstLastPara="1" rIns="0" wrap="square" tIns="0">
            <a:noAutofit/>
          </a:bodyPr>
          <a:lstStyle>
            <a:lvl1pPr lvl="0" rtl="0">
              <a:spcBef>
                <a:spcPts val="0"/>
              </a:spcBef>
              <a:spcAft>
                <a:spcPts val="0"/>
              </a:spcAft>
              <a:buClr>
                <a:srgbClr val="FFFFFF"/>
              </a:buClr>
              <a:buSzPts val="2400"/>
              <a:buFont typeface="Inter ExtraBold"/>
              <a:buNone/>
              <a:defRPr sz="2400">
                <a:solidFill>
                  <a:srgbClr val="FFFFFF"/>
                </a:solidFill>
                <a:latin typeface="Inter ExtraBold"/>
                <a:ea typeface="Inter ExtraBold"/>
                <a:cs typeface="Inter ExtraBold"/>
                <a:sym typeface="Inter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402" name="Google Shape;402;p82"/>
          <p:cNvPicPr preferRelativeResize="0"/>
          <p:nvPr/>
        </p:nvPicPr>
        <p:blipFill>
          <a:blip r:embed="rId3">
            <a:alphaModFix/>
          </a:blip>
          <a:stretch>
            <a:fillRect/>
          </a:stretch>
        </p:blipFill>
        <p:spPr>
          <a:xfrm>
            <a:off x="8183300" y="4691126"/>
            <a:ext cx="705628" cy="241849"/>
          </a:xfrm>
          <a:prstGeom prst="rect">
            <a:avLst/>
          </a:prstGeom>
          <a:noFill/>
          <a:ln>
            <a:noFill/>
          </a:ln>
        </p:spPr>
      </p:pic>
    </p:spTree>
  </p:cSld>
  <p:clrMapOvr>
    <a:masterClrMapping/>
  </p:clrMapOvr>
  <p:extLst>
    <p:ext uri="{DCECCB84-F9BA-43D5-87BE-67443E8EF086}">
      <p15:sldGuideLst>
        <p15:guide id="1" pos="357">
          <p15:clr>
            <a:srgbClr val="FA7B17"/>
          </p15:clr>
        </p15:guide>
      </p15:sldGuideLst>
    </p:ext>
  </p:extLst>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debar - list">
  <p:cSld name="CUSTOM_1_2">
    <p:spTree>
      <p:nvGrpSpPr>
        <p:cNvPr id="403" name="Shape 403"/>
        <p:cNvGrpSpPr/>
        <p:nvPr/>
      </p:nvGrpSpPr>
      <p:grpSpPr>
        <a:xfrm>
          <a:off x="0" y="0"/>
          <a:ext cx="0" cy="0"/>
          <a:chOff x="0" y="0"/>
          <a:chExt cx="0" cy="0"/>
        </a:xfrm>
      </p:grpSpPr>
      <p:sp>
        <p:nvSpPr>
          <p:cNvPr id="404" name="Google Shape;404;p83"/>
          <p:cNvSpPr/>
          <p:nvPr/>
        </p:nvSpPr>
        <p:spPr>
          <a:xfrm>
            <a:off x="0" y="0"/>
            <a:ext cx="3573600" cy="5143500"/>
          </a:xfrm>
          <a:prstGeom prst="rect">
            <a:avLst/>
          </a:prstGeom>
          <a:solidFill>
            <a:srgbClr val="2037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05" name="Google Shape;405;p83"/>
          <p:cNvPicPr preferRelativeResize="0"/>
          <p:nvPr/>
        </p:nvPicPr>
        <p:blipFill rotWithShape="1">
          <a:blip r:embed="rId2">
            <a:alphaModFix/>
          </a:blip>
          <a:srcRect b="39423" l="0" r="0" t="0"/>
          <a:stretch/>
        </p:blipFill>
        <p:spPr>
          <a:xfrm>
            <a:off x="2505825" y="4841575"/>
            <a:ext cx="498425" cy="301925"/>
          </a:xfrm>
          <a:prstGeom prst="rect">
            <a:avLst/>
          </a:prstGeom>
          <a:noFill/>
          <a:ln>
            <a:noFill/>
          </a:ln>
        </p:spPr>
      </p:pic>
      <p:sp>
        <p:nvSpPr>
          <p:cNvPr id="406" name="Google Shape;406;p83"/>
          <p:cNvSpPr/>
          <p:nvPr/>
        </p:nvSpPr>
        <p:spPr>
          <a:xfrm>
            <a:off x="0" y="455400"/>
            <a:ext cx="644100" cy="130200"/>
          </a:xfrm>
          <a:prstGeom prst="rect">
            <a:avLst/>
          </a:prstGeom>
          <a:solidFill>
            <a:srgbClr val="F990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83"/>
          <p:cNvSpPr/>
          <p:nvPr/>
        </p:nvSpPr>
        <p:spPr>
          <a:xfrm>
            <a:off x="0" y="795450"/>
            <a:ext cx="912600" cy="130200"/>
          </a:xfrm>
          <a:prstGeom prst="rect">
            <a:avLst/>
          </a:prstGeom>
          <a:solidFill>
            <a:srgbClr val="F04E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83"/>
          <p:cNvSpPr/>
          <p:nvPr/>
        </p:nvSpPr>
        <p:spPr>
          <a:xfrm>
            <a:off x="1028700" y="795450"/>
            <a:ext cx="134400" cy="130200"/>
          </a:xfrm>
          <a:prstGeom prst="rect">
            <a:avLst/>
          </a:prstGeom>
          <a:solidFill>
            <a:srgbClr val="54BC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83"/>
          <p:cNvSpPr txBox="1"/>
          <p:nvPr>
            <p:ph type="title"/>
          </p:nvPr>
        </p:nvSpPr>
        <p:spPr>
          <a:xfrm>
            <a:off x="577925" y="1682400"/>
            <a:ext cx="2581800" cy="1914600"/>
          </a:xfrm>
          <a:prstGeom prst="rect">
            <a:avLst/>
          </a:prstGeom>
        </p:spPr>
        <p:txBody>
          <a:bodyPr anchorCtr="0" anchor="t" bIns="0" lIns="0" spcFirstLastPara="1" rIns="0" wrap="square" tIns="0">
            <a:noAutofit/>
          </a:bodyPr>
          <a:lstStyle>
            <a:lvl1pPr lvl="0" rtl="0">
              <a:spcBef>
                <a:spcPts val="0"/>
              </a:spcBef>
              <a:spcAft>
                <a:spcPts val="0"/>
              </a:spcAft>
              <a:buClr>
                <a:srgbClr val="FFFFFF"/>
              </a:buClr>
              <a:buSzPts val="2400"/>
              <a:buFont typeface="Inter ExtraBold"/>
              <a:buNone/>
              <a:defRPr sz="2400">
                <a:solidFill>
                  <a:srgbClr val="FFFFFF"/>
                </a:solidFill>
                <a:latin typeface="Inter ExtraBold"/>
                <a:ea typeface="Inter ExtraBold"/>
                <a:cs typeface="Inter ExtraBold"/>
                <a:sym typeface="Inter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410" name="Google Shape;410;p83"/>
          <p:cNvPicPr preferRelativeResize="0"/>
          <p:nvPr/>
        </p:nvPicPr>
        <p:blipFill>
          <a:blip r:embed="rId3">
            <a:alphaModFix/>
          </a:blip>
          <a:stretch>
            <a:fillRect/>
          </a:stretch>
        </p:blipFill>
        <p:spPr>
          <a:xfrm>
            <a:off x="8183300" y="4691126"/>
            <a:ext cx="705628" cy="241849"/>
          </a:xfrm>
          <a:prstGeom prst="rect">
            <a:avLst/>
          </a:prstGeom>
          <a:noFill/>
          <a:ln>
            <a:noFill/>
          </a:ln>
        </p:spPr>
      </p:pic>
      <p:sp>
        <p:nvSpPr>
          <p:cNvPr id="411" name="Google Shape;411;p83"/>
          <p:cNvSpPr txBox="1"/>
          <p:nvPr>
            <p:ph idx="1" type="subTitle"/>
          </p:nvPr>
        </p:nvSpPr>
        <p:spPr>
          <a:xfrm>
            <a:off x="5445748" y="795450"/>
            <a:ext cx="3027000" cy="2418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Clr>
                <a:schemeClr val="dk1"/>
              </a:buClr>
              <a:buSzPts val="1200"/>
              <a:buFont typeface="Inter"/>
              <a:buNone/>
              <a:defRPr b="1" sz="1200">
                <a:solidFill>
                  <a:schemeClr val="dk1"/>
                </a:solidFill>
                <a:latin typeface="Inter"/>
                <a:ea typeface="Inter"/>
                <a:cs typeface="Inter"/>
                <a:sym typeface="Inter"/>
              </a:defRPr>
            </a:lvl1pPr>
            <a:lvl2pPr lvl="1" rtl="0">
              <a:lnSpc>
                <a:spcPct val="115000"/>
              </a:lnSpc>
              <a:spcBef>
                <a:spcPts val="800"/>
              </a:spcBef>
              <a:spcAft>
                <a:spcPts val="0"/>
              </a:spcAft>
              <a:buSzPts val="1800"/>
              <a:buNone/>
              <a:defRPr/>
            </a:lvl2pPr>
            <a:lvl3pPr lvl="2" rtl="0">
              <a:lnSpc>
                <a:spcPct val="115000"/>
              </a:lnSpc>
              <a:spcBef>
                <a:spcPts val="800"/>
              </a:spcBef>
              <a:spcAft>
                <a:spcPts val="0"/>
              </a:spcAft>
              <a:buSzPts val="1800"/>
              <a:buNone/>
              <a:defRPr/>
            </a:lvl3pPr>
            <a:lvl4pPr lvl="3" rtl="0">
              <a:lnSpc>
                <a:spcPct val="115000"/>
              </a:lnSpc>
              <a:spcBef>
                <a:spcPts val="800"/>
              </a:spcBef>
              <a:spcAft>
                <a:spcPts val="0"/>
              </a:spcAft>
              <a:buSzPts val="1800"/>
              <a:buNone/>
              <a:defRPr/>
            </a:lvl4pPr>
            <a:lvl5pPr lvl="4" rtl="0">
              <a:lnSpc>
                <a:spcPct val="115000"/>
              </a:lnSpc>
              <a:spcBef>
                <a:spcPts val="800"/>
              </a:spcBef>
              <a:spcAft>
                <a:spcPts val="0"/>
              </a:spcAft>
              <a:buSzPts val="1800"/>
              <a:buNone/>
              <a:defRPr/>
            </a:lvl5pPr>
            <a:lvl6pPr lvl="5" rtl="0">
              <a:lnSpc>
                <a:spcPct val="115000"/>
              </a:lnSpc>
              <a:spcBef>
                <a:spcPts val="800"/>
              </a:spcBef>
              <a:spcAft>
                <a:spcPts val="0"/>
              </a:spcAft>
              <a:buSzPts val="1800"/>
              <a:buNone/>
              <a:defRPr/>
            </a:lvl6pPr>
            <a:lvl7pPr lvl="6" rtl="0">
              <a:lnSpc>
                <a:spcPct val="115000"/>
              </a:lnSpc>
              <a:spcBef>
                <a:spcPts val="800"/>
              </a:spcBef>
              <a:spcAft>
                <a:spcPts val="0"/>
              </a:spcAft>
              <a:buSzPts val="1800"/>
              <a:buNone/>
              <a:defRPr/>
            </a:lvl7pPr>
            <a:lvl8pPr lvl="7" rtl="0">
              <a:lnSpc>
                <a:spcPct val="115000"/>
              </a:lnSpc>
              <a:spcBef>
                <a:spcPts val="800"/>
              </a:spcBef>
              <a:spcAft>
                <a:spcPts val="0"/>
              </a:spcAft>
              <a:buSzPts val="1800"/>
              <a:buNone/>
              <a:defRPr/>
            </a:lvl8pPr>
            <a:lvl9pPr lvl="8" rtl="0">
              <a:lnSpc>
                <a:spcPct val="115000"/>
              </a:lnSpc>
              <a:spcBef>
                <a:spcPts val="800"/>
              </a:spcBef>
              <a:spcAft>
                <a:spcPts val="800"/>
              </a:spcAft>
              <a:buSzPts val="1800"/>
              <a:buNone/>
              <a:defRPr/>
            </a:lvl9pPr>
          </a:lstStyle>
          <a:p/>
        </p:txBody>
      </p:sp>
      <p:sp>
        <p:nvSpPr>
          <p:cNvPr id="412" name="Google Shape;412;p83"/>
          <p:cNvSpPr txBox="1"/>
          <p:nvPr>
            <p:ph idx="2" type="subTitle"/>
          </p:nvPr>
        </p:nvSpPr>
        <p:spPr>
          <a:xfrm>
            <a:off x="5445750" y="1037250"/>
            <a:ext cx="3027000" cy="7881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Clr>
                <a:schemeClr val="dk1"/>
              </a:buClr>
              <a:buSzPts val="1200"/>
              <a:buFont typeface="Inter"/>
              <a:buNone/>
              <a:defRPr sz="1200">
                <a:solidFill>
                  <a:schemeClr val="dk1"/>
                </a:solidFill>
                <a:latin typeface="Inter"/>
                <a:ea typeface="Inter"/>
                <a:cs typeface="Inter"/>
                <a:sym typeface="Inter"/>
              </a:defRPr>
            </a:lvl1pPr>
            <a:lvl2pPr lvl="1" rtl="0">
              <a:lnSpc>
                <a:spcPct val="115000"/>
              </a:lnSpc>
              <a:spcBef>
                <a:spcPts val="800"/>
              </a:spcBef>
              <a:spcAft>
                <a:spcPts val="0"/>
              </a:spcAft>
              <a:buClr>
                <a:schemeClr val="dk1"/>
              </a:buClr>
              <a:buSzPts val="1800"/>
              <a:buNone/>
              <a:defRPr>
                <a:solidFill>
                  <a:schemeClr val="dk1"/>
                </a:solidFill>
              </a:defRPr>
            </a:lvl2pPr>
            <a:lvl3pPr lvl="2" rtl="0">
              <a:lnSpc>
                <a:spcPct val="115000"/>
              </a:lnSpc>
              <a:spcBef>
                <a:spcPts val="800"/>
              </a:spcBef>
              <a:spcAft>
                <a:spcPts val="0"/>
              </a:spcAft>
              <a:buClr>
                <a:schemeClr val="dk1"/>
              </a:buClr>
              <a:buSzPts val="1800"/>
              <a:buNone/>
              <a:defRPr>
                <a:solidFill>
                  <a:schemeClr val="dk1"/>
                </a:solidFill>
              </a:defRPr>
            </a:lvl3pPr>
            <a:lvl4pPr lvl="3" rtl="0">
              <a:lnSpc>
                <a:spcPct val="115000"/>
              </a:lnSpc>
              <a:spcBef>
                <a:spcPts val="800"/>
              </a:spcBef>
              <a:spcAft>
                <a:spcPts val="0"/>
              </a:spcAft>
              <a:buClr>
                <a:schemeClr val="dk1"/>
              </a:buClr>
              <a:buSzPts val="1800"/>
              <a:buNone/>
              <a:defRPr>
                <a:solidFill>
                  <a:schemeClr val="dk1"/>
                </a:solidFill>
              </a:defRPr>
            </a:lvl4pPr>
            <a:lvl5pPr lvl="4" rtl="0">
              <a:lnSpc>
                <a:spcPct val="115000"/>
              </a:lnSpc>
              <a:spcBef>
                <a:spcPts val="800"/>
              </a:spcBef>
              <a:spcAft>
                <a:spcPts val="0"/>
              </a:spcAft>
              <a:buClr>
                <a:schemeClr val="dk1"/>
              </a:buClr>
              <a:buSzPts val="1800"/>
              <a:buNone/>
              <a:defRPr>
                <a:solidFill>
                  <a:schemeClr val="dk1"/>
                </a:solidFill>
              </a:defRPr>
            </a:lvl5pPr>
            <a:lvl6pPr lvl="5" rtl="0">
              <a:lnSpc>
                <a:spcPct val="115000"/>
              </a:lnSpc>
              <a:spcBef>
                <a:spcPts val="800"/>
              </a:spcBef>
              <a:spcAft>
                <a:spcPts val="0"/>
              </a:spcAft>
              <a:buClr>
                <a:schemeClr val="dk1"/>
              </a:buClr>
              <a:buSzPts val="1800"/>
              <a:buNone/>
              <a:defRPr>
                <a:solidFill>
                  <a:schemeClr val="dk1"/>
                </a:solidFill>
              </a:defRPr>
            </a:lvl6pPr>
            <a:lvl7pPr lvl="6" rtl="0">
              <a:lnSpc>
                <a:spcPct val="115000"/>
              </a:lnSpc>
              <a:spcBef>
                <a:spcPts val="800"/>
              </a:spcBef>
              <a:spcAft>
                <a:spcPts val="0"/>
              </a:spcAft>
              <a:buClr>
                <a:schemeClr val="dk1"/>
              </a:buClr>
              <a:buSzPts val="1800"/>
              <a:buNone/>
              <a:defRPr>
                <a:solidFill>
                  <a:schemeClr val="dk1"/>
                </a:solidFill>
              </a:defRPr>
            </a:lvl7pPr>
            <a:lvl8pPr lvl="7" rtl="0">
              <a:lnSpc>
                <a:spcPct val="115000"/>
              </a:lnSpc>
              <a:spcBef>
                <a:spcPts val="800"/>
              </a:spcBef>
              <a:spcAft>
                <a:spcPts val="0"/>
              </a:spcAft>
              <a:buClr>
                <a:schemeClr val="dk1"/>
              </a:buClr>
              <a:buSzPts val="1800"/>
              <a:buNone/>
              <a:defRPr>
                <a:solidFill>
                  <a:schemeClr val="dk1"/>
                </a:solidFill>
              </a:defRPr>
            </a:lvl8pPr>
            <a:lvl9pPr lvl="8" rtl="0">
              <a:lnSpc>
                <a:spcPct val="115000"/>
              </a:lnSpc>
              <a:spcBef>
                <a:spcPts val="800"/>
              </a:spcBef>
              <a:spcAft>
                <a:spcPts val="800"/>
              </a:spcAft>
              <a:buClr>
                <a:schemeClr val="dk1"/>
              </a:buClr>
              <a:buSzPts val="1800"/>
              <a:buNone/>
              <a:defRPr>
                <a:solidFill>
                  <a:schemeClr val="dk1"/>
                </a:solidFill>
              </a:defRPr>
            </a:lvl9pPr>
          </a:lstStyle>
          <a:p/>
        </p:txBody>
      </p:sp>
      <p:sp>
        <p:nvSpPr>
          <p:cNvPr id="413" name="Google Shape;413;p83"/>
          <p:cNvSpPr txBox="1"/>
          <p:nvPr>
            <p:ph idx="3" type="subTitle"/>
          </p:nvPr>
        </p:nvSpPr>
        <p:spPr>
          <a:xfrm>
            <a:off x="5445748" y="2056800"/>
            <a:ext cx="3027000" cy="2418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Clr>
                <a:schemeClr val="dk1"/>
              </a:buClr>
              <a:buSzPts val="1200"/>
              <a:buFont typeface="Inter"/>
              <a:buNone/>
              <a:defRPr b="1" sz="1200">
                <a:solidFill>
                  <a:schemeClr val="dk1"/>
                </a:solidFill>
                <a:latin typeface="Inter"/>
                <a:ea typeface="Inter"/>
                <a:cs typeface="Inter"/>
                <a:sym typeface="Inter"/>
              </a:defRPr>
            </a:lvl1pPr>
            <a:lvl2pPr lvl="1" rtl="0">
              <a:lnSpc>
                <a:spcPct val="115000"/>
              </a:lnSpc>
              <a:spcBef>
                <a:spcPts val="800"/>
              </a:spcBef>
              <a:spcAft>
                <a:spcPts val="0"/>
              </a:spcAft>
              <a:buSzPts val="1800"/>
              <a:buNone/>
              <a:defRPr/>
            </a:lvl2pPr>
            <a:lvl3pPr lvl="2" rtl="0">
              <a:lnSpc>
                <a:spcPct val="115000"/>
              </a:lnSpc>
              <a:spcBef>
                <a:spcPts val="800"/>
              </a:spcBef>
              <a:spcAft>
                <a:spcPts val="0"/>
              </a:spcAft>
              <a:buSzPts val="1800"/>
              <a:buNone/>
              <a:defRPr/>
            </a:lvl3pPr>
            <a:lvl4pPr lvl="3" rtl="0">
              <a:lnSpc>
                <a:spcPct val="115000"/>
              </a:lnSpc>
              <a:spcBef>
                <a:spcPts val="800"/>
              </a:spcBef>
              <a:spcAft>
                <a:spcPts val="0"/>
              </a:spcAft>
              <a:buSzPts val="1800"/>
              <a:buNone/>
              <a:defRPr/>
            </a:lvl4pPr>
            <a:lvl5pPr lvl="4" rtl="0">
              <a:lnSpc>
                <a:spcPct val="115000"/>
              </a:lnSpc>
              <a:spcBef>
                <a:spcPts val="800"/>
              </a:spcBef>
              <a:spcAft>
                <a:spcPts val="0"/>
              </a:spcAft>
              <a:buSzPts val="1800"/>
              <a:buNone/>
              <a:defRPr/>
            </a:lvl5pPr>
            <a:lvl6pPr lvl="5" rtl="0">
              <a:lnSpc>
                <a:spcPct val="115000"/>
              </a:lnSpc>
              <a:spcBef>
                <a:spcPts val="800"/>
              </a:spcBef>
              <a:spcAft>
                <a:spcPts val="0"/>
              </a:spcAft>
              <a:buSzPts val="1800"/>
              <a:buNone/>
              <a:defRPr/>
            </a:lvl6pPr>
            <a:lvl7pPr lvl="6" rtl="0">
              <a:lnSpc>
                <a:spcPct val="115000"/>
              </a:lnSpc>
              <a:spcBef>
                <a:spcPts val="800"/>
              </a:spcBef>
              <a:spcAft>
                <a:spcPts val="0"/>
              </a:spcAft>
              <a:buSzPts val="1800"/>
              <a:buNone/>
              <a:defRPr/>
            </a:lvl7pPr>
            <a:lvl8pPr lvl="7" rtl="0">
              <a:lnSpc>
                <a:spcPct val="115000"/>
              </a:lnSpc>
              <a:spcBef>
                <a:spcPts val="800"/>
              </a:spcBef>
              <a:spcAft>
                <a:spcPts val="0"/>
              </a:spcAft>
              <a:buSzPts val="1800"/>
              <a:buNone/>
              <a:defRPr/>
            </a:lvl8pPr>
            <a:lvl9pPr lvl="8" rtl="0">
              <a:lnSpc>
                <a:spcPct val="115000"/>
              </a:lnSpc>
              <a:spcBef>
                <a:spcPts val="800"/>
              </a:spcBef>
              <a:spcAft>
                <a:spcPts val="800"/>
              </a:spcAft>
              <a:buSzPts val="1800"/>
              <a:buNone/>
              <a:defRPr/>
            </a:lvl9pPr>
          </a:lstStyle>
          <a:p/>
        </p:txBody>
      </p:sp>
      <p:sp>
        <p:nvSpPr>
          <p:cNvPr id="414" name="Google Shape;414;p83"/>
          <p:cNvSpPr txBox="1"/>
          <p:nvPr>
            <p:ph idx="4" type="subTitle"/>
          </p:nvPr>
        </p:nvSpPr>
        <p:spPr>
          <a:xfrm>
            <a:off x="5445750" y="2298600"/>
            <a:ext cx="3027000" cy="7881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Clr>
                <a:schemeClr val="dk1"/>
              </a:buClr>
              <a:buSzPts val="1200"/>
              <a:buFont typeface="Inter"/>
              <a:buNone/>
              <a:defRPr sz="1200">
                <a:solidFill>
                  <a:schemeClr val="dk1"/>
                </a:solidFill>
                <a:latin typeface="Inter"/>
                <a:ea typeface="Inter"/>
                <a:cs typeface="Inter"/>
                <a:sym typeface="Inter"/>
              </a:defRPr>
            </a:lvl1pPr>
            <a:lvl2pPr lvl="1" rtl="0">
              <a:lnSpc>
                <a:spcPct val="115000"/>
              </a:lnSpc>
              <a:spcBef>
                <a:spcPts val="800"/>
              </a:spcBef>
              <a:spcAft>
                <a:spcPts val="0"/>
              </a:spcAft>
              <a:buClr>
                <a:schemeClr val="dk1"/>
              </a:buClr>
              <a:buSzPts val="1800"/>
              <a:buNone/>
              <a:defRPr>
                <a:solidFill>
                  <a:schemeClr val="dk1"/>
                </a:solidFill>
              </a:defRPr>
            </a:lvl2pPr>
            <a:lvl3pPr lvl="2" rtl="0">
              <a:lnSpc>
                <a:spcPct val="115000"/>
              </a:lnSpc>
              <a:spcBef>
                <a:spcPts val="800"/>
              </a:spcBef>
              <a:spcAft>
                <a:spcPts val="0"/>
              </a:spcAft>
              <a:buClr>
                <a:schemeClr val="dk1"/>
              </a:buClr>
              <a:buSzPts val="1800"/>
              <a:buNone/>
              <a:defRPr>
                <a:solidFill>
                  <a:schemeClr val="dk1"/>
                </a:solidFill>
              </a:defRPr>
            </a:lvl3pPr>
            <a:lvl4pPr lvl="3" rtl="0">
              <a:lnSpc>
                <a:spcPct val="115000"/>
              </a:lnSpc>
              <a:spcBef>
                <a:spcPts val="800"/>
              </a:spcBef>
              <a:spcAft>
                <a:spcPts val="0"/>
              </a:spcAft>
              <a:buClr>
                <a:schemeClr val="dk1"/>
              </a:buClr>
              <a:buSzPts val="1800"/>
              <a:buNone/>
              <a:defRPr>
                <a:solidFill>
                  <a:schemeClr val="dk1"/>
                </a:solidFill>
              </a:defRPr>
            </a:lvl4pPr>
            <a:lvl5pPr lvl="4" rtl="0">
              <a:lnSpc>
                <a:spcPct val="115000"/>
              </a:lnSpc>
              <a:spcBef>
                <a:spcPts val="800"/>
              </a:spcBef>
              <a:spcAft>
                <a:spcPts val="0"/>
              </a:spcAft>
              <a:buClr>
                <a:schemeClr val="dk1"/>
              </a:buClr>
              <a:buSzPts val="1800"/>
              <a:buNone/>
              <a:defRPr>
                <a:solidFill>
                  <a:schemeClr val="dk1"/>
                </a:solidFill>
              </a:defRPr>
            </a:lvl5pPr>
            <a:lvl6pPr lvl="5" rtl="0">
              <a:lnSpc>
                <a:spcPct val="115000"/>
              </a:lnSpc>
              <a:spcBef>
                <a:spcPts val="800"/>
              </a:spcBef>
              <a:spcAft>
                <a:spcPts val="0"/>
              </a:spcAft>
              <a:buClr>
                <a:schemeClr val="dk1"/>
              </a:buClr>
              <a:buSzPts val="1800"/>
              <a:buNone/>
              <a:defRPr>
                <a:solidFill>
                  <a:schemeClr val="dk1"/>
                </a:solidFill>
              </a:defRPr>
            </a:lvl6pPr>
            <a:lvl7pPr lvl="6" rtl="0">
              <a:lnSpc>
                <a:spcPct val="115000"/>
              </a:lnSpc>
              <a:spcBef>
                <a:spcPts val="800"/>
              </a:spcBef>
              <a:spcAft>
                <a:spcPts val="0"/>
              </a:spcAft>
              <a:buClr>
                <a:schemeClr val="dk1"/>
              </a:buClr>
              <a:buSzPts val="1800"/>
              <a:buNone/>
              <a:defRPr>
                <a:solidFill>
                  <a:schemeClr val="dk1"/>
                </a:solidFill>
              </a:defRPr>
            </a:lvl7pPr>
            <a:lvl8pPr lvl="7" rtl="0">
              <a:lnSpc>
                <a:spcPct val="115000"/>
              </a:lnSpc>
              <a:spcBef>
                <a:spcPts val="800"/>
              </a:spcBef>
              <a:spcAft>
                <a:spcPts val="0"/>
              </a:spcAft>
              <a:buClr>
                <a:schemeClr val="dk1"/>
              </a:buClr>
              <a:buSzPts val="1800"/>
              <a:buNone/>
              <a:defRPr>
                <a:solidFill>
                  <a:schemeClr val="dk1"/>
                </a:solidFill>
              </a:defRPr>
            </a:lvl8pPr>
            <a:lvl9pPr lvl="8" rtl="0">
              <a:lnSpc>
                <a:spcPct val="115000"/>
              </a:lnSpc>
              <a:spcBef>
                <a:spcPts val="800"/>
              </a:spcBef>
              <a:spcAft>
                <a:spcPts val="800"/>
              </a:spcAft>
              <a:buClr>
                <a:schemeClr val="dk1"/>
              </a:buClr>
              <a:buSzPts val="1800"/>
              <a:buNone/>
              <a:defRPr>
                <a:solidFill>
                  <a:schemeClr val="dk1"/>
                </a:solidFill>
              </a:defRPr>
            </a:lvl9pPr>
          </a:lstStyle>
          <a:p/>
        </p:txBody>
      </p:sp>
      <p:sp>
        <p:nvSpPr>
          <p:cNvPr id="415" name="Google Shape;415;p83"/>
          <p:cNvSpPr txBox="1"/>
          <p:nvPr>
            <p:ph idx="5" type="subTitle"/>
          </p:nvPr>
        </p:nvSpPr>
        <p:spPr>
          <a:xfrm>
            <a:off x="5445748" y="3318150"/>
            <a:ext cx="3027000" cy="2418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Clr>
                <a:schemeClr val="dk1"/>
              </a:buClr>
              <a:buSzPts val="1200"/>
              <a:buFont typeface="Inter"/>
              <a:buNone/>
              <a:defRPr b="1" sz="1200">
                <a:solidFill>
                  <a:schemeClr val="dk1"/>
                </a:solidFill>
                <a:latin typeface="Inter"/>
                <a:ea typeface="Inter"/>
                <a:cs typeface="Inter"/>
                <a:sym typeface="Inter"/>
              </a:defRPr>
            </a:lvl1pPr>
            <a:lvl2pPr lvl="1" rtl="0">
              <a:lnSpc>
                <a:spcPct val="115000"/>
              </a:lnSpc>
              <a:spcBef>
                <a:spcPts val="800"/>
              </a:spcBef>
              <a:spcAft>
                <a:spcPts val="0"/>
              </a:spcAft>
              <a:buSzPts val="1800"/>
              <a:buNone/>
              <a:defRPr/>
            </a:lvl2pPr>
            <a:lvl3pPr lvl="2" rtl="0">
              <a:lnSpc>
                <a:spcPct val="115000"/>
              </a:lnSpc>
              <a:spcBef>
                <a:spcPts val="800"/>
              </a:spcBef>
              <a:spcAft>
                <a:spcPts val="0"/>
              </a:spcAft>
              <a:buSzPts val="1800"/>
              <a:buNone/>
              <a:defRPr/>
            </a:lvl3pPr>
            <a:lvl4pPr lvl="3" rtl="0">
              <a:lnSpc>
                <a:spcPct val="115000"/>
              </a:lnSpc>
              <a:spcBef>
                <a:spcPts val="800"/>
              </a:spcBef>
              <a:spcAft>
                <a:spcPts val="0"/>
              </a:spcAft>
              <a:buSzPts val="1800"/>
              <a:buNone/>
              <a:defRPr/>
            </a:lvl4pPr>
            <a:lvl5pPr lvl="4" rtl="0">
              <a:lnSpc>
                <a:spcPct val="115000"/>
              </a:lnSpc>
              <a:spcBef>
                <a:spcPts val="800"/>
              </a:spcBef>
              <a:spcAft>
                <a:spcPts val="0"/>
              </a:spcAft>
              <a:buSzPts val="1800"/>
              <a:buNone/>
              <a:defRPr/>
            </a:lvl5pPr>
            <a:lvl6pPr lvl="5" rtl="0">
              <a:lnSpc>
                <a:spcPct val="115000"/>
              </a:lnSpc>
              <a:spcBef>
                <a:spcPts val="800"/>
              </a:spcBef>
              <a:spcAft>
                <a:spcPts val="0"/>
              </a:spcAft>
              <a:buSzPts val="1800"/>
              <a:buNone/>
              <a:defRPr/>
            </a:lvl6pPr>
            <a:lvl7pPr lvl="6" rtl="0">
              <a:lnSpc>
                <a:spcPct val="115000"/>
              </a:lnSpc>
              <a:spcBef>
                <a:spcPts val="800"/>
              </a:spcBef>
              <a:spcAft>
                <a:spcPts val="0"/>
              </a:spcAft>
              <a:buSzPts val="1800"/>
              <a:buNone/>
              <a:defRPr/>
            </a:lvl7pPr>
            <a:lvl8pPr lvl="7" rtl="0">
              <a:lnSpc>
                <a:spcPct val="115000"/>
              </a:lnSpc>
              <a:spcBef>
                <a:spcPts val="800"/>
              </a:spcBef>
              <a:spcAft>
                <a:spcPts val="0"/>
              </a:spcAft>
              <a:buSzPts val="1800"/>
              <a:buNone/>
              <a:defRPr/>
            </a:lvl8pPr>
            <a:lvl9pPr lvl="8" rtl="0">
              <a:lnSpc>
                <a:spcPct val="115000"/>
              </a:lnSpc>
              <a:spcBef>
                <a:spcPts val="800"/>
              </a:spcBef>
              <a:spcAft>
                <a:spcPts val="800"/>
              </a:spcAft>
              <a:buSzPts val="1800"/>
              <a:buNone/>
              <a:defRPr/>
            </a:lvl9pPr>
          </a:lstStyle>
          <a:p/>
        </p:txBody>
      </p:sp>
      <p:sp>
        <p:nvSpPr>
          <p:cNvPr id="416" name="Google Shape;416;p83"/>
          <p:cNvSpPr txBox="1"/>
          <p:nvPr>
            <p:ph idx="6" type="subTitle"/>
          </p:nvPr>
        </p:nvSpPr>
        <p:spPr>
          <a:xfrm>
            <a:off x="5445750" y="3559950"/>
            <a:ext cx="3027000" cy="7881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Clr>
                <a:schemeClr val="dk1"/>
              </a:buClr>
              <a:buSzPts val="1200"/>
              <a:buFont typeface="Inter"/>
              <a:buNone/>
              <a:defRPr sz="1200">
                <a:solidFill>
                  <a:schemeClr val="dk1"/>
                </a:solidFill>
                <a:latin typeface="Inter"/>
                <a:ea typeface="Inter"/>
                <a:cs typeface="Inter"/>
                <a:sym typeface="Inter"/>
              </a:defRPr>
            </a:lvl1pPr>
            <a:lvl2pPr lvl="1" rtl="0">
              <a:lnSpc>
                <a:spcPct val="115000"/>
              </a:lnSpc>
              <a:spcBef>
                <a:spcPts val="800"/>
              </a:spcBef>
              <a:spcAft>
                <a:spcPts val="0"/>
              </a:spcAft>
              <a:buClr>
                <a:schemeClr val="dk1"/>
              </a:buClr>
              <a:buSzPts val="1800"/>
              <a:buNone/>
              <a:defRPr>
                <a:solidFill>
                  <a:schemeClr val="dk1"/>
                </a:solidFill>
              </a:defRPr>
            </a:lvl2pPr>
            <a:lvl3pPr lvl="2" rtl="0">
              <a:lnSpc>
                <a:spcPct val="115000"/>
              </a:lnSpc>
              <a:spcBef>
                <a:spcPts val="800"/>
              </a:spcBef>
              <a:spcAft>
                <a:spcPts val="0"/>
              </a:spcAft>
              <a:buClr>
                <a:schemeClr val="dk1"/>
              </a:buClr>
              <a:buSzPts val="1800"/>
              <a:buNone/>
              <a:defRPr>
                <a:solidFill>
                  <a:schemeClr val="dk1"/>
                </a:solidFill>
              </a:defRPr>
            </a:lvl3pPr>
            <a:lvl4pPr lvl="3" rtl="0">
              <a:lnSpc>
                <a:spcPct val="115000"/>
              </a:lnSpc>
              <a:spcBef>
                <a:spcPts val="800"/>
              </a:spcBef>
              <a:spcAft>
                <a:spcPts val="0"/>
              </a:spcAft>
              <a:buClr>
                <a:schemeClr val="dk1"/>
              </a:buClr>
              <a:buSzPts val="1800"/>
              <a:buNone/>
              <a:defRPr>
                <a:solidFill>
                  <a:schemeClr val="dk1"/>
                </a:solidFill>
              </a:defRPr>
            </a:lvl4pPr>
            <a:lvl5pPr lvl="4" rtl="0">
              <a:lnSpc>
                <a:spcPct val="115000"/>
              </a:lnSpc>
              <a:spcBef>
                <a:spcPts val="800"/>
              </a:spcBef>
              <a:spcAft>
                <a:spcPts val="0"/>
              </a:spcAft>
              <a:buClr>
                <a:schemeClr val="dk1"/>
              </a:buClr>
              <a:buSzPts val="1800"/>
              <a:buNone/>
              <a:defRPr>
                <a:solidFill>
                  <a:schemeClr val="dk1"/>
                </a:solidFill>
              </a:defRPr>
            </a:lvl5pPr>
            <a:lvl6pPr lvl="5" rtl="0">
              <a:lnSpc>
                <a:spcPct val="115000"/>
              </a:lnSpc>
              <a:spcBef>
                <a:spcPts val="800"/>
              </a:spcBef>
              <a:spcAft>
                <a:spcPts val="0"/>
              </a:spcAft>
              <a:buClr>
                <a:schemeClr val="dk1"/>
              </a:buClr>
              <a:buSzPts val="1800"/>
              <a:buNone/>
              <a:defRPr>
                <a:solidFill>
                  <a:schemeClr val="dk1"/>
                </a:solidFill>
              </a:defRPr>
            </a:lvl6pPr>
            <a:lvl7pPr lvl="6" rtl="0">
              <a:lnSpc>
                <a:spcPct val="115000"/>
              </a:lnSpc>
              <a:spcBef>
                <a:spcPts val="800"/>
              </a:spcBef>
              <a:spcAft>
                <a:spcPts val="0"/>
              </a:spcAft>
              <a:buClr>
                <a:schemeClr val="dk1"/>
              </a:buClr>
              <a:buSzPts val="1800"/>
              <a:buNone/>
              <a:defRPr>
                <a:solidFill>
                  <a:schemeClr val="dk1"/>
                </a:solidFill>
              </a:defRPr>
            </a:lvl7pPr>
            <a:lvl8pPr lvl="7" rtl="0">
              <a:lnSpc>
                <a:spcPct val="115000"/>
              </a:lnSpc>
              <a:spcBef>
                <a:spcPts val="800"/>
              </a:spcBef>
              <a:spcAft>
                <a:spcPts val="0"/>
              </a:spcAft>
              <a:buClr>
                <a:schemeClr val="dk1"/>
              </a:buClr>
              <a:buSzPts val="1800"/>
              <a:buNone/>
              <a:defRPr>
                <a:solidFill>
                  <a:schemeClr val="dk1"/>
                </a:solidFill>
              </a:defRPr>
            </a:lvl8pPr>
            <a:lvl9pPr lvl="8" rtl="0">
              <a:lnSpc>
                <a:spcPct val="115000"/>
              </a:lnSpc>
              <a:spcBef>
                <a:spcPts val="800"/>
              </a:spcBef>
              <a:spcAft>
                <a:spcPts val="800"/>
              </a:spcAft>
              <a:buClr>
                <a:schemeClr val="dk1"/>
              </a:buClr>
              <a:buSzPts val="1800"/>
              <a:buNone/>
              <a:defRPr>
                <a:solidFill>
                  <a:schemeClr val="dk1"/>
                </a:solidFill>
              </a:defRPr>
            </a:lvl9pPr>
          </a:lstStyle>
          <a:p/>
        </p:txBody>
      </p:sp>
    </p:spTree>
  </p:cSld>
  <p:clrMapOvr>
    <a:masterClrMapping/>
  </p:clrMapOvr>
  <p:extLst>
    <p:ext uri="{DCECCB84-F9BA-43D5-87BE-67443E8EF086}">
      <p15:sldGuideLst>
        <p15:guide id="1" pos="357">
          <p15:clr>
            <a:srgbClr val="FA7B17"/>
          </p15:clr>
        </p15:guide>
      </p15:sldGuideLst>
    </p:ext>
  </p:extLst>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eaker - bio">
  <p:cSld name="CUSTOM_2">
    <p:spTree>
      <p:nvGrpSpPr>
        <p:cNvPr id="417" name="Shape 417"/>
        <p:cNvGrpSpPr/>
        <p:nvPr/>
      </p:nvGrpSpPr>
      <p:grpSpPr>
        <a:xfrm>
          <a:off x="0" y="0"/>
          <a:ext cx="0" cy="0"/>
          <a:chOff x="0" y="0"/>
          <a:chExt cx="0" cy="0"/>
        </a:xfrm>
      </p:grpSpPr>
      <p:sp>
        <p:nvSpPr>
          <p:cNvPr id="418" name="Google Shape;418;p84"/>
          <p:cNvSpPr/>
          <p:nvPr/>
        </p:nvSpPr>
        <p:spPr>
          <a:xfrm>
            <a:off x="0" y="0"/>
            <a:ext cx="3573600" cy="5143500"/>
          </a:xfrm>
          <a:prstGeom prst="rect">
            <a:avLst/>
          </a:prstGeom>
          <a:solidFill>
            <a:srgbClr val="2037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84"/>
          <p:cNvSpPr/>
          <p:nvPr/>
        </p:nvSpPr>
        <p:spPr>
          <a:xfrm>
            <a:off x="0" y="379200"/>
            <a:ext cx="644100" cy="130200"/>
          </a:xfrm>
          <a:prstGeom prst="rect">
            <a:avLst/>
          </a:prstGeom>
          <a:solidFill>
            <a:srgbClr val="2944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84"/>
          <p:cNvSpPr/>
          <p:nvPr/>
        </p:nvSpPr>
        <p:spPr>
          <a:xfrm>
            <a:off x="0" y="719250"/>
            <a:ext cx="912600" cy="130200"/>
          </a:xfrm>
          <a:prstGeom prst="rect">
            <a:avLst/>
          </a:prstGeom>
          <a:solidFill>
            <a:srgbClr val="182C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84"/>
          <p:cNvSpPr/>
          <p:nvPr/>
        </p:nvSpPr>
        <p:spPr>
          <a:xfrm>
            <a:off x="1028700" y="719250"/>
            <a:ext cx="134400" cy="130200"/>
          </a:xfrm>
          <a:prstGeom prst="rect">
            <a:avLst/>
          </a:prstGeom>
          <a:solidFill>
            <a:srgbClr val="2944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22" name="Google Shape;422;p84"/>
          <p:cNvPicPr preferRelativeResize="0"/>
          <p:nvPr/>
        </p:nvPicPr>
        <p:blipFill rotWithShape="1">
          <a:blip r:embed="rId2">
            <a:alphaModFix/>
          </a:blip>
          <a:srcRect b="14901" l="20591" r="18897" t="4244"/>
          <a:stretch/>
        </p:blipFill>
        <p:spPr>
          <a:xfrm>
            <a:off x="1168800" y="1938200"/>
            <a:ext cx="1236000" cy="1238400"/>
          </a:xfrm>
          <a:prstGeom prst="ellipse">
            <a:avLst/>
          </a:prstGeom>
          <a:noFill/>
          <a:ln>
            <a:noFill/>
          </a:ln>
          <a:effectLst>
            <a:outerShdw blurRad="757238" rotWithShape="0" algn="bl" dist="38100">
              <a:srgbClr val="0D1D51">
                <a:alpha val="67000"/>
              </a:srgbClr>
            </a:outerShdw>
          </a:effectLst>
        </p:spPr>
      </p:pic>
      <p:pic>
        <p:nvPicPr>
          <p:cNvPr id="423" name="Google Shape;423;p84"/>
          <p:cNvPicPr preferRelativeResize="0"/>
          <p:nvPr/>
        </p:nvPicPr>
        <p:blipFill rotWithShape="1">
          <a:blip r:embed="rId3">
            <a:alphaModFix/>
          </a:blip>
          <a:srcRect b="0" l="0" r="0" t="50174"/>
          <a:stretch/>
        </p:blipFill>
        <p:spPr>
          <a:xfrm rot="10800000">
            <a:off x="2276649" y="4845488"/>
            <a:ext cx="590251" cy="294100"/>
          </a:xfrm>
          <a:prstGeom prst="rect">
            <a:avLst/>
          </a:prstGeom>
          <a:noFill/>
          <a:ln>
            <a:noFill/>
          </a:ln>
        </p:spPr>
      </p:pic>
      <p:sp>
        <p:nvSpPr>
          <p:cNvPr id="424" name="Google Shape;424;p84"/>
          <p:cNvSpPr txBox="1"/>
          <p:nvPr>
            <p:ph type="title"/>
          </p:nvPr>
        </p:nvSpPr>
        <p:spPr>
          <a:xfrm>
            <a:off x="495900" y="1266750"/>
            <a:ext cx="2581800" cy="517500"/>
          </a:xfrm>
          <a:prstGeom prst="rect">
            <a:avLst/>
          </a:prstGeom>
        </p:spPr>
        <p:txBody>
          <a:bodyPr anchorCtr="0" anchor="b" bIns="0" lIns="0" spcFirstLastPara="1" rIns="0" wrap="square" tIns="0">
            <a:noAutofit/>
          </a:bodyPr>
          <a:lstStyle>
            <a:lvl1pPr lvl="0" rtl="0" algn="ctr">
              <a:lnSpc>
                <a:spcPct val="100000"/>
              </a:lnSpc>
              <a:spcBef>
                <a:spcPts val="0"/>
              </a:spcBef>
              <a:spcAft>
                <a:spcPts val="0"/>
              </a:spcAft>
              <a:buClr>
                <a:srgbClr val="FFFFFF"/>
              </a:buClr>
              <a:buSzPts val="2400"/>
              <a:buFont typeface="Inter ExtraBold"/>
              <a:buNone/>
              <a:defRPr sz="2400">
                <a:solidFill>
                  <a:srgbClr val="FFFFFF"/>
                </a:solidFill>
                <a:latin typeface="Inter ExtraBold"/>
                <a:ea typeface="Inter ExtraBold"/>
                <a:cs typeface="Inter ExtraBold"/>
                <a:sym typeface="Inter ExtraBold"/>
              </a:defRPr>
            </a:lvl1pPr>
            <a:lvl2pPr lvl="1" rtl="0">
              <a:lnSpc>
                <a:spcPct val="115000"/>
              </a:lnSpc>
              <a:spcBef>
                <a:spcPts val="0"/>
              </a:spcBef>
              <a:spcAft>
                <a:spcPts val="0"/>
              </a:spcAft>
              <a:buSzPts val="2800"/>
              <a:buNone/>
              <a:defRPr/>
            </a:lvl2pPr>
            <a:lvl3pPr lvl="2" rtl="0">
              <a:lnSpc>
                <a:spcPct val="115000"/>
              </a:lnSpc>
              <a:spcBef>
                <a:spcPts val="0"/>
              </a:spcBef>
              <a:spcAft>
                <a:spcPts val="0"/>
              </a:spcAft>
              <a:buSzPts val="2800"/>
              <a:buNone/>
              <a:defRPr/>
            </a:lvl3pPr>
            <a:lvl4pPr lvl="3" rtl="0">
              <a:lnSpc>
                <a:spcPct val="115000"/>
              </a:lnSpc>
              <a:spcBef>
                <a:spcPts val="0"/>
              </a:spcBef>
              <a:spcAft>
                <a:spcPts val="0"/>
              </a:spcAft>
              <a:buSzPts val="2800"/>
              <a:buNone/>
              <a:defRPr/>
            </a:lvl4pPr>
            <a:lvl5pPr lvl="4" rtl="0">
              <a:lnSpc>
                <a:spcPct val="115000"/>
              </a:lnSpc>
              <a:spcBef>
                <a:spcPts val="0"/>
              </a:spcBef>
              <a:spcAft>
                <a:spcPts val="0"/>
              </a:spcAft>
              <a:buSzPts val="2800"/>
              <a:buNone/>
              <a:defRPr/>
            </a:lvl5pPr>
            <a:lvl6pPr lvl="5" rtl="0">
              <a:lnSpc>
                <a:spcPct val="115000"/>
              </a:lnSpc>
              <a:spcBef>
                <a:spcPts val="0"/>
              </a:spcBef>
              <a:spcAft>
                <a:spcPts val="0"/>
              </a:spcAft>
              <a:buSzPts val="2800"/>
              <a:buNone/>
              <a:defRPr/>
            </a:lvl6pPr>
            <a:lvl7pPr lvl="6" rtl="0">
              <a:lnSpc>
                <a:spcPct val="115000"/>
              </a:lnSpc>
              <a:spcBef>
                <a:spcPts val="0"/>
              </a:spcBef>
              <a:spcAft>
                <a:spcPts val="0"/>
              </a:spcAft>
              <a:buSzPts val="2800"/>
              <a:buNone/>
              <a:defRPr/>
            </a:lvl7pPr>
            <a:lvl8pPr lvl="7" rtl="0">
              <a:lnSpc>
                <a:spcPct val="115000"/>
              </a:lnSpc>
              <a:spcBef>
                <a:spcPts val="0"/>
              </a:spcBef>
              <a:spcAft>
                <a:spcPts val="0"/>
              </a:spcAft>
              <a:buSzPts val="2800"/>
              <a:buNone/>
              <a:defRPr/>
            </a:lvl8pPr>
            <a:lvl9pPr lvl="8" rtl="0">
              <a:lnSpc>
                <a:spcPct val="115000"/>
              </a:lnSpc>
              <a:spcBef>
                <a:spcPts val="0"/>
              </a:spcBef>
              <a:spcAft>
                <a:spcPts val="0"/>
              </a:spcAft>
              <a:buSzPts val="2800"/>
              <a:buNone/>
              <a:defRPr/>
            </a:lvl9pPr>
          </a:lstStyle>
          <a:p/>
        </p:txBody>
      </p:sp>
      <p:sp>
        <p:nvSpPr>
          <p:cNvPr id="425" name="Google Shape;425;p84"/>
          <p:cNvSpPr txBox="1"/>
          <p:nvPr>
            <p:ph idx="1" type="subTitle"/>
          </p:nvPr>
        </p:nvSpPr>
        <p:spPr>
          <a:xfrm>
            <a:off x="492750" y="3373850"/>
            <a:ext cx="2493900" cy="517500"/>
          </a:xfrm>
          <a:prstGeom prst="rect">
            <a:avLst/>
          </a:prstGeom>
        </p:spPr>
        <p:txBody>
          <a:bodyPr anchorCtr="0" anchor="t" bIns="0" lIns="0" spcFirstLastPara="1" rIns="0" wrap="square" tIns="0">
            <a:noAutofit/>
          </a:bodyPr>
          <a:lstStyle>
            <a:lvl1pPr lvl="0" rtl="0" algn="ctr">
              <a:lnSpc>
                <a:spcPct val="115000"/>
              </a:lnSpc>
              <a:spcBef>
                <a:spcPts val="0"/>
              </a:spcBef>
              <a:spcAft>
                <a:spcPts val="0"/>
              </a:spcAft>
              <a:buClr>
                <a:srgbClr val="FFFFFF"/>
              </a:buClr>
              <a:buSzPts val="1100"/>
              <a:buFont typeface="Inter SemiBold"/>
              <a:buNone/>
              <a:defRPr sz="1100">
                <a:solidFill>
                  <a:srgbClr val="FFFFFF"/>
                </a:solidFill>
                <a:latin typeface="Inter SemiBold"/>
                <a:ea typeface="Inter SemiBold"/>
                <a:cs typeface="Inter SemiBold"/>
                <a:sym typeface="Inter SemiBold"/>
              </a:defRPr>
            </a:lvl1pPr>
            <a:lvl2pPr lvl="1" rtl="0">
              <a:lnSpc>
                <a:spcPct val="115000"/>
              </a:lnSpc>
              <a:spcBef>
                <a:spcPts val="800"/>
              </a:spcBef>
              <a:spcAft>
                <a:spcPts val="0"/>
              </a:spcAft>
              <a:buSzPts val="1800"/>
              <a:buNone/>
              <a:defRPr/>
            </a:lvl2pPr>
            <a:lvl3pPr lvl="2" rtl="0">
              <a:lnSpc>
                <a:spcPct val="115000"/>
              </a:lnSpc>
              <a:spcBef>
                <a:spcPts val="800"/>
              </a:spcBef>
              <a:spcAft>
                <a:spcPts val="0"/>
              </a:spcAft>
              <a:buSzPts val="1800"/>
              <a:buNone/>
              <a:defRPr/>
            </a:lvl3pPr>
            <a:lvl4pPr lvl="3" rtl="0">
              <a:lnSpc>
                <a:spcPct val="115000"/>
              </a:lnSpc>
              <a:spcBef>
                <a:spcPts val="800"/>
              </a:spcBef>
              <a:spcAft>
                <a:spcPts val="0"/>
              </a:spcAft>
              <a:buSzPts val="1800"/>
              <a:buNone/>
              <a:defRPr/>
            </a:lvl4pPr>
            <a:lvl5pPr lvl="4" rtl="0">
              <a:lnSpc>
                <a:spcPct val="115000"/>
              </a:lnSpc>
              <a:spcBef>
                <a:spcPts val="800"/>
              </a:spcBef>
              <a:spcAft>
                <a:spcPts val="0"/>
              </a:spcAft>
              <a:buSzPts val="1800"/>
              <a:buNone/>
              <a:defRPr/>
            </a:lvl5pPr>
            <a:lvl6pPr lvl="5" rtl="0">
              <a:lnSpc>
                <a:spcPct val="115000"/>
              </a:lnSpc>
              <a:spcBef>
                <a:spcPts val="800"/>
              </a:spcBef>
              <a:spcAft>
                <a:spcPts val="0"/>
              </a:spcAft>
              <a:buSzPts val="1800"/>
              <a:buNone/>
              <a:defRPr/>
            </a:lvl6pPr>
            <a:lvl7pPr lvl="6" rtl="0">
              <a:lnSpc>
                <a:spcPct val="115000"/>
              </a:lnSpc>
              <a:spcBef>
                <a:spcPts val="800"/>
              </a:spcBef>
              <a:spcAft>
                <a:spcPts val="0"/>
              </a:spcAft>
              <a:buSzPts val="1800"/>
              <a:buNone/>
              <a:defRPr/>
            </a:lvl7pPr>
            <a:lvl8pPr lvl="7" rtl="0">
              <a:lnSpc>
                <a:spcPct val="115000"/>
              </a:lnSpc>
              <a:spcBef>
                <a:spcPts val="800"/>
              </a:spcBef>
              <a:spcAft>
                <a:spcPts val="0"/>
              </a:spcAft>
              <a:buSzPts val="1800"/>
              <a:buNone/>
              <a:defRPr/>
            </a:lvl8pPr>
            <a:lvl9pPr lvl="8" rtl="0">
              <a:lnSpc>
                <a:spcPct val="115000"/>
              </a:lnSpc>
              <a:spcBef>
                <a:spcPts val="800"/>
              </a:spcBef>
              <a:spcAft>
                <a:spcPts val="800"/>
              </a:spcAft>
              <a:buSzPts val="1800"/>
              <a:buNone/>
              <a:defRPr/>
            </a:lvl9pPr>
          </a:lstStyle>
          <a:p/>
        </p:txBody>
      </p:sp>
      <p:sp>
        <p:nvSpPr>
          <p:cNvPr id="426" name="Google Shape;426;p84"/>
          <p:cNvSpPr txBox="1"/>
          <p:nvPr>
            <p:ph idx="2" type="subTitle"/>
          </p:nvPr>
        </p:nvSpPr>
        <p:spPr>
          <a:xfrm>
            <a:off x="4320075" y="904025"/>
            <a:ext cx="4104300" cy="33165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Clr>
                <a:schemeClr val="dk1"/>
              </a:buClr>
              <a:buSzPts val="1400"/>
              <a:buFont typeface="Inter"/>
              <a:buNone/>
              <a:defRPr sz="1400">
                <a:solidFill>
                  <a:schemeClr val="dk1"/>
                </a:solidFill>
                <a:latin typeface="Inter"/>
                <a:ea typeface="Inter"/>
                <a:cs typeface="Inter"/>
                <a:sym typeface="Inter"/>
              </a:defRPr>
            </a:lvl1pPr>
            <a:lvl2pPr lvl="1" rtl="0">
              <a:lnSpc>
                <a:spcPct val="115000"/>
              </a:lnSpc>
              <a:spcBef>
                <a:spcPts val="800"/>
              </a:spcBef>
              <a:spcAft>
                <a:spcPts val="0"/>
              </a:spcAft>
              <a:buSzPts val="1800"/>
              <a:buNone/>
              <a:defRPr/>
            </a:lvl2pPr>
            <a:lvl3pPr lvl="2" rtl="0">
              <a:lnSpc>
                <a:spcPct val="115000"/>
              </a:lnSpc>
              <a:spcBef>
                <a:spcPts val="800"/>
              </a:spcBef>
              <a:spcAft>
                <a:spcPts val="0"/>
              </a:spcAft>
              <a:buSzPts val="1800"/>
              <a:buNone/>
              <a:defRPr/>
            </a:lvl3pPr>
            <a:lvl4pPr lvl="3" rtl="0">
              <a:lnSpc>
                <a:spcPct val="115000"/>
              </a:lnSpc>
              <a:spcBef>
                <a:spcPts val="800"/>
              </a:spcBef>
              <a:spcAft>
                <a:spcPts val="0"/>
              </a:spcAft>
              <a:buSzPts val="1800"/>
              <a:buNone/>
              <a:defRPr/>
            </a:lvl4pPr>
            <a:lvl5pPr lvl="4" rtl="0">
              <a:lnSpc>
                <a:spcPct val="115000"/>
              </a:lnSpc>
              <a:spcBef>
                <a:spcPts val="800"/>
              </a:spcBef>
              <a:spcAft>
                <a:spcPts val="0"/>
              </a:spcAft>
              <a:buSzPts val="1800"/>
              <a:buNone/>
              <a:defRPr/>
            </a:lvl5pPr>
            <a:lvl6pPr lvl="5" rtl="0">
              <a:lnSpc>
                <a:spcPct val="115000"/>
              </a:lnSpc>
              <a:spcBef>
                <a:spcPts val="800"/>
              </a:spcBef>
              <a:spcAft>
                <a:spcPts val="0"/>
              </a:spcAft>
              <a:buSzPts val="1800"/>
              <a:buNone/>
              <a:defRPr/>
            </a:lvl6pPr>
            <a:lvl7pPr lvl="6" rtl="0">
              <a:lnSpc>
                <a:spcPct val="115000"/>
              </a:lnSpc>
              <a:spcBef>
                <a:spcPts val="800"/>
              </a:spcBef>
              <a:spcAft>
                <a:spcPts val="0"/>
              </a:spcAft>
              <a:buSzPts val="1800"/>
              <a:buNone/>
              <a:defRPr/>
            </a:lvl7pPr>
            <a:lvl8pPr lvl="7" rtl="0">
              <a:lnSpc>
                <a:spcPct val="115000"/>
              </a:lnSpc>
              <a:spcBef>
                <a:spcPts val="800"/>
              </a:spcBef>
              <a:spcAft>
                <a:spcPts val="0"/>
              </a:spcAft>
              <a:buSzPts val="1800"/>
              <a:buNone/>
              <a:defRPr/>
            </a:lvl8pPr>
            <a:lvl9pPr lvl="8" rtl="0">
              <a:lnSpc>
                <a:spcPct val="115000"/>
              </a:lnSpc>
              <a:spcBef>
                <a:spcPts val="800"/>
              </a:spcBef>
              <a:spcAft>
                <a:spcPts val="800"/>
              </a:spcAft>
              <a:buSzPts val="1800"/>
              <a:buNone/>
              <a:defRPr/>
            </a:lvl9pPr>
          </a:lstStyle>
          <a:p/>
        </p:txBody>
      </p:sp>
      <p:pic>
        <p:nvPicPr>
          <p:cNvPr id="427" name="Google Shape;427;p84"/>
          <p:cNvPicPr preferRelativeResize="0"/>
          <p:nvPr/>
        </p:nvPicPr>
        <p:blipFill>
          <a:blip r:embed="rId4">
            <a:alphaModFix/>
          </a:blip>
          <a:stretch>
            <a:fillRect/>
          </a:stretch>
        </p:blipFill>
        <p:spPr>
          <a:xfrm>
            <a:off x="8183300" y="4691126"/>
            <a:ext cx="705628" cy="241849"/>
          </a:xfrm>
          <a:prstGeom prst="rect">
            <a:avLst/>
          </a:prstGeom>
          <a:noFill/>
          <a:ln>
            <a:noFill/>
          </a:ln>
        </p:spPr>
      </p:pic>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slide - left aligned - dark theme">
  <p:cSld name="Blank White_1_1">
    <p:bg>
      <p:bgPr>
        <a:solidFill>
          <a:srgbClr val="20377D"/>
        </a:solidFill>
      </p:bgPr>
    </p:bg>
    <p:spTree>
      <p:nvGrpSpPr>
        <p:cNvPr id="428" name="Shape 428"/>
        <p:cNvGrpSpPr/>
        <p:nvPr/>
      </p:nvGrpSpPr>
      <p:grpSpPr>
        <a:xfrm>
          <a:off x="0" y="0"/>
          <a:ext cx="0" cy="0"/>
          <a:chOff x="0" y="0"/>
          <a:chExt cx="0" cy="0"/>
        </a:xfrm>
      </p:grpSpPr>
      <p:pic>
        <p:nvPicPr>
          <p:cNvPr id="429" name="Google Shape;429;p85"/>
          <p:cNvPicPr preferRelativeResize="0"/>
          <p:nvPr/>
        </p:nvPicPr>
        <p:blipFill>
          <a:blip r:embed="rId2">
            <a:alphaModFix/>
          </a:blip>
          <a:stretch>
            <a:fillRect/>
          </a:stretch>
        </p:blipFill>
        <p:spPr>
          <a:xfrm>
            <a:off x="6601342" y="3248532"/>
            <a:ext cx="2533650" cy="1885950"/>
          </a:xfrm>
          <a:prstGeom prst="rect">
            <a:avLst/>
          </a:prstGeom>
          <a:noFill/>
          <a:ln>
            <a:noFill/>
          </a:ln>
        </p:spPr>
      </p:pic>
      <p:pic>
        <p:nvPicPr>
          <p:cNvPr id="430" name="Google Shape;430;p85"/>
          <p:cNvPicPr preferRelativeResize="0"/>
          <p:nvPr/>
        </p:nvPicPr>
        <p:blipFill rotWithShape="1">
          <a:blip r:embed="rId3">
            <a:alphaModFix/>
          </a:blip>
          <a:srcRect b="38076" l="0" r="0" t="0"/>
          <a:stretch/>
        </p:blipFill>
        <p:spPr>
          <a:xfrm>
            <a:off x="1835325" y="4752625"/>
            <a:ext cx="631225" cy="390875"/>
          </a:xfrm>
          <a:prstGeom prst="rect">
            <a:avLst/>
          </a:prstGeom>
          <a:noFill/>
          <a:ln>
            <a:noFill/>
          </a:ln>
        </p:spPr>
      </p:pic>
      <p:pic>
        <p:nvPicPr>
          <p:cNvPr descr="Google Shape;31;p5" id="431" name="Google Shape;431;p85"/>
          <p:cNvPicPr preferRelativeResize="0"/>
          <p:nvPr/>
        </p:nvPicPr>
        <p:blipFill rotWithShape="1">
          <a:blip r:embed="rId4">
            <a:alphaModFix/>
          </a:blip>
          <a:srcRect b="0" l="0" r="0" t="0"/>
          <a:stretch/>
        </p:blipFill>
        <p:spPr>
          <a:xfrm>
            <a:off x="8183300" y="4691125"/>
            <a:ext cx="703444" cy="241849"/>
          </a:xfrm>
          <a:prstGeom prst="rect">
            <a:avLst/>
          </a:prstGeom>
          <a:noFill/>
          <a:ln>
            <a:noFill/>
          </a:ln>
        </p:spPr>
      </p:pic>
      <p:pic>
        <p:nvPicPr>
          <p:cNvPr id="432" name="Google Shape;432;p85"/>
          <p:cNvPicPr preferRelativeResize="0"/>
          <p:nvPr/>
        </p:nvPicPr>
        <p:blipFill rotWithShape="1">
          <a:blip r:embed="rId3">
            <a:alphaModFix/>
          </a:blip>
          <a:srcRect b="38076" l="0" r="0" t="0"/>
          <a:stretch/>
        </p:blipFill>
        <p:spPr>
          <a:xfrm rot="10800000">
            <a:off x="7143350" y="0"/>
            <a:ext cx="631225" cy="390875"/>
          </a:xfrm>
          <a:prstGeom prst="rect">
            <a:avLst/>
          </a:prstGeom>
          <a:noFill/>
          <a:ln>
            <a:noFill/>
          </a:ln>
        </p:spPr>
      </p:pic>
      <p:pic>
        <p:nvPicPr>
          <p:cNvPr id="433" name="Google Shape;433;p85"/>
          <p:cNvPicPr preferRelativeResize="0"/>
          <p:nvPr/>
        </p:nvPicPr>
        <p:blipFill rotWithShape="1">
          <a:blip r:embed="rId5">
            <a:alphaModFix/>
          </a:blip>
          <a:srcRect b="-1234" l="51279" r="-4375" t="45638"/>
          <a:stretch/>
        </p:blipFill>
        <p:spPr>
          <a:xfrm>
            <a:off x="11" y="0"/>
            <a:ext cx="1933974" cy="1917149"/>
          </a:xfrm>
          <a:prstGeom prst="rect">
            <a:avLst/>
          </a:prstGeom>
          <a:noFill/>
          <a:ln>
            <a:noFill/>
          </a:ln>
        </p:spPr>
      </p:pic>
      <p:sp>
        <p:nvSpPr>
          <p:cNvPr id="434" name="Google Shape;434;p85"/>
          <p:cNvSpPr txBox="1"/>
          <p:nvPr>
            <p:ph type="title"/>
          </p:nvPr>
        </p:nvSpPr>
        <p:spPr>
          <a:xfrm>
            <a:off x="1371600" y="1765000"/>
            <a:ext cx="2730600" cy="852900"/>
          </a:xfrm>
          <a:prstGeom prst="rect">
            <a:avLst/>
          </a:prstGeom>
        </p:spPr>
        <p:txBody>
          <a:bodyPr anchorCtr="0" anchor="b" bIns="0" lIns="0" spcFirstLastPara="1" rIns="0" wrap="square" tIns="0">
            <a:noAutofit/>
          </a:bodyPr>
          <a:lstStyle>
            <a:lvl1pPr lvl="0" rtl="0">
              <a:spcBef>
                <a:spcPts val="0"/>
              </a:spcBef>
              <a:spcAft>
                <a:spcPts val="0"/>
              </a:spcAft>
              <a:buClr>
                <a:srgbClr val="FFFFFF"/>
              </a:buClr>
              <a:buSzPts val="2400"/>
              <a:buFont typeface="Inter ExtraBold"/>
              <a:buNone/>
              <a:defRPr sz="2400">
                <a:solidFill>
                  <a:srgbClr val="FFFFFF"/>
                </a:solidFill>
                <a:latin typeface="Inter ExtraBold"/>
                <a:ea typeface="Inter ExtraBold"/>
                <a:cs typeface="Inter ExtraBold"/>
                <a:sym typeface="Inter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35" name="Google Shape;435;p85"/>
          <p:cNvSpPr txBox="1"/>
          <p:nvPr>
            <p:ph idx="1" type="subTitle"/>
          </p:nvPr>
        </p:nvSpPr>
        <p:spPr>
          <a:xfrm>
            <a:off x="1371600" y="2694350"/>
            <a:ext cx="2493900" cy="5175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Clr>
                <a:srgbClr val="FFFFFF"/>
              </a:buClr>
              <a:buSzPts val="1100"/>
              <a:buFont typeface="Inter SemiBold"/>
              <a:buNone/>
              <a:defRPr sz="1100">
                <a:solidFill>
                  <a:srgbClr val="FFFFFF"/>
                </a:solidFill>
                <a:latin typeface="Inter SemiBold"/>
                <a:ea typeface="Inter SemiBold"/>
                <a:cs typeface="Inter SemiBold"/>
                <a:sym typeface="Inter SemiBold"/>
              </a:defRPr>
            </a:lvl1pPr>
            <a:lvl2pPr lvl="1" rtl="0">
              <a:lnSpc>
                <a:spcPct val="115000"/>
              </a:lnSpc>
              <a:spcBef>
                <a:spcPts val="800"/>
              </a:spcBef>
              <a:spcAft>
                <a:spcPts val="0"/>
              </a:spcAft>
              <a:buSzPts val="1800"/>
              <a:buNone/>
              <a:defRPr/>
            </a:lvl2pPr>
            <a:lvl3pPr lvl="2" rtl="0">
              <a:lnSpc>
                <a:spcPct val="115000"/>
              </a:lnSpc>
              <a:spcBef>
                <a:spcPts val="800"/>
              </a:spcBef>
              <a:spcAft>
                <a:spcPts val="0"/>
              </a:spcAft>
              <a:buSzPts val="1800"/>
              <a:buNone/>
              <a:defRPr/>
            </a:lvl3pPr>
            <a:lvl4pPr lvl="3" rtl="0">
              <a:lnSpc>
                <a:spcPct val="115000"/>
              </a:lnSpc>
              <a:spcBef>
                <a:spcPts val="800"/>
              </a:spcBef>
              <a:spcAft>
                <a:spcPts val="0"/>
              </a:spcAft>
              <a:buSzPts val="1800"/>
              <a:buNone/>
              <a:defRPr/>
            </a:lvl4pPr>
            <a:lvl5pPr lvl="4" rtl="0">
              <a:lnSpc>
                <a:spcPct val="115000"/>
              </a:lnSpc>
              <a:spcBef>
                <a:spcPts val="800"/>
              </a:spcBef>
              <a:spcAft>
                <a:spcPts val="0"/>
              </a:spcAft>
              <a:buSzPts val="1800"/>
              <a:buNone/>
              <a:defRPr/>
            </a:lvl5pPr>
            <a:lvl6pPr lvl="5" rtl="0">
              <a:lnSpc>
                <a:spcPct val="115000"/>
              </a:lnSpc>
              <a:spcBef>
                <a:spcPts val="800"/>
              </a:spcBef>
              <a:spcAft>
                <a:spcPts val="0"/>
              </a:spcAft>
              <a:buSzPts val="1800"/>
              <a:buNone/>
              <a:defRPr/>
            </a:lvl6pPr>
            <a:lvl7pPr lvl="6" rtl="0">
              <a:lnSpc>
                <a:spcPct val="115000"/>
              </a:lnSpc>
              <a:spcBef>
                <a:spcPts val="800"/>
              </a:spcBef>
              <a:spcAft>
                <a:spcPts val="0"/>
              </a:spcAft>
              <a:buSzPts val="1800"/>
              <a:buNone/>
              <a:defRPr/>
            </a:lvl7pPr>
            <a:lvl8pPr lvl="7" rtl="0">
              <a:lnSpc>
                <a:spcPct val="115000"/>
              </a:lnSpc>
              <a:spcBef>
                <a:spcPts val="800"/>
              </a:spcBef>
              <a:spcAft>
                <a:spcPts val="0"/>
              </a:spcAft>
              <a:buSzPts val="1800"/>
              <a:buNone/>
              <a:defRPr/>
            </a:lvl8pPr>
            <a:lvl9pPr lvl="8" rtl="0">
              <a:lnSpc>
                <a:spcPct val="115000"/>
              </a:lnSpc>
              <a:spcBef>
                <a:spcPts val="800"/>
              </a:spcBef>
              <a:spcAft>
                <a:spcPts val="800"/>
              </a:spcAft>
              <a:buSzPts val="1800"/>
              <a:buNone/>
              <a:defRPr/>
            </a:lvl9pPr>
          </a:lstStyle>
          <a:p/>
        </p:txBody>
      </p:sp>
    </p:spTree>
  </p:cSld>
  <p:clrMapOvr>
    <a:masterClrMapping/>
  </p:clrMapOvr>
  <p:extLst>
    <p:ext uri="{DCECCB84-F9BA-43D5-87BE-67443E8EF086}">
      <p15:sldGuideLst>
        <p15:guide id="1" pos="864">
          <p15:clr>
            <a:srgbClr val="FA7B17"/>
          </p15:clr>
        </p15:guide>
        <p15:guide id="2" orient="horz" pos="1368">
          <p15:clr>
            <a:srgbClr val="FA7B17"/>
          </p15:clr>
        </p15:guide>
      </p15:sldGuideLst>
    </p:ext>
  </p:extLst>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slide  - color theme">
  <p:cSld name="Blank White_1_1_2">
    <p:bg>
      <p:bgPr>
        <a:blipFill>
          <a:blip r:embed="rId2">
            <a:alphaModFix/>
          </a:blip>
          <a:stretch>
            <a:fillRect/>
          </a:stretch>
        </a:blipFill>
      </p:bgPr>
    </p:bg>
    <p:spTree>
      <p:nvGrpSpPr>
        <p:cNvPr id="436" name="Shape 436"/>
        <p:cNvGrpSpPr/>
        <p:nvPr/>
      </p:nvGrpSpPr>
      <p:grpSpPr>
        <a:xfrm>
          <a:off x="0" y="0"/>
          <a:ext cx="0" cy="0"/>
          <a:chOff x="0" y="0"/>
          <a:chExt cx="0" cy="0"/>
        </a:xfrm>
      </p:grpSpPr>
      <p:sp>
        <p:nvSpPr>
          <p:cNvPr id="437" name="Google Shape;437;p86"/>
          <p:cNvSpPr txBox="1"/>
          <p:nvPr>
            <p:ph type="title"/>
          </p:nvPr>
        </p:nvSpPr>
        <p:spPr>
          <a:xfrm>
            <a:off x="1371600" y="1765000"/>
            <a:ext cx="2730600" cy="852900"/>
          </a:xfrm>
          <a:prstGeom prst="rect">
            <a:avLst/>
          </a:prstGeom>
        </p:spPr>
        <p:txBody>
          <a:bodyPr anchorCtr="0" anchor="b" bIns="0" lIns="0" spcFirstLastPara="1" rIns="0" wrap="square" tIns="0">
            <a:noAutofit/>
          </a:bodyPr>
          <a:lstStyle>
            <a:lvl1pPr lvl="0" rtl="0">
              <a:spcBef>
                <a:spcPts val="0"/>
              </a:spcBef>
              <a:spcAft>
                <a:spcPts val="0"/>
              </a:spcAft>
              <a:buClr>
                <a:srgbClr val="FFFFFF"/>
              </a:buClr>
              <a:buSzPts val="2400"/>
              <a:buFont typeface="Inter ExtraBold"/>
              <a:buNone/>
              <a:defRPr sz="2400">
                <a:solidFill>
                  <a:srgbClr val="FFFFFF"/>
                </a:solidFill>
                <a:latin typeface="Inter ExtraBold"/>
                <a:ea typeface="Inter ExtraBold"/>
                <a:cs typeface="Inter ExtraBold"/>
                <a:sym typeface="Inter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38" name="Google Shape;438;p86"/>
          <p:cNvSpPr txBox="1"/>
          <p:nvPr>
            <p:ph idx="1" type="subTitle"/>
          </p:nvPr>
        </p:nvSpPr>
        <p:spPr>
          <a:xfrm>
            <a:off x="1371600" y="2694350"/>
            <a:ext cx="2493900" cy="5175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Clr>
                <a:srgbClr val="FFFFFF"/>
              </a:buClr>
              <a:buSzPts val="1100"/>
              <a:buFont typeface="Inter SemiBold"/>
              <a:buNone/>
              <a:defRPr sz="1100">
                <a:solidFill>
                  <a:srgbClr val="FFFFFF"/>
                </a:solidFill>
                <a:latin typeface="Inter SemiBold"/>
                <a:ea typeface="Inter SemiBold"/>
                <a:cs typeface="Inter SemiBold"/>
                <a:sym typeface="Inter SemiBold"/>
              </a:defRPr>
            </a:lvl1pPr>
            <a:lvl2pPr lvl="1" rtl="0">
              <a:lnSpc>
                <a:spcPct val="115000"/>
              </a:lnSpc>
              <a:spcBef>
                <a:spcPts val="800"/>
              </a:spcBef>
              <a:spcAft>
                <a:spcPts val="0"/>
              </a:spcAft>
              <a:buSzPts val="1800"/>
              <a:buNone/>
              <a:defRPr/>
            </a:lvl2pPr>
            <a:lvl3pPr lvl="2" rtl="0">
              <a:lnSpc>
                <a:spcPct val="115000"/>
              </a:lnSpc>
              <a:spcBef>
                <a:spcPts val="800"/>
              </a:spcBef>
              <a:spcAft>
                <a:spcPts val="0"/>
              </a:spcAft>
              <a:buSzPts val="1800"/>
              <a:buNone/>
              <a:defRPr/>
            </a:lvl3pPr>
            <a:lvl4pPr lvl="3" rtl="0">
              <a:lnSpc>
                <a:spcPct val="115000"/>
              </a:lnSpc>
              <a:spcBef>
                <a:spcPts val="800"/>
              </a:spcBef>
              <a:spcAft>
                <a:spcPts val="0"/>
              </a:spcAft>
              <a:buSzPts val="1800"/>
              <a:buNone/>
              <a:defRPr/>
            </a:lvl4pPr>
            <a:lvl5pPr lvl="4" rtl="0">
              <a:lnSpc>
                <a:spcPct val="115000"/>
              </a:lnSpc>
              <a:spcBef>
                <a:spcPts val="800"/>
              </a:spcBef>
              <a:spcAft>
                <a:spcPts val="0"/>
              </a:spcAft>
              <a:buSzPts val="1800"/>
              <a:buNone/>
              <a:defRPr/>
            </a:lvl5pPr>
            <a:lvl6pPr lvl="5" rtl="0">
              <a:lnSpc>
                <a:spcPct val="115000"/>
              </a:lnSpc>
              <a:spcBef>
                <a:spcPts val="800"/>
              </a:spcBef>
              <a:spcAft>
                <a:spcPts val="0"/>
              </a:spcAft>
              <a:buSzPts val="1800"/>
              <a:buNone/>
              <a:defRPr/>
            </a:lvl6pPr>
            <a:lvl7pPr lvl="6" rtl="0">
              <a:lnSpc>
                <a:spcPct val="115000"/>
              </a:lnSpc>
              <a:spcBef>
                <a:spcPts val="800"/>
              </a:spcBef>
              <a:spcAft>
                <a:spcPts val="0"/>
              </a:spcAft>
              <a:buSzPts val="1800"/>
              <a:buNone/>
              <a:defRPr/>
            </a:lvl7pPr>
            <a:lvl8pPr lvl="7" rtl="0">
              <a:lnSpc>
                <a:spcPct val="115000"/>
              </a:lnSpc>
              <a:spcBef>
                <a:spcPts val="800"/>
              </a:spcBef>
              <a:spcAft>
                <a:spcPts val="0"/>
              </a:spcAft>
              <a:buSzPts val="1800"/>
              <a:buNone/>
              <a:defRPr/>
            </a:lvl8pPr>
            <a:lvl9pPr lvl="8" rtl="0">
              <a:lnSpc>
                <a:spcPct val="115000"/>
              </a:lnSpc>
              <a:spcBef>
                <a:spcPts val="800"/>
              </a:spcBef>
              <a:spcAft>
                <a:spcPts val="800"/>
              </a:spcAft>
              <a:buSzPts val="1800"/>
              <a:buNone/>
              <a:defRPr/>
            </a:lvl9pPr>
          </a:lstStyle>
          <a:p/>
        </p:txBody>
      </p:sp>
    </p:spTree>
  </p:cSld>
  <p:clrMapOvr>
    <a:masterClrMapping/>
  </p:clrMapOvr>
  <p:extLst>
    <p:ext uri="{DCECCB84-F9BA-43D5-87BE-67443E8EF086}">
      <p15:sldGuideLst>
        <p15:guide id="1" pos="864">
          <p15:clr>
            <a:srgbClr val="FA7B17"/>
          </p15:clr>
        </p15:guide>
        <p15:guide id="2" orient="horz" pos="1368">
          <p15:clr>
            <a:srgbClr val="FA7B17"/>
          </p15:clr>
        </p15:guide>
      </p15:sldGuideLst>
    </p:ext>
  </p:extLst>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slide - left aligned - blue theme">
  <p:cSld name="Blank White_1_1_1_1">
    <p:bg>
      <p:bgPr>
        <a:blipFill>
          <a:blip r:embed="rId2">
            <a:alphaModFix/>
          </a:blip>
          <a:stretch>
            <a:fillRect/>
          </a:stretch>
        </a:blipFill>
      </p:bgPr>
    </p:bg>
    <p:spTree>
      <p:nvGrpSpPr>
        <p:cNvPr id="439" name="Shape 439"/>
        <p:cNvGrpSpPr/>
        <p:nvPr/>
      </p:nvGrpSpPr>
      <p:grpSpPr>
        <a:xfrm>
          <a:off x="0" y="0"/>
          <a:ext cx="0" cy="0"/>
          <a:chOff x="0" y="0"/>
          <a:chExt cx="0" cy="0"/>
        </a:xfrm>
      </p:grpSpPr>
      <p:sp>
        <p:nvSpPr>
          <p:cNvPr id="440" name="Google Shape;440;p87"/>
          <p:cNvSpPr txBox="1"/>
          <p:nvPr>
            <p:ph type="title"/>
          </p:nvPr>
        </p:nvSpPr>
        <p:spPr>
          <a:xfrm>
            <a:off x="1371600" y="1765000"/>
            <a:ext cx="2730600" cy="852900"/>
          </a:xfrm>
          <a:prstGeom prst="rect">
            <a:avLst/>
          </a:prstGeom>
        </p:spPr>
        <p:txBody>
          <a:bodyPr anchorCtr="0" anchor="b" bIns="0" lIns="0" spcFirstLastPara="1" rIns="0" wrap="square" tIns="0">
            <a:noAutofit/>
          </a:bodyPr>
          <a:lstStyle>
            <a:lvl1pPr lvl="0" rtl="0">
              <a:spcBef>
                <a:spcPts val="0"/>
              </a:spcBef>
              <a:spcAft>
                <a:spcPts val="0"/>
              </a:spcAft>
              <a:buClr>
                <a:srgbClr val="FFFFFF"/>
              </a:buClr>
              <a:buSzPts val="2400"/>
              <a:buFont typeface="Inter ExtraBold"/>
              <a:buNone/>
              <a:defRPr sz="2400">
                <a:solidFill>
                  <a:srgbClr val="FFFFFF"/>
                </a:solidFill>
                <a:latin typeface="Inter ExtraBold"/>
                <a:ea typeface="Inter ExtraBold"/>
                <a:cs typeface="Inter ExtraBold"/>
                <a:sym typeface="Inter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41" name="Google Shape;441;p87"/>
          <p:cNvSpPr txBox="1"/>
          <p:nvPr>
            <p:ph idx="1" type="subTitle"/>
          </p:nvPr>
        </p:nvSpPr>
        <p:spPr>
          <a:xfrm>
            <a:off x="1371600" y="2694350"/>
            <a:ext cx="2493900" cy="5175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Clr>
                <a:srgbClr val="FFFFFF"/>
              </a:buClr>
              <a:buSzPts val="1100"/>
              <a:buFont typeface="Inter SemiBold"/>
              <a:buNone/>
              <a:defRPr sz="1100">
                <a:solidFill>
                  <a:srgbClr val="FFFFFF"/>
                </a:solidFill>
                <a:latin typeface="Inter SemiBold"/>
                <a:ea typeface="Inter SemiBold"/>
                <a:cs typeface="Inter SemiBold"/>
                <a:sym typeface="Inter SemiBold"/>
              </a:defRPr>
            </a:lvl1pPr>
            <a:lvl2pPr lvl="1" rtl="0">
              <a:lnSpc>
                <a:spcPct val="115000"/>
              </a:lnSpc>
              <a:spcBef>
                <a:spcPts val="800"/>
              </a:spcBef>
              <a:spcAft>
                <a:spcPts val="0"/>
              </a:spcAft>
              <a:buSzPts val="1800"/>
              <a:buNone/>
              <a:defRPr/>
            </a:lvl2pPr>
            <a:lvl3pPr lvl="2" rtl="0">
              <a:lnSpc>
                <a:spcPct val="115000"/>
              </a:lnSpc>
              <a:spcBef>
                <a:spcPts val="800"/>
              </a:spcBef>
              <a:spcAft>
                <a:spcPts val="0"/>
              </a:spcAft>
              <a:buSzPts val="1800"/>
              <a:buNone/>
              <a:defRPr/>
            </a:lvl3pPr>
            <a:lvl4pPr lvl="3" rtl="0">
              <a:lnSpc>
                <a:spcPct val="115000"/>
              </a:lnSpc>
              <a:spcBef>
                <a:spcPts val="800"/>
              </a:spcBef>
              <a:spcAft>
                <a:spcPts val="0"/>
              </a:spcAft>
              <a:buSzPts val="1800"/>
              <a:buNone/>
              <a:defRPr/>
            </a:lvl4pPr>
            <a:lvl5pPr lvl="4" rtl="0">
              <a:lnSpc>
                <a:spcPct val="115000"/>
              </a:lnSpc>
              <a:spcBef>
                <a:spcPts val="800"/>
              </a:spcBef>
              <a:spcAft>
                <a:spcPts val="0"/>
              </a:spcAft>
              <a:buSzPts val="1800"/>
              <a:buNone/>
              <a:defRPr/>
            </a:lvl5pPr>
            <a:lvl6pPr lvl="5" rtl="0">
              <a:lnSpc>
                <a:spcPct val="115000"/>
              </a:lnSpc>
              <a:spcBef>
                <a:spcPts val="800"/>
              </a:spcBef>
              <a:spcAft>
                <a:spcPts val="0"/>
              </a:spcAft>
              <a:buSzPts val="1800"/>
              <a:buNone/>
              <a:defRPr/>
            </a:lvl6pPr>
            <a:lvl7pPr lvl="6" rtl="0">
              <a:lnSpc>
                <a:spcPct val="115000"/>
              </a:lnSpc>
              <a:spcBef>
                <a:spcPts val="800"/>
              </a:spcBef>
              <a:spcAft>
                <a:spcPts val="0"/>
              </a:spcAft>
              <a:buSzPts val="1800"/>
              <a:buNone/>
              <a:defRPr/>
            </a:lvl7pPr>
            <a:lvl8pPr lvl="7" rtl="0">
              <a:lnSpc>
                <a:spcPct val="115000"/>
              </a:lnSpc>
              <a:spcBef>
                <a:spcPts val="800"/>
              </a:spcBef>
              <a:spcAft>
                <a:spcPts val="0"/>
              </a:spcAft>
              <a:buSzPts val="1800"/>
              <a:buNone/>
              <a:defRPr/>
            </a:lvl8pPr>
            <a:lvl9pPr lvl="8" rtl="0">
              <a:lnSpc>
                <a:spcPct val="115000"/>
              </a:lnSpc>
              <a:spcBef>
                <a:spcPts val="800"/>
              </a:spcBef>
              <a:spcAft>
                <a:spcPts val="800"/>
              </a:spcAft>
              <a:buSzPts val="1800"/>
              <a:buNone/>
              <a:defRPr/>
            </a:lvl9pPr>
          </a:lstStyle>
          <a:p/>
        </p:txBody>
      </p:sp>
    </p:spTree>
  </p:cSld>
  <p:clrMapOvr>
    <a:masterClrMapping/>
  </p:clrMapOvr>
  <p:extLst>
    <p:ext uri="{DCECCB84-F9BA-43D5-87BE-67443E8EF086}">
      <p15:sldGuideLst>
        <p15:guide id="1" pos="864">
          <p15:clr>
            <a:srgbClr val="FA7B17"/>
          </p15:clr>
        </p15:guide>
        <p15:guide id="2" orient="horz" pos="1368">
          <p15:clr>
            <a:srgbClr val="FA7B17"/>
          </p15:clr>
        </p15:guide>
        <p15:guide id="3" orient="horz" pos="1793">
          <p15:clr>
            <a:srgbClr val="FA7B17"/>
          </p15:clr>
        </p15:guide>
      </p15:sldGuideLst>
    </p:ext>
  </p:extLst>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arch Transition slide - left aligned - dark">
  <p:cSld name="Blank White_1_1_1_1_1_1_2">
    <p:bg>
      <p:bgPr>
        <a:blipFill>
          <a:blip r:embed="rId2">
            <a:alphaModFix/>
          </a:blip>
          <a:stretch>
            <a:fillRect/>
          </a:stretch>
        </a:blipFill>
      </p:bgPr>
    </p:bg>
    <p:spTree>
      <p:nvGrpSpPr>
        <p:cNvPr id="442" name="Shape 442"/>
        <p:cNvGrpSpPr/>
        <p:nvPr/>
      </p:nvGrpSpPr>
      <p:grpSpPr>
        <a:xfrm>
          <a:off x="0" y="0"/>
          <a:ext cx="0" cy="0"/>
          <a:chOff x="0" y="0"/>
          <a:chExt cx="0" cy="0"/>
        </a:xfrm>
      </p:grpSpPr>
      <p:sp>
        <p:nvSpPr>
          <p:cNvPr id="443" name="Google Shape;443;p88"/>
          <p:cNvSpPr txBox="1"/>
          <p:nvPr>
            <p:ph type="title"/>
          </p:nvPr>
        </p:nvSpPr>
        <p:spPr>
          <a:xfrm>
            <a:off x="1371600" y="1765000"/>
            <a:ext cx="2730600" cy="852900"/>
          </a:xfrm>
          <a:prstGeom prst="rect">
            <a:avLst/>
          </a:prstGeom>
        </p:spPr>
        <p:txBody>
          <a:bodyPr anchorCtr="0" anchor="b" bIns="0" lIns="0" spcFirstLastPara="1" rIns="0" wrap="square" tIns="0">
            <a:noAutofit/>
          </a:bodyPr>
          <a:lstStyle>
            <a:lvl1pPr lvl="0" rtl="0">
              <a:spcBef>
                <a:spcPts val="0"/>
              </a:spcBef>
              <a:spcAft>
                <a:spcPts val="0"/>
              </a:spcAft>
              <a:buClr>
                <a:srgbClr val="FFFFFF"/>
              </a:buClr>
              <a:buSzPts val="2400"/>
              <a:buFont typeface="Inter ExtraBold"/>
              <a:buNone/>
              <a:defRPr sz="2400">
                <a:solidFill>
                  <a:srgbClr val="FFFFFF"/>
                </a:solidFill>
                <a:latin typeface="Inter ExtraBold"/>
                <a:ea typeface="Inter ExtraBold"/>
                <a:cs typeface="Inter ExtraBold"/>
                <a:sym typeface="Inter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44" name="Google Shape;444;p88"/>
          <p:cNvSpPr txBox="1"/>
          <p:nvPr>
            <p:ph idx="1" type="subTitle"/>
          </p:nvPr>
        </p:nvSpPr>
        <p:spPr>
          <a:xfrm>
            <a:off x="1371600" y="2694350"/>
            <a:ext cx="2493900" cy="5175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Clr>
                <a:srgbClr val="FFFFFF"/>
              </a:buClr>
              <a:buSzPts val="1100"/>
              <a:buFont typeface="Inter SemiBold"/>
              <a:buNone/>
              <a:defRPr sz="1100">
                <a:solidFill>
                  <a:srgbClr val="FFFFFF"/>
                </a:solidFill>
                <a:latin typeface="Inter SemiBold"/>
                <a:ea typeface="Inter SemiBold"/>
                <a:cs typeface="Inter SemiBold"/>
                <a:sym typeface="Inter SemiBold"/>
              </a:defRPr>
            </a:lvl1pPr>
            <a:lvl2pPr lvl="1" rtl="0">
              <a:lnSpc>
                <a:spcPct val="115000"/>
              </a:lnSpc>
              <a:spcBef>
                <a:spcPts val="800"/>
              </a:spcBef>
              <a:spcAft>
                <a:spcPts val="0"/>
              </a:spcAft>
              <a:buSzPts val="1800"/>
              <a:buNone/>
              <a:defRPr/>
            </a:lvl2pPr>
            <a:lvl3pPr lvl="2" rtl="0">
              <a:lnSpc>
                <a:spcPct val="115000"/>
              </a:lnSpc>
              <a:spcBef>
                <a:spcPts val="800"/>
              </a:spcBef>
              <a:spcAft>
                <a:spcPts val="0"/>
              </a:spcAft>
              <a:buSzPts val="1800"/>
              <a:buNone/>
              <a:defRPr/>
            </a:lvl3pPr>
            <a:lvl4pPr lvl="3" rtl="0">
              <a:lnSpc>
                <a:spcPct val="115000"/>
              </a:lnSpc>
              <a:spcBef>
                <a:spcPts val="800"/>
              </a:spcBef>
              <a:spcAft>
                <a:spcPts val="0"/>
              </a:spcAft>
              <a:buSzPts val="1800"/>
              <a:buNone/>
              <a:defRPr/>
            </a:lvl4pPr>
            <a:lvl5pPr lvl="4" rtl="0">
              <a:lnSpc>
                <a:spcPct val="115000"/>
              </a:lnSpc>
              <a:spcBef>
                <a:spcPts val="800"/>
              </a:spcBef>
              <a:spcAft>
                <a:spcPts val="0"/>
              </a:spcAft>
              <a:buSzPts val="1800"/>
              <a:buNone/>
              <a:defRPr/>
            </a:lvl5pPr>
            <a:lvl6pPr lvl="5" rtl="0">
              <a:lnSpc>
                <a:spcPct val="115000"/>
              </a:lnSpc>
              <a:spcBef>
                <a:spcPts val="800"/>
              </a:spcBef>
              <a:spcAft>
                <a:spcPts val="0"/>
              </a:spcAft>
              <a:buSzPts val="1800"/>
              <a:buNone/>
              <a:defRPr/>
            </a:lvl6pPr>
            <a:lvl7pPr lvl="6" rtl="0">
              <a:lnSpc>
                <a:spcPct val="115000"/>
              </a:lnSpc>
              <a:spcBef>
                <a:spcPts val="800"/>
              </a:spcBef>
              <a:spcAft>
                <a:spcPts val="0"/>
              </a:spcAft>
              <a:buSzPts val="1800"/>
              <a:buNone/>
              <a:defRPr/>
            </a:lvl7pPr>
            <a:lvl8pPr lvl="7" rtl="0">
              <a:lnSpc>
                <a:spcPct val="115000"/>
              </a:lnSpc>
              <a:spcBef>
                <a:spcPts val="800"/>
              </a:spcBef>
              <a:spcAft>
                <a:spcPts val="0"/>
              </a:spcAft>
              <a:buSzPts val="1800"/>
              <a:buNone/>
              <a:defRPr/>
            </a:lvl8pPr>
            <a:lvl9pPr lvl="8" rtl="0">
              <a:lnSpc>
                <a:spcPct val="115000"/>
              </a:lnSpc>
              <a:spcBef>
                <a:spcPts val="800"/>
              </a:spcBef>
              <a:spcAft>
                <a:spcPts val="800"/>
              </a:spcAft>
              <a:buSzPts val="1800"/>
              <a:buNone/>
              <a:defRPr/>
            </a:lvl9pPr>
          </a:lstStyle>
          <a:p/>
        </p:txBody>
      </p:sp>
    </p:spTree>
  </p:cSld>
  <p:clrMapOvr>
    <a:masterClrMapping/>
  </p:clrMapOvr>
  <p:extLst>
    <p:ext uri="{DCECCB84-F9BA-43D5-87BE-67443E8EF086}">
      <p15:sldGuideLst>
        <p15:guide id="1" pos="864">
          <p15:clr>
            <a:srgbClr val="FA7B17"/>
          </p15:clr>
        </p15:guide>
        <p15:guide id="2" orient="horz" pos="1368">
          <p15:clr>
            <a:srgbClr val="FA7B17"/>
          </p15:clr>
        </p15:guide>
      </p15:sldGuideLst>
    </p:ext>
  </p:extLst>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arch Transition slide - left aligned - blue">
  <p:cSld name="Blank White_1_1_1_1_1_1_2_1">
    <p:bg>
      <p:bgPr>
        <a:blipFill>
          <a:blip r:embed="rId2">
            <a:alphaModFix/>
          </a:blip>
          <a:stretch>
            <a:fillRect/>
          </a:stretch>
        </a:blipFill>
      </p:bgPr>
    </p:bg>
    <p:spTree>
      <p:nvGrpSpPr>
        <p:cNvPr id="445" name="Shape 445"/>
        <p:cNvGrpSpPr/>
        <p:nvPr/>
      </p:nvGrpSpPr>
      <p:grpSpPr>
        <a:xfrm>
          <a:off x="0" y="0"/>
          <a:ext cx="0" cy="0"/>
          <a:chOff x="0" y="0"/>
          <a:chExt cx="0" cy="0"/>
        </a:xfrm>
      </p:grpSpPr>
      <p:sp>
        <p:nvSpPr>
          <p:cNvPr id="446" name="Google Shape;446;p89"/>
          <p:cNvSpPr txBox="1"/>
          <p:nvPr>
            <p:ph type="title"/>
          </p:nvPr>
        </p:nvSpPr>
        <p:spPr>
          <a:xfrm>
            <a:off x="1371600" y="1765000"/>
            <a:ext cx="2730600" cy="852900"/>
          </a:xfrm>
          <a:prstGeom prst="rect">
            <a:avLst/>
          </a:prstGeom>
        </p:spPr>
        <p:txBody>
          <a:bodyPr anchorCtr="0" anchor="b" bIns="0" lIns="0" spcFirstLastPara="1" rIns="0" wrap="square" tIns="0">
            <a:noAutofit/>
          </a:bodyPr>
          <a:lstStyle>
            <a:lvl1pPr lvl="0" rtl="0">
              <a:spcBef>
                <a:spcPts val="0"/>
              </a:spcBef>
              <a:spcAft>
                <a:spcPts val="0"/>
              </a:spcAft>
              <a:buClr>
                <a:srgbClr val="FFFFFF"/>
              </a:buClr>
              <a:buSzPts val="2400"/>
              <a:buFont typeface="Inter ExtraBold"/>
              <a:buNone/>
              <a:defRPr sz="2400">
                <a:solidFill>
                  <a:srgbClr val="FFFFFF"/>
                </a:solidFill>
                <a:latin typeface="Inter ExtraBold"/>
                <a:ea typeface="Inter ExtraBold"/>
                <a:cs typeface="Inter ExtraBold"/>
                <a:sym typeface="Inter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47" name="Google Shape;447;p89"/>
          <p:cNvSpPr txBox="1"/>
          <p:nvPr>
            <p:ph idx="1" type="subTitle"/>
          </p:nvPr>
        </p:nvSpPr>
        <p:spPr>
          <a:xfrm>
            <a:off x="1371600" y="2694350"/>
            <a:ext cx="2493900" cy="5175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Clr>
                <a:srgbClr val="FFFFFF"/>
              </a:buClr>
              <a:buSzPts val="1100"/>
              <a:buFont typeface="Inter SemiBold"/>
              <a:buNone/>
              <a:defRPr sz="1100">
                <a:solidFill>
                  <a:srgbClr val="FFFFFF"/>
                </a:solidFill>
                <a:latin typeface="Inter SemiBold"/>
                <a:ea typeface="Inter SemiBold"/>
                <a:cs typeface="Inter SemiBold"/>
                <a:sym typeface="Inter SemiBold"/>
              </a:defRPr>
            </a:lvl1pPr>
            <a:lvl2pPr lvl="1" rtl="0">
              <a:lnSpc>
                <a:spcPct val="115000"/>
              </a:lnSpc>
              <a:spcBef>
                <a:spcPts val="800"/>
              </a:spcBef>
              <a:spcAft>
                <a:spcPts val="0"/>
              </a:spcAft>
              <a:buSzPts val="1800"/>
              <a:buNone/>
              <a:defRPr/>
            </a:lvl2pPr>
            <a:lvl3pPr lvl="2" rtl="0">
              <a:lnSpc>
                <a:spcPct val="115000"/>
              </a:lnSpc>
              <a:spcBef>
                <a:spcPts val="800"/>
              </a:spcBef>
              <a:spcAft>
                <a:spcPts val="0"/>
              </a:spcAft>
              <a:buSzPts val="1800"/>
              <a:buNone/>
              <a:defRPr/>
            </a:lvl3pPr>
            <a:lvl4pPr lvl="3" rtl="0">
              <a:lnSpc>
                <a:spcPct val="115000"/>
              </a:lnSpc>
              <a:spcBef>
                <a:spcPts val="800"/>
              </a:spcBef>
              <a:spcAft>
                <a:spcPts val="0"/>
              </a:spcAft>
              <a:buSzPts val="1800"/>
              <a:buNone/>
              <a:defRPr/>
            </a:lvl4pPr>
            <a:lvl5pPr lvl="4" rtl="0">
              <a:lnSpc>
                <a:spcPct val="115000"/>
              </a:lnSpc>
              <a:spcBef>
                <a:spcPts val="800"/>
              </a:spcBef>
              <a:spcAft>
                <a:spcPts val="0"/>
              </a:spcAft>
              <a:buSzPts val="1800"/>
              <a:buNone/>
              <a:defRPr/>
            </a:lvl5pPr>
            <a:lvl6pPr lvl="5" rtl="0">
              <a:lnSpc>
                <a:spcPct val="115000"/>
              </a:lnSpc>
              <a:spcBef>
                <a:spcPts val="800"/>
              </a:spcBef>
              <a:spcAft>
                <a:spcPts val="0"/>
              </a:spcAft>
              <a:buSzPts val="1800"/>
              <a:buNone/>
              <a:defRPr/>
            </a:lvl6pPr>
            <a:lvl7pPr lvl="6" rtl="0">
              <a:lnSpc>
                <a:spcPct val="115000"/>
              </a:lnSpc>
              <a:spcBef>
                <a:spcPts val="800"/>
              </a:spcBef>
              <a:spcAft>
                <a:spcPts val="0"/>
              </a:spcAft>
              <a:buSzPts val="1800"/>
              <a:buNone/>
              <a:defRPr/>
            </a:lvl7pPr>
            <a:lvl8pPr lvl="7" rtl="0">
              <a:lnSpc>
                <a:spcPct val="115000"/>
              </a:lnSpc>
              <a:spcBef>
                <a:spcPts val="800"/>
              </a:spcBef>
              <a:spcAft>
                <a:spcPts val="0"/>
              </a:spcAft>
              <a:buSzPts val="1800"/>
              <a:buNone/>
              <a:defRPr/>
            </a:lvl8pPr>
            <a:lvl9pPr lvl="8" rtl="0">
              <a:lnSpc>
                <a:spcPct val="115000"/>
              </a:lnSpc>
              <a:spcBef>
                <a:spcPts val="800"/>
              </a:spcBef>
              <a:spcAft>
                <a:spcPts val="800"/>
              </a:spcAft>
              <a:buSzPts val="1800"/>
              <a:buNone/>
              <a:defRPr/>
            </a:lvl9pPr>
          </a:lstStyle>
          <a:p/>
        </p:txBody>
      </p:sp>
    </p:spTree>
  </p:cSld>
  <p:clrMapOvr>
    <a:masterClrMapping/>
  </p:clrMapOvr>
  <p:extLst>
    <p:ext uri="{DCECCB84-F9BA-43D5-87BE-67443E8EF086}">
      <p15:sldGuideLst>
        <p15:guide id="1" pos="864">
          <p15:clr>
            <a:srgbClr val="FA7B17"/>
          </p15:clr>
        </p15:guide>
        <p15:guide id="2" orient="horz" pos="1368">
          <p15:clr>
            <a:srgbClr val="FA7B17"/>
          </p15:clr>
        </p15:guide>
      </p15:sldGuideLst>
    </p:ext>
  </p:extLst>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arch Transition slide - left aligned - teal">
  <p:cSld name="Blank White_1_1_1_1_1_1_2_1_1">
    <p:bg>
      <p:bgPr>
        <a:blipFill>
          <a:blip r:embed="rId2">
            <a:alphaModFix/>
          </a:blip>
          <a:stretch>
            <a:fillRect/>
          </a:stretch>
        </a:blipFill>
      </p:bgPr>
    </p:bg>
    <p:spTree>
      <p:nvGrpSpPr>
        <p:cNvPr id="448" name="Shape 448"/>
        <p:cNvGrpSpPr/>
        <p:nvPr/>
      </p:nvGrpSpPr>
      <p:grpSpPr>
        <a:xfrm>
          <a:off x="0" y="0"/>
          <a:ext cx="0" cy="0"/>
          <a:chOff x="0" y="0"/>
          <a:chExt cx="0" cy="0"/>
        </a:xfrm>
      </p:grpSpPr>
      <p:sp>
        <p:nvSpPr>
          <p:cNvPr id="449" name="Google Shape;449;p90"/>
          <p:cNvSpPr txBox="1"/>
          <p:nvPr>
            <p:ph type="title"/>
          </p:nvPr>
        </p:nvSpPr>
        <p:spPr>
          <a:xfrm>
            <a:off x="1371600" y="1765000"/>
            <a:ext cx="2730600" cy="852900"/>
          </a:xfrm>
          <a:prstGeom prst="rect">
            <a:avLst/>
          </a:prstGeom>
        </p:spPr>
        <p:txBody>
          <a:bodyPr anchorCtr="0" anchor="b" bIns="0" lIns="0" spcFirstLastPara="1" rIns="0" wrap="square" tIns="0">
            <a:noAutofit/>
          </a:bodyPr>
          <a:lstStyle>
            <a:lvl1pPr lvl="0" rtl="0">
              <a:spcBef>
                <a:spcPts val="0"/>
              </a:spcBef>
              <a:spcAft>
                <a:spcPts val="0"/>
              </a:spcAft>
              <a:buClr>
                <a:srgbClr val="FFFFFF"/>
              </a:buClr>
              <a:buSzPts val="2400"/>
              <a:buFont typeface="Inter ExtraBold"/>
              <a:buNone/>
              <a:defRPr sz="2400">
                <a:solidFill>
                  <a:srgbClr val="FFFFFF"/>
                </a:solidFill>
                <a:latin typeface="Inter ExtraBold"/>
                <a:ea typeface="Inter ExtraBold"/>
                <a:cs typeface="Inter ExtraBold"/>
                <a:sym typeface="Inter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50" name="Google Shape;450;p90"/>
          <p:cNvSpPr txBox="1"/>
          <p:nvPr>
            <p:ph idx="1" type="subTitle"/>
          </p:nvPr>
        </p:nvSpPr>
        <p:spPr>
          <a:xfrm>
            <a:off x="1371600" y="2694350"/>
            <a:ext cx="2493900" cy="5175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Clr>
                <a:srgbClr val="FFFFFF"/>
              </a:buClr>
              <a:buSzPts val="1100"/>
              <a:buFont typeface="Inter SemiBold"/>
              <a:buNone/>
              <a:defRPr sz="1100">
                <a:solidFill>
                  <a:srgbClr val="FFFFFF"/>
                </a:solidFill>
                <a:latin typeface="Inter SemiBold"/>
                <a:ea typeface="Inter SemiBold"/>
                <a:cs typeface="Inter SemiBold"/>
                <a:sym typeface="Inter SemiBold"/>
              </a:defRPr>
            </a:lvl1pPr>
            <a:lvl2pPr lvl="1" rtl="0">
              <a:lnSpc>
                <a:spcPct val="115000"/>
              </a:lnSpc>
              <a:spcBef>
                <a:spcPts val="800"/>
              </a:spcBef>
              <a:spcAft>
                <a:spcPts val="0"/>
              </a:spcAft>
              <a:buSzPts val="1800"/>
              <a:buNone/>
              <a:defRPr/>
            </a:lvl2pPr>
            <a:lvl3pPr lvl="2" rtl="0">
              <a:lnSpc>
                <a:spcPct val="115000"/>
              </a:lnSpc>
              <a:spcBef>
                <a:spcPts val="800"/>
              </a:spcBef>
              <a:spcAft>
                <a:spcPts val="0"/>
              </a:spcAft>
              <a:buSzPts val="1800"/>
              <a:buNone/>
              <a:defRPr/>
            </a:lvl3pPr>
            <a:lvl4pPr lvl="3" rtl="0">
              <a:lnSpc>
                <a:spcPct val="115000"/>
              </a:lnSpc>
              <a:spcBef>
                <a:spcPts val="800"/>
              </a:spcBef>
              <a:spcAft>
                <a:spcPts val="0"/>
              </a:spcAft>
              <a:buSzPts val="1800"/>
              <a:buNone/>
              <a:defRPr/>
            </a:lvl4pPr>
            <a:lvl5pPr lvl="4" rtl="0">
              <a:lnSpc>
                <a:spcPct val="115000"/>
              </a:lnSpc>
              <a:spcBef>
                <a:spcPts val="800"/>
              </a:spcBef>
              <a:spcAft>
                <a:spcPts val="0"/>
              </a:spcAft>
              <a:buSzPts val="1800"/>
              <a:buNone/>
              <a:defRPr/>
            </a:lvl5pPr>
            <a:lvl6pPr lvl="5" rtl="0">
              <a:lnSpc>
                <a:spcPct val="115000"/>
              </a:lnSpc>
              <a:spcBef>
                <a:spcPts val="800"/>
              </a:spcBef>
              <a:spcAft>
                <a:spcPts val="0"/>
              </a:spcAft>
              <a:buSzPts val="1800"/>
              <a:buNone/>
              <a:defRPr/>
            </a:lvl6pPr>
            <a:lvl7pPr lvl="6" rtl="0">
              <a:lnSpc>
                <a:spcPct val="115000"/>
              </a:lnSpc>
              <a:spcBef>
                <a:spcPts val="800"/>
              </a:spcBef>
              <a:spcAft>
                <a:spcPts val="0"/>
              </a:spcAft>
              <a:buSzPts val="1800"/>
              <a:buNone/>
              <a:defRPr/>
            </a:lvl7pPr>
            <a:lvl8pPr lvl="7" rtl="0">
              <a:lnSpc>
                <a:spcPct val="115000"/>
              </a:lnSpc>
              <a:spcBef>
                <a:spcPts val="800"/>
              </a:spcBef>
              <a:spcAft>
                <a:spcPts val="0"/>
              </a:spcAft>
              <a:buSzPts val="1800"/>
              <a:buNone/>
              <a:defRPr/>
            </a:lvl8pPr>
            <a:lvl9pPr lvl="8" rtl="0">
              <a:lnSpc>
                <a:spcPct val="115000"/>
              </a:lnSpc>
              <a:spcBef>
                <a:spcPts val="800"/>
              </a:spcBef>
              <a:spcAft>
                <a:spcPts val="800"/>
              </a:spcAft>
              <a:buSzPts val="1800"/>
              <a:buNone/>
              <a:defRPr/>
            </a:lvl9pPr>
          </a:lstStyle>
          <a:p/>
        </p:txBody>
      </p:sp>
    </p:spTree>
  </p:cSld>
  <p:clrMapOvr>
    <a:masterClrMapping/>
  </p:clrMapOvr>
  <p:extLst>
    <p:ext uri="{DCECCB84-F9BA-43D5-87BE-67443E8EF086}">
      <p15:sldGuideLst>
        <p15:guide id="1" pos="864">
          <p15:clr>
            <a:srgbClr val="FA7B17"/>
          </p15:clr>
        </p15:guide>
        <p15:guide id="2" orient="horz" pos="1368">
          <p15:clr>
            <a:srgbClr val="FA7B17"/>
          </p15:clr>
        </p15:guide>
      </p15:sldGuideLst>
    </p:ext>
  </p:extLst>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arch body slide - left aligned - white">
  <p:cSld name="Blank White_1_1_1_1_1_1_2_1_1_1">
    <p:bg>
      <p:bgPr>
        <a:blipFill>
          <a:blip r:embed="rId2">
            <a:alphaModFix/>
          </a:blip>
          <a:stretch>
            <a:fillRect/>
          </a:stretch>
        </a:blipFill>
      </p:bgPr>
    </p:bg>
    <p:spTree>
      <p:nvGrpSpPr>
        <p:cNvPr id="451" name="Shape 451"/>
        <p:cNvGrpSpPr/>
        <p:nvPr/>
      </p:nvGrpSpPr>
      <p:grpSpPr>
        <a:xfrm>
          <a:off x="0" y="0"/>
          <a:ext cx="0" cy="0"/>
          <a:chOff x="0" y="0"/>
          <a:chExt cx="0" cy="0"/>
        </a:xfrm>
      </p:grpSpPr>
      <p:sp>
        <p:nvSpPr>
          <p:cNvPr id="452" name="Google Shape;452;p91"/>
          <p:cNvSpPr txBox="1"/>
          <p:nvPr>
            <p:ph type="title"/>
          </p:nvPr>
        </p:nvSpPr>
        <p:spPr>
          <a:xfrm>
            <a:off x="571500" y="473749"/>
            <a:ext cx="7236900" cy="448200"/>
          </a:xfrm>
          <a:prstGeom prst="rect">
            <a:avLst/>
          </a:prstGeom>
        </p:spPr>
        <p:txBody>
          <a:bodyPr anchorCtr="0" anchor="t" bIns="0" lIns="0" spcFirstLastPara="1" rIns="0" wrap="square" tIns="0">
            <a:noAutofit/>
          </a:bodyPr>
          <a:lstStyle>
            <a:lvl1pPr lvl="0" rtl="0">
              <a:spcBef>
                <a:spcPts val="0"/>
              </a:spcBef>
              <a:spcAft>
                <a:spcPts val="0"/>
              </a:spcAft>
              <a:buSzPts val="2400"/>
              <a:buFont typeface="Inter ExtraBold"/>
              <a:buNone/>
              <a:defRPr sz="2400">
                <a:latin typeface="Inter ExtraBold"/>
                <a:ea typeface="Inter ExtraBold"/>
                <a:cs typeface="Inter ExtraBold"/>
                <a:sym typeface="Inter ExtraBold"/>
              </a:defRPr>
            </a:lvl1pPr>
            <a:lvl2pPr lvl="1" rtl="0">
              <a:spcBef>
                <a:spcPts val="0"/>
              </a:spcBef>
              <a:spcAft>
                <a:spcPts val="0"/>
              </a:spcAft>
              <a:buSzPts val="2800"/>
              <a:buFont typeface="Inter"/>
              <a:buNone/>
              <a:defRPr>
                <a:latin typeface="Inter"/>
                <a:ea typeface="Inter"/>
                <a:cs typeface="Inter"/>
                <a:sym typeface="Inter"/>
              </a:defRPr>
            </a:lvl2pPr>
            <a:lvl3pPr lvl="2" rtl="0">
              <a:spcBef>
                <a:spcPts val="0"/>
              </a:spcBef>
              <a:spcAft>
                <a:spcPts val="0"/>
              </a:spcAft>
              <a:buSzPts val="2800"/>
              <a:buFont typeface="Inter"/>
              <a:buNone/>
              <a:defRPr>
                <a:latin typeface="Inter"/>
                <a:ea typeface="Inter"/>
                <a:cs typeface="Inter"/>
                <a:sym typeface="Inter"/>
              </a:defRPr>
            </a:lvl3pPr>
            <a:lvl4pPr lvl="3" rtl="0">
              <a:spcBef>
                <a:spcPts val="0"/>
              </a:spcBef>
              <a:spcAft>
                <a:spcPts val="0"/>
              </a:spcAft>
              <a:buSzPts val="2800"/>
              <a:buFont typeface="Inter"/>
              <a:buNone/>
              <a:defRPr>
                <a:latin typeface="Inter"/>
                <a:ea typeface="Inter"/>
                <a:cs typeface="Inter"/>
                <a:sym typeface="Inter"/>
              </a:defRPr>
            </a:lvl4pPr>
            <a:lvl5pPr lvl="4" rtl="0">
              <a:spcBef>
                <a:spcPts val="0"/>
              </a:spcBef>
              <a:spcAft>
                <a:spcPts val="0"/>
              </a:spcAft>
              <a:buSzPts val="2800"/>
              <a:buFont typeface="Inter"/>
              <a:buNone/>
              <a:defRPr>
                <a:latin typeface="Inter"/>
                <a:ea typeface="Inter"/>
                <a:cs typeface="Inter"/>
                <a:sym typeface="Inter"/>
              </a:defRPr>
            </a:lvl5pPr>
            <a:lvl6pPr lvl="5" rtl="0">
              <a:spcBef>
                <a:spcPts val="0"/>
              </a:spcBef>
              <a:spcAft>
                <a:spcPts val="0"/>
              </a:spcAft>
              <a:buSzPts val="2800"/>
              <a:buFont typeface="Inter"/>
              <a:buNone/>
              <a:defRPr>
                <a:latin typeface="Inter"/>
                <a:ea typeface="Inter"/>
                <a:cs typeface="Inter"/>
                <a:sym typeface="Inter"/>
              </a:defRPr>
            </a:lvl6pPr>
            <a:lvl7pPr lvl="6" rtl="0">
              <a:spcBef>
                <a:spcPts val="0"/>
              </a:spcBef>
              <a:spcAft>
                <a:spcPts val="0"/>
              </a:spcAft>
              <a:buSzPts val="2800"/>
              <a:buFont typeface="Inter"/>
              <a:buNone/>
              <a:defRPr>
                <a:latin typeface="Inter"/>
                <a:ea typeface="Inter"/>
                <a:cs typeface="Inter"/>
                <a:sym typeface="Inter"/>
              </a:defRPr>
            </a:lvl7pPr>
            <a:lvl8pPr lvl="7" rtl="0">
              <a:spcBef>
                <a:spcPts val="0"/>
              </a:spcBef>
              <a:spcAft>
                <a:spcPts val="0"/>
              </a:spcAft>
              <a:buSzPts val="2800"/>
              <a:buFont typeface="Inter"/>
              <a:buNone/>
              <a:defRPr>
                <a:latin typeface="Inter"/>
                <a:ea typeface="Inter"/>
                <a:cs typeface="Inter"/>
                <a:sym typeface="Inter"/>
              </a:defRPr>
            </a:lvl8pPr>
            <a:lvl9pPr lvl="8" rtl="0">
              <a:spcBef>
                <a:spcPts val="0"/>
              </a:spcBef>
              <a:spcAft>
                <a:spcPts val="0"/>
              </a:spcAft>
              <a:buSzPts val="2800"/>
              <a:buFont typeface="Inter"/>
              <a:buNone/>
              <a:defRPr>
                <a:latin typeface="Inter"/>
                <a:ea typeface="Inter"/>
                <a:cs typeface="Inter"/>
                <a:sym typeface="Inter"/>
              </a:defRPr>
            </a:lvl9pPr>
          </a:lstStyle>
          <a:p/>
        </p:txBody>
      </p:sp>
      <p:sp>
        <p:nvSpPr>
          <p:cNvPr id="453" name="Google Shape;453;p91"/>
          <p:cNvSpPr txBox="1"/>
          <p:nvPr>
            <p:ph idx="1" type="subTitle"/>
          </p:nvPr>
        </p:nvSpPr>
        <p:spPr>
          <a:xfrm>
            <a:off x="571500" y="922031"/>
            <a:ext cx="6192000" cy="3621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SzPts val="1800"/>
              <a:buFont typeface="Inter"/>
              <a:buNone/>
              <a:defRPr>
                <a:latin typeface="Inter"/>
                <a:ea typeface="Inter"/>
                <a:cs typeface="Inter"/>
                <a:sym typeface="Inter"/>
              </a:defRPr>
            </a:lvl1pPr>
            <a:lvl2pPr lvl="1" rtl="0">
              <a:lnSpc>
                <a:spcPct val="115000"/>
              </a:lnSpc>
              <a:spcBef>
                <a:spcPts val="800"/>
              </a:spcBef>
              <a:spcAft>
                <a:spcPts val="0"/>
              </a:spcAft>
              <a:buClr>
                <a:schemeClr val="dk1"/>
              </a:buClr>
              <a:buSzPts val="1800"/>
              <a:buFont typeface="Inter"/>
              <a:buNone/>
              <a:defRPr>
                <a:solidFill>
                  <a:schemeClr val="dk1"/>
                </a:solidFill>
                <a:latin typeface="Inter"/>
                <a:ea typeface="Inter"/>
                <a:cs typeface="Inter"/>
                <a:sym typeface="Inter"/>
              </a:defRPr>
            </a:lvl2pPr>
            <a:lvl3pPr lvl="2" rtl="0">
              <a:lnSpc>
                <a:spcPct val="115000"/>
              </a:lnSpc>
              <a:spcBef>
                <a:spcPts val="800"/>
              </a:spcBef>
              <a:spcAft>
                <a:spcPts val="0"/>
              </a:spcAft>
              <a:buClr>
                <a:schemeClr val="dk1"/>
              </a:buClr>
              <a:buSzPts val="1800"/>
              <a:buFont typeface="Inter"/>
              <a:buNone/>
              <a:defRPr>
                <a:solidFill>
                  <a:schemeClr val="dk1"/>
                </a:solidFill>
                <a:latin typeface="Inter"/>
                <a:ea typeface="Inter"/>
                <a:cs typeface="Inter"/>
                <a:sym typeface="Inter"/>
              </a:defRPr>
            </a:lvl3pPr>
            <a:lvl4pPr lvl="3" rtl="0">
              <a:lnSpc>
                <a:spcPct val="115000"/>
              </a:lnSpc>
              <a:spcBef>
                <a:spcPts val="800"/>
              </a:spcBef>
              <a:spcAft>
                <a:spcPts val="0"/>
              </a:spcAft>
              <a:buClr>
                <a:schemeClr val="dk1"/>
              </a:buClr>
              <a:buSzPts val="1800"/>
              <a:buFont typeface="Inter"/>
              <a:buNone/>
              <a:defRPr>
                <a:solidFill>
                  <a:schemeClr val="dk1"/>
                </a:solidFill>
                <a:latin typeface="Inter"/>
                <a:ea typeface="Inter"/>
                <a:cs typeface="Inter"/>
                <a:sym typeface="Inter"/>
              </a:defRPr>
            </a:lvl4pPr>
            <a:lvl5pPr lvl="4" rtl="0">
              <a:lnSpc>
                <a:spcPct val="115000"/>
              </a:lnSpc>
              <a:spcBef>
                <a:spcPts val="800"/>
              </a:spcBef>
              <a:spcAft>
                <a:spcPts val="0"/>
              </a:spcAft>
              <a:buClr>
                <a:schemeClr val="dk1"/>
              </a:buClr>
              <a:buSzPts val="1800"/>
              <a:buFont typeface="Inter"/>
              <a:buNone/>
              <a:defRPr>
                <a:solidFill>
                  <a:schemeClr val="dk1"/>
                </a:solidFill>
                <a:latin typeface="Inter"/>
                <a:ea typeface="Inter"/>
                <a:cs typeface="Inter"/>
                <a:sym typeface="Inter"/>
              </a:defRPr>
            </a:lvl5pPr>
            <a:lvl6pPr lvl="5" rtl="0">
              <a:lnSpc>
                <a:spcPct val="115000"/>
              </a:lnSpc>
              <a:spcBef>
                <a:spcPts val="800"/>
              </a:spcBef>
              <a:spcAft>
                <a:spcPts val="0"/>
              </a:spcAft>
              <a:buClr>
                <a:schemeClr val="dk1"/>
              </a:buClr>
              <a:buSzPts val="1800"/>
              <a:buFont typeface="Inter"/>
              <a:buNone/>
              <a:defRPr>
                <a:solidFill>
                  <a:schemeClr val="dk1"/>
                </a:solidFill>
                <a:latin typeface="Inter"/>
                <a:ea typeface="Inter"/>
                <a:cs typeface="Inter"/>
                <a:sym typeface="Inter"/>
              </a:defRPr>
            </a:lvl6pPr>
            <a:lvl7pPr lvl="6" rtl="0">
              <a:lnSpc>
                <a:spcPct val="115000"/>
              </a:lnSpc>
              <a:spcBef>
                <a:spcPts val="800"/>
              </a:spcBef>
              <a:spcAft>
                <a:spcPts val="0"/>
              </a:spcAft>
              <a:buClr>
                <a:schemeClr val="dk1"/>
              </a:buClr>
              <a:buSzPts val="1800"/>
              <a:buFont typeface="Inter"/>
              <a:buNone/>
              <a:defRPr>
                <a:solidFill>
                  <a:schemeClr val="dk1"/>
                </a:solidFill>
                <a:latin typeface="Inter"/>
                <a:ea typeface="Inter"/>
                <a:cs typeface="Inter"/>
                <a:sym typeface="Inter"/>
              </a:defRPr>
            </a:lvl7pPr>
            <a:lvl8pPr lvl="7" rtl="0">
              <a:lnSpc>
                <a:spcPct val="115000"/>
              </a:lnSpc>
              <a:spcBef>
                <a:spcPts val="800"/>
              </a:spcBef>
              <a:spcAft>
                <a:spcPts val="0"/>
              </a:spcAft>
              <a:buClr>
                <a:schemeClr val="dk1"/>
              </a:buClr>
              <a:buSzPts val="1800"/>
              <a:buFont typeface="Inter"/>
              <a:buNone/>
              <a:defRPr>
                <a:solidFill>
                  <a:schemeClr val="dk1"/>
                </a:solidFill>
                <a:latin typeface="Inter"/>
                <a:ea typeface="Inter"/>
                <a:cs typeface="Inter"/>
                <a:sym typeface="Inter"/>
              </a:defRPr>
            </a:lvl8pPr>
            <a:lvl9pPr lvl="8" rtl="0">
              <a:lnSpc>
                <a:spcPct val="115000"/>
              </a:lnSpc>
              <a:spcBef>
                <a:spcPts val="800"/>
              </a:spcBef>
              <a:spcAft>
                <a:spcPts val="800"/>
              </a:spcAft>
              <a:buClr>
                <a:schemeClr val="dk1"/>
              </a:buClr>
              <a:buSzPts val="1800"/>
              <a:buFont typeface="Inter"/>
              <a:buNone/>
              <a:defRPr>
                <a:solidFill>
                  <a:schemeClr val="dk1"/>
                </a:solidFill>
                <a:latin typeface="Inter"/>
                <a:ea typeface="Inter"/>
                <a:cs typeface="Inter"/>
                <a:sym typeface="Inter"/>
              </a:defRPr>
            </a:lvl9pPr>
          </a:lstStyle>
          <a:p/>
        </p:txBody>
      </p:sp>
      <p:sp>
        <p:nvSpPr>
          <p:cNvPr id="454" name="Google Shape;454;p91"/>
          <p:cNvSpPr txBox="1"/>
          <p:nvPr>
            <p:ph idx="2" type="body"/>
          </p:nvPr>
        </p:nvSpPr>
        <p:spPr>
          <a:xfrm>
            <a:off x="571500" y="1284199"/>
            <a:ext cx="4678200" cy="2896800"/>
          </a:xfrm>
          <a:prstGeom prst="rect">
            <a:avLst/>
          </a:prstGeom>
        </p:spPr>
        <p:txBody>
          <a:bodyPr anchorCtr="0" anchor="t" bIns="0" lIns="0" spcFirstLastPara="1" rIns="0" wrap="square" tIns="0">
            <a:noAutofit/>
          </a:bodyPr>
          <a:lstStyle>
            <a:lvl1pPr indent="-330200" lvl="0" marL="457200" rtl="0">
              <a:lnSpc>
                <a:spcPct val="115000"/>
              </a:lnSpc>
              <a:spcBef>
                <a:spcPts val="0"/>
              </a:spcBef>
              <a:spcAft>
                <a:spcPts val="0"/>
              </a:spcAft>
              <a:buSzPts val="1600"/>
              <a:buFont typeface="Inter"/>
              <a:buChar char="●"/>
              <a:defRPr>
                <a:solidFill>
                  <a:schemeClr val="dk1"/>
                </a:solidFill>
                <a:latin typeface="Inter"/>
                <a:ea typeface="Inter"/>
                <a:cs typeface="Inter"/>
                <a:sym typeface="Inter"/>
              </a:defRPr>
            </a:lvl1pPr>
            <a:lvl2pPr indent="-342900" lvl="1" marL="914400" rtl="0">
              <a:lnSpc>
                <a:spcPct val="115000"/>
              </a:lnSpc>
              <a:spcBef>
                <a:spcPts val="800"/>
              </a:spcBef>
              <a:spcAft>
                <a:spcPts val="0"/>
              </a:spcAft>
              <a:buClr>
                <a:schemeClr val="dk1"/>
              </a:buClr>
              <a:buSzPts val="1800"/>
              <a:buFont typeface="Inter"/>
              <a:buChar char="○"/>
              <a:defRPr>
                <a:solidFill>
                  <a:schemeClr val="dk1"/>
                </a:solidFill>
                <a:latin typeface="Inter"/>
                <a:ea typeface="Inter"/>
                <a:cs typeface="Inter"/>
                <a:sym typeface="Inter"/>
              </a:defRPr>
            </a:lvl2pPr>
            <a:lvl3pPr indent="-342900" lvl="2" marL="1371600" rtl="0">
              <a:lnSpc>
                <a:spcPct val="115000"/>
              </a:lnSpc>
              <a:spcBef>
                <a:spcPts val="800"/>
              </a:spcBef>
              <a:spcAft>
                <a:spcPts val="0"/>
              </a:spcAft>
              <a:buClr>
                <a:schemeClr val="dk1"/>
              </a:buClr>
              <a:buSzPts val="1800"/>
              <a:buFont typeface="Inter"/>
              <a:buChar char="ᐨ"/>
              <a:defRPr>
                <a:solidFill>
                  <a:schemeClr val="dk1"/>
                </a:solidFill>
                <a:latin typeface="Inter"/>
                <a:ea typeface="Inter"/>
                <a:cs typeface="Inter"/>
                <a:sym typeface="Inter"/>
              </a:defRPr>
            </a:lvl3pPr>
            <a:lvl4pPr indent="-342900" lvl="3" marL="1828800" rtl="0">
              <a:lnSpc>
                <a:spcPct val="115000"/>
              </a:lnSpc>
              <a:spcBef>
                <a:spcPts val="800"/>
              </a:spcBef>
              <a:spcAft>
                <a:spcPts val="0"/>
              </a:spcAft>
              <a:buClr>
                <a:schemeClr val="dk1"/>
              </a:buClr>
              <a:buSzPts val="1800"/>
              <a:buFont typeface="Inter"/>
              <a:buChar char="ᐨ"/>
              <a:defRPr>
                <a:solidFill>
                  <a:schemeClr val="dk1"/>
                </a:solidFill>
                <a:latin typeface="Inter"/>
                <a:ea typeface="Inter"/>
                <a:cs typeface="Inter"/>
                <a:sym typeface="Inter"/>
              </a:defRPr>
            </a:lvl4pPr>
            <a:lvl5pPr indent="-342900" lvl="4" marL="2286000" rtl="0">
              <a:lnSpc>
                <a:spcPct val="115000"/>
              </a:lnSpc>
              <a:spcBef>
                <a:spcPts val="800"/>
              </a:spcBef>
              <a:spcAft>
                <a:spcPts val="0"/>
              </a:spcAft>
              <a:buClr>
                <a:schemeClr val="dk1"/>
              </a:buClr>
              <a:buSzPts val="1800"/>
              <a:buFont typeface="Inter"/>
              <a:buChar char="ᐨ"/>
              <a:defRPr>
                <a:solidFill>
                  <a:schemeClr val="dk1"/>
                </a:solidFill>
                <a:latin typeface="Inter"/>
                <a:ea typeface="Inter"/>
                <a:cs typeface="Inter"/>
                <a:sym typeface="Inter"/>
              </a:defRPr>
            </a:lvl5pPr>
            <a:lvl6pPr indent="-342900" lvl="5" marL="2743200" rtl="0">
              <a:lnSpc>
                <a:spcPct val="115000"/>
              </a:lnSpc>
              <a:spcBef>
                <a:spcPts val="800"/>
              </a:spcBef>
              <a:spcAft>
                <a:spcPts val="0"/>
              </a:spcAft>
              <a:buClr>
                <a:schemeClr val="dk1"/>
              </a:buClr>
              <a:buSzPts val="1800"/>
              <a:buFont typeface="Inter"/>
              <a:buChar char="ᐨ"/>
              <a:defRPr>
                <a:solidFill>
                  <a:schemeClr val="dk1"/>
                </a:solidFill>
                <a:latin typeface="Inter"/>
                <a:ea typeface="Inter"/>
                <a:cs typeface="Inter"/>
                <a:sym typeface="Inter"/>
              </a:defRPr>
            </a:lvl6pPr>
            <a:lvl7pPr indent="-342900" lvl="6" marL="3200400" rtl="0">
              <a:lnSpc>
                <a:spcPct val="115000"/>
              </a:lnSpc>
              <a:spcBef>
                <a:spcPts val="800"/>
              </a:spcBef>
              <a:spcAft>
                <a:spcPts val="0"/>
              </a:spcAft>
              <a:buClr>
                <a:schemeClr val="dk1"/>
              </a:buClr>
              <a:buSzPts val="1800"/>
              <a:buFont typeface="Inter"/>
              <a:buChar char="ᐨ"/>
              <a:defRPr>
                <a:solidFill>
                  <a:schemeClr val="dk1"/>
                </a:solidFill>
                <a:latin typeface="Inter"/>
                <a:ea typeface="Inter"/>
                <a:cs typeface="Inter"/>
                <a:sym typeface="Inter"/>
              </a:defRPr>
            </a:lvl7pPr>
            <a:lvl8pPr indent="-342900" lvl="7" marL="3657600" rtl="0">
              <a:lnSpc>
                <a:spcPct val="115000"/>
              </a:lnSpc>
              <a:spcBef>
                <a:spcPts val="800"/>
              </a:spcBef>
              <a:spcAft>
                <a:spcPts val="0"/>
              </a:spcAft>
              <a:buClr>
                <a:schemeClr val="dk1"/>
              </a:buClr>
              <a:buSzPts val="1800"/>
              <a:buFont typeface="Inter"/>
              <a:buChar char="ᐨ"/>
              <a:defRPr>
                <a:solidFill>
                  <a:schemeClr val="dk1"/>
                </a:solidFill>
                <a:latin typeface="Inter"/>
                <a:ea typeface="Inter"/>
                <a:cs typeface="Inter"/>
                <a:sym typeface="Inter"/>
              </a:defRPr>
            </a:lvl8pPr>
            <a:lvl9pPr indent="-342900" lvl="8" marL="4114800" rtl="0">
              <a:lnSpc>
                <a:spcPct val="115000"/>
              </a:lnSpc>
              <a:spcBef>
                <a:spcPts val="800"/>
              </a:spcBef>
              <a:spcAft>
                <a:spcPts val="800"/>
              </a:spcAft>
              <a:buClr>
                <a:schemeClr val="dk1"/>
              </a:buClr>
              <a:buSzPts val="1800"/>
              <a:buFont typeface="Inter"/>
              <a:buChar char="ᐨ"/>
              <a:defRPr>
                <a:solidFill>
                  <a:schemeClr val="dk1"/>
                </a:solidFill>
                <a:latin typeface="Inter"/>
                <a:ea typeface="Inter"/>
                <a:cs typeface="Inter"/>
                <a:sym typeface="Inter"/>
              </a:defRPr>
            </a:lvl9pPr>
          </a:lstStyle>
          <a:p/>
        </p:txBody>
      </p:sp>
    </p:spTree>
  </p:cSld>
  <p:clrMapOvr>
    <a:masterClrMapping/>
  </p:clrMapOvr>
  <p:extLst>
    <p:ext uri="{DCECCB84-F9BA-43D5-87BE-67443E8EF086}">
      <p15:sldGuideLst>
        <p15:guide id="1" orient="horz" pos="482">
          <p15:clr>
            <a:srgbClr val="FA7B17"/>
          </p15:clr>
        </p15:guide>
        <p15:guide id="2" orient="horz" pos="750">
          <p15:clr>
            <a:srgbClr val="FA7B17"/>
          </p15:clr>
        </p15:guide>
        <p15:guide id="3" orient="horz" pos="978">
          <p15:clr>
            <a:srgbClr val="FA7B17"/>
          </p15:clr>
        </p15:guide>
      </p15:sldGuideLst>
    </p:ext>
  </p:extLst>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servability Transition slide - left aligned -dark">
  <p:cSld name="Blank White_1_1_1_1_1_1">
    <p:bg>
      <p:bgPr>
        <a:blipFill>
          <a:blip r:embed="rId2">
            <a:alphaModFix/>
          </a:blip>
          <a:stretch>
            <a:fillRect/>
          </a:stretch>
        </a:blipFill>
      </p:bgPr>
    </p:bg>
    <p:spTree>
      <p:nvGrpSpPr>
        <p:cNvPr id="455" name="Shape 455"/>
        <p:cNvGrpSpPr/>
        <p:nvPr/>
      </p:nvGrpSpPr>
      <p:grpSpPr>
        <a:xfrm>
          <a:off x="0" y="0"/>
          <a:ext cx="0" cy="0"/>
          <a:chOff x="0" y="0"/>
          <a:chExt cx="0" cy="0"/>
        </a:xfrm>
      </p:grpSpPr>
      <p:sp>
        <p:nvSpPr>
          <p:cNvPr id="456" name="Google Shape;456;p92"/>
          <p:cNvSpPr txBox="1"/>
          <p:nvPr>
            <p:ph type="title"/>
          </p:nvPr>
        </p:nvSpPr>
        <p:spPr>
          <a:xfrm>
            <a:off x="1371600" y="1765000"/>
            <a:ext cx="2730600" cy="852900"/>
          </a:xfrm>
          <a:prstGeom prst="rect">
            <a:avLst/>
          </a:prstGeom>
        </p:spPr>
        <p:txBody>
          <a:bodyPr anchorCtr="0" anchor="b" bIns="0" lIns="0" spcFirstLastPara="1" rIns="0" wrap="square" tIns="0">
            <a:noAutofit/>
          </a:bodyPr>
          <a:lstStyle>
            <a:lvl1pPr lvl="0" rtl="0">
              <a:spcBef>
                <a:spcPts val="0"/>
              </a:spcBef>
              <a:spcAft>
                <a:spcPts val="0"/>
              </a:spcAft>
              <a:buClr>
                <a:srgbClr val="FFFFFF"/>
              </a:buClr>
              <a:buSzPts val="2400"/>
              <a:buFont typeface="Inter ExtraBold"/>
              <a:buNone/>
              <a:defRPr sz="2400">
                <a:solidFill>
                  <a:srgbClr val="FFFFFF"/>
                </a:solidFill>
                <a:latin typeface="Inter ExtraBold"/>
                <a:ea typeface="Inter ExtraBold"/>
                <a:cs typeface="Inter ExtraBold"/>
                <a:sym typeface="Inter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57" name="Google Shape;457;p92"/>
          <p:cNvSpPr txBox="1"/>
          <p:nvPr>
            <p:ph idx="1" type="subTitle"/>
          </p:nvPr>
        </p:nvSpPr>
        <p:spPr>
          <a:xfrm>
            <a:off x="1371600" y="2694350"/>
            <a:ext cx="2493900" cy="5175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Clr>
                <a:srgbClr val="FFFFFF"/>
              </a:buClr>
              <a:buSzPts val="1100"/>
              <a:buFont typeface="Inter SemiBold"/>
              <a:buNone/>
              <a:defRPr sz="1100">
                <a:solidFill>
                  <a:srgbClr val="FFFFFF"/>
                </a:solidFill>
                <a:latin typeface="Inter SemiBold"/>
                <a:ea typeface="Inter SemiBold"/>
                <a:cs typeface="Inter SemiBold"/>
                <a:sym typeface="Inter SemiBold"/>
              </a:defRPr>
            </a:lvl1pPr>
            <a:lvl2pPr lvl="1" rtl="0">
              <a:lnSpc>
                <a:spcPct val="115000"/>
              </a:lnSpc>
              <a:spcBef>
                <a:spcPts val="800"/>
              </a:spcBef>
              <a:spcAft>
                <a:spcPts val="0"/>
              </a:spcAft>
              <a:buSzPts val="1800"/>
              <a:buNone/>
              <a:defRPr/>
            </a:lvl2pPr>
            <a:lvl3pPr lvl="2" rtl="0">
              <a:lnSpc>
                <a:spcPct val="115000"/>
              </a:lnSpc>
              <a:spcBef>
                <a:spcPts val="800"/>
              </a:spcBef>
              <a:spcAft>
                <a:spcPts val="0"/>
              </a:spcAft>
              <a:buSzPts val="1800"/>
              <a:buNone/>
              <a:defRPr/>
            </a:lvl3pPr>
            <a:lvl4pPr lvl="3" rtl="0">
              <a:lnSpc>
                <a:spcPct val="115000"/>
              </a:lnSpc>
              <a:spcBef>
                <a:spcPts val="800"/>
              </a:spcBef>
              <a:spcAft>
                <a:spcPts val="0"/>
              </a:spcAft>
              <a:buSzPts val="1800"/>
              <a:buNone/>
              <a:defRPr/>
            </a:lvl4pPr>
            <a:lvl5pPr lvl="4" rtl="0">
              <a:lnSpc>
                <a:spcPct val="115000"/>
              </a:lnSpc>
              <a:spcBef>
                <a:spcPts val="800"/>
              </a:spcBef>
              <a:spcAft>
                <a:spcPts val="0"/>
              </a:spcAft>
              <a:buSzPts val="1800"/>
              <a:buNone/>
              <a:defRPr/>
            </a:lvl5pPr>
            <a:lvl6pPr lvl="5" rtl="0">
              <a:lnSpc>
                <a:spcPct val="115000"/>
              </a:lnSpc>
              <a:spcBef>
                <a:spcPts val="800"/>
              </a:spcBef>
              <a:spcAft>
                <a:spcPts val="0"/>
              </a:spcAft>
              <a:buSzPts val="1800"/>
              <a:buNone/>
              <a:defRPr/>
            </a:lvl6pPr>
            <a:lvl7pPr lvl="6" rtl="0">
              <a:lnSpc>
                <a:spcPct val="115000"/>
              </a:lnSpc>
              <a:spcBef>
                <a:spcPts val="800"/>
              </a:spcBef>
              <a:spcAft>
                <a:spcPts val="0"/>
              </a:spcAft>
              <a:buSzPts val="1800"/>
              <a:buNone/>
              <a:defRPr/>
            </a:lvl7pPr>
            <a:lvl8pPr lvl="7" rtl="0">
              <a:lnSpc>
                <a:spcPct val="115000"/>
              </a:lnSpc>
              <a:spcBef>
                <a:spcPts val="800"/>
              </a:spcBef>
              <a:spcAft>
                <a:spcPts val="0"/>
              </a:spcAft>
              <a:buSzPts val="1800"/>
              <a:buNone/>
              <a:defRPr/>
            </a:lvl8pPr>
            <a:lvl9pPr lvl="8" rtl="0">
              <a:lnSpc>
                <a:spcPct val="115000"/>
              </a:lnSpc>
              <a:spcBef>
                <a:spcPts val="800"/>
              </a:spcBef>
              <a:spcAft>
                <a:spcPts val="800"/>
              </a:spcAft>
              <a:buSzPts val="1800"/>
              <a:buNone/>
              <a:defRPr/>
            </a:lvl9pPr>
          </a:lstStyle>
          <a:p/>
        </p:txBody>
      </p:sp>
    </p:spTree>
  </p:cSld>
  <p:clrMapOvr>
    <a:masterClrMapping/>
  </p:clrMapOvr>
  <p:extLst>
    <p:ext uri="{DCECCB84-F9BA-43D5-87BE-67443E8EF086}">
      <p15:sldGuideLst>
        <p15:guide id="1" pos="864">
          <p15:clr>
            <a:srgbClr val="FA7B17"/>
          </p15:clr>
        </p15:guide>
        <p15:guide id="2" orient="horz" pos="1368">
          <p15:clr>
            <a:srgbClr val="FA7B17"/>
          </p15:clr>
        </p15:guide>
      </p15:sldGuideLst>
    </p:ext>
  </p:extLst>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servability Transition slide - left aligned -blue">
  <p:cSld name="Blank White_1_1_1_1_1_1_1">
    <p:bg>
      <p:bgPr>
        <a:blipFill>
          <a:blip r:embed="rId2">
            <a:alphaModFix/>
          </a:blip>
          <a:stretch>
            <a:fillRect/>
          </a:stretch>
        </a:blipFill>
      </p:bgPr>
    </p:bg>
    <p:spTree>
      <p:nvGrpSpPr>
        <p:cNvPr id="458" name="Shape 458"/>
        <p:cNvGrpSpPr/>
        <p:nvPr/>
      </p:nvGrpSpPr>
      <p:grpSpPr>
        <a:xfrm>
          <a:off x="0" y="0"/>
          <a:ext cx="0" cy="0"/>
          <a:chOff x="0" y="0"/>
          <a:chExt cx="0" cy="0"/>
        </a:xfrm>
      </p:grpSpPr>
      <p:sp>
        <p:nvSpPr>
          <p:cNvPr id="459" name="Google Shape;459;p93"/>
          <p:cNvSpPr txBox="1"/>
          <p:nvPr>
            <p:ph type="title"/>
          </p:nvPr>
        </p:nvSpPr>
        <p:spPr>
          <a:xfrm>
            <a:off x="1371600" y="1765000"/>
            <a:ext cx="2730600" cy="852900"/>
          </a:xfrm>
          <a:prstGeom prst="rect">
            <a:avLst/>
          </a:prstGeom>
        </p:spPr>
        <p:txBody>
          <a:bodyPr anchorCtr="0" anchor="b" bIns="0" lIns="0" spcFirstLastPara="1" rIns="0" wrap="square" tIns="0">
            <a:noAutofit/>
          </a:bodyPr>
          <a:lstStyle>
            <a:lvl1pPr lvl="0" rtl="0">
              <a:spcBef>
                <a:spcPts val="0"/>
              </a:spcBef>
              <a:spcAft>
                <a:spcPts val="0"/>
              </a:spcAft>
              <a:buClr>
                <a:srgbClr val="FFFFFF"/>
              </a:buClr>
              <a:buSzPts val="2400"/>
              <a:buFont typeface="Inter ExtraBold"/>
              <a:buNone/>
              <a:defRPr sz="2400">
                <a:solidFill>
                  <a:srgbClr val="FFFFFF"/>
                </a:solidFill>
                <a:latin typeface="Inter ExtraBold"/>
                <a:ea typeface="Inter ExtraBold"/>
                <a:cs typeface="Inter ExtraBold"/>
                <a:sym typeface="Inter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60" name="Google Shape;460;p93"/>
          <p:cNvSpPr txBox="1"/>
          <p:nvPr>
            <p:ph idx="1" type="subTitle"/>
          </p:nvPr>
        </p:nvSpPr>
        <p:spPr>
          <a:xfrm>
            <a:off x="1371600" y="2694350"/>
            <a:ext cx="2493900" cy="5175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Clr>
                <a:srgbClr val="FFFFFF"/>
              </a:buClr>
              <a:buSzPts val="1100"/>
              <a:buFont typeface="Inter SemiBold"/>
              <a:buNone/>
              <a:defRPr sz="1100">
                <a:solidFill>
                  <a:srgbClr val="FFFFFF"/>
                </a:solidFill>
                <a:latin typeface="Inter SemiBold"/>
                <a:ea typeface="Inter SemiBold"/>
                <a:cs typeface="Inter SemiBold"/>
                <a:sym typeface="Inter SemiBold"/>
              </a:defRPr>
            </a:lvl1pPr>
            <a:lvl2pPr lvl="1" rtl="0">
              <a:lnSpc>
                <a:spcPct val="115000"/>
              </a:lnSpc>
              <a:spcBef>
                <a:spcPts val="800"/>
              </a:spcBef>
              <a:spcAft>
                <a:spcPts val="0"/>
              </a:spcAft>
              <a:buSzPts val="1800"/>
              <a:buNone/>
              <a:defRPr/>
            </a:lvl2pPr>
            <a:lvl3pPr lvl="2" rtl="0">
              <a:lnSpc>
                <a:spcPct val="115000"/>
              </a:lnSpc>
              <a:spcBef>
                <a:spcPts val="800"/>
              </a:spcBef>
              <a:spcAft>
                <a:spcPts val="0"/>
              </a:spcAft>
              <a:buSzPts val="1800"/>
              <a:buNone/>
              <a:defRPr/>
            </a:lvl3pPr>
            <a:lvl4pPr lvl="3" rtl="0">
              <a:lnSpc>
                <a:spcPct val="115000"/>
              </a:lnSpc>
              <a:spcBef>
                <a:spcPts val="800"/>
              </a:spcBef>
              <a:spcAft>
                <a:spcPts val="0"/>
              </a:spcAft>
              <a:buSzPts val="1800"/>
              <a:buNone/>
              <a:defRPr/>
            </a:lvl4pPr>
            <a:lvl5pPr lvl="4" rtl="0">
              <a:lnSpc>
                <a:spcPct val="115000"/>
              </a:lnSpc>
              <a:spcBef>
                <a:spcPts val="800"/>
              </a:spcBef>
              <a:spcAft>
                <a:spcPts val="0"/>
              </a:spcAft>
              <a:buSzPts val="1800"/>
              <a:buNone/>
              <a:defRPr/>
            </a:lvl5pPr>
            <a:lvl6pPr lvl="5" rtl="0">
              <a:lnSpc>
                <a:spcPct val="115000"/>
              </a:lnSpc>
              <a:spcBef>
                <a:spcPts val="800"/>
              </a:spcBef>
              <a:spcAft>
                <a:spcPts val="0"/>
              </a:spcAft>
              <a:buSzPts val="1800"/>
              <a:buNone/>
              <a:defRPr/>
            </a:lvl6pPr>
            <a:lvl7pPr lvl="6" rtl="0">
              <a:lnSpc>
                <a:spcPct val="115000"/>
              </a:lnSpc>
              <a:spcBef>
                <a:spcPts val="800"/>
              </a:spcBef>
              <a:spcAft>
                <a:spcPts val="0"/>
              </a:spcAft>
              <a:buSzPts val="1800"/>
              <a:buNone/>
              <a:defRPr/>
            </a:lvl7pPr>
            <a:lvl8pPr lvl="7" rtl="0">
              <a:lnSpc>
                <a:spcPct val="115000"/>
              </a:lnSpc>
              <a:spcBef>
                <a:spcPts val="800"/>
              </a:spcBef>
              <a:spcAft>
                <a:spcPts val="0"/>
              </a:spcAft>
              <a:buSzPts val="1800"/>
              <a:buNone/>
              <a:defRPr/>
            </a:lvl8pPr>
            <a:lvl9pPr lvl="8" rtl="0">
              <a:lnSpc>
                <a:spcPct val="115000"/>
              </a:lnSpc>
              <a:spcBef>
                <a:spcPts val="800"/>
              </a:spcBef>
              <a:spcAft>
                <a:spcPts val="800"/>
              </a:spcAft>
              <a:buSzPts val="1800"/>
              <a:buNone/>
              <a:defRPr/>
            </a:lvl9pPr>
          </a:lstStyle>
          <a:p/>
        </p:txBody>
      </p:sp>
    </p:spTree>
  </p:cSld>
  <p:clrMapOvr>
    <a:masterClrMapping/>
  </p:clrMapOvr>
  <p:extLst>
    <p:ext uri="{DCECCB84-F9BA-43D5-87BE-67443E8EF086}">
      <p15:sldGuideLst>
        <p15:guide id="1" pos="864">
          <p15:clr>
            <a:srgbClr val="FA7B17"/>
          </p15:clr>
        </p15:guide>
        <p15:guide id="2" orient="horz" pos="1368">
          <p15:clr>
            <a:srgbClr val="FA7B17"/>
          </p15:clr>
        </p15:guide>
      </p15:sldGuideLst>
    </p:ext>
  </p:extLst>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servability Transition slide - left aligned -pink">
  <p:cSld name="Blank White_1_1_1_1_1_1_1_1">
    <p:bg>
      <p:bgPr>
        <a:blipFill>
          <a:blip r:embed="rId2">
            <a:alphaModFix/>
          </a:blip>
          <a:stretch>
            <a:fillRect/>
          </a:stretch>
        </a:blipFill>
      </p:bgPr>
    </p:bg>
    <p:spTree>
      <p:nvGrpSpPr>
        <p:cNvPr id="461" name="Shape 461"/>
        <p:cNvGrpSpPr/>
        <p:nvPr/>
      </p:nvGrpSpPr>
      <p:grpSpPr>
        <a:xfrm>
          <a:off x="0" y="0"/>
          <a:ext cx="0" cy="0"/>
          <a:chOff x="0" y="0"/>
          <a:chExt cx="0" cy="0"/>
        </a:xfrm>
      </p:grpSpPr>
      <p:sp>
        <p:nvSpPr>
          <p:cNvPr id="462" name="Google Shape;462;p94"/>
          <p:cNvSpPr txBox="1"/>
          <p:nvPr>
            <p:ph type="title"/>
          </p:nvPr>
        </p:nvSpPr>
        <p:spPr>
          <a:xfrm>
            <a:off x="1371600" y="1765000"/>
            <a:ext cx="2730600" cy="852900"/>
          </a:xfrm>
          <a:prstGeom prst="rect">
            <a:avLst/>
          </a:prstGeom>
        </p:spPr>
        <p:txBody>
          <a:bodyPr anchorCtr="0" anchor="b" bIns="0" lIns="0" spcFirstLastPara="1" rIns="0" wrap="square" tIns="0">
            <a:noAutofit/>
          </a:bodyPr>
          <a:lstStyle>
            <a:lvl1pPr lvl="0" rtl="0">
              <a:spcBef>
                <a:spcPts val="0"/>
              </a:spcBef>
              <a:spcAft>
                <a:spcPts val="0"/>
              </a:spcAft>
              <a:buClr>
                <a:srgbClr val="FFFFFF"/>
              </a:buClr>
              <a:buSzPts val="2400"/>
              <a:buFont typeface="Inter ExtraBold"/>
              <a:buNone/>
              <a:defRPr sz="2400">
                <a:solidFill>
                  <a:srgbClr val="FFFFFF"/>
                </a:solidFill>
                <a:latin typeface="Inter ExtraBold"/>
                <a:ea typeface="Inter ExtraBold"/>
                <a:cs typeface="Inter ExtraBold"/>
                <a:sym typeface="Inter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63" name="Google Shape;463;p94"/>
          <p:cNvSpPr txBox="1"/>
          <p:nvPr>
            <p:ph idx="1" type="subTitle"/>
          </p:nvPr>
        </p:nvSpPr>
        <p:spPr>
          <a:xfrm>
            <a:off x="1371600" y="2694350"/>
            <a:ext cx="2493900" cy="5175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Clr>
                <a:srgbClr val="FFFFFF"/>
              </a:buClr>
              <a:buSzPts val="1100"/>
              <a:buFont typeface="Inter SemiBold"/>
              <a:buNone/>
              <a:defRPr sz="1100">
                <a:solidFill>
                  <a:srgbClr val="FFFFFF"/>
                </a:solidFill>
                <a:latin typeface="Inter SemiBold"/>
                <a:ea typeface="Inter SemiBold"/>
                <a:cs typeface="Inter SemiBold"/>
                <a:sym typeface="Inter SemiBold"/>
              </a:defRPr>
            </a:lvl1pPr>
            <a:lvl2pPr lvl="1" rtl="0">
              <a:lnSpc>
                <a:spcPct val="115000"/>
              </a:lnSpc>
              <a:spcBef>
                <a:spcPts val="800"/>
              </a:spcBef>
              <a:spcAft>
                <a:spcPts val="0"/>
              </a:spcAft>
              <a:buSzPts val="1800"/>
              <a:buNone/>
              <a:defRPr/>
            </a:lvl2pPr>
            <a:lvl3pPr lvl="2" rtl="0">
              <a:lnSpc>
                <a:spcPct val="115000"/>
              </a:lnSpc>
              <a:spcBef>
                <a:spcPts val="800"/>
              </a:spcBef>
              <a:spcAft>
                <a:spcPts val="0"/>
              </a:spcAft>
              <a:buSzPts val="1800"/>
              <a:buNone/>
              <a:defRPr/>
            </a:lvl3pPr>
            <a:lvl4pPr lvl="3" rtl="0">
              <a:lnSpc>
                <a:spcPct val="115000"/>
              </a:lnSpc>
              <a:spcBef>
                <a:spcPts val="800"/>
              </a:spcBef>
              <a:spcAft>
                <a:spcPts val="0"/>
              </a:spcAft>
              <a:buSzPts val="1800"/>
              <a:buNone/>
              <a:defRPr/>
            </a:lvl4pPr>
            <a:lvl5pPr lvl="4" rtl="0">
              <a:lnSpc>
                <a:spcPct val="115000"/>
              </a:lnSpc>
              <a:spcBef>
                <a:spcPts val="800"/>
              </a:spcBef>
              <a:spcAft>
                <a:spcPts val="0"/>
              </a:spcAft>
              <a:buSzPts val="1800"/>
              <a:buNone/>
              <a:defRPr/>
            </a:lvl5pPr>
            <a:lvl6pPr lvl="5" rtl="0">
              <a:lnSpc>
                <a:spcPct val="115000"/>
              </a:lnSpc>
              <a:spcBef>
                <a:spcPts val="800"/>
              </a:spcBef>
              <a:spcAft>
                <a:spcPts val="0"/>
              </a:spcAft>
              <a:buSzPts val="1800"/>
              <a:buNone/>
              <a:defRPr/>
            </a:lvl6pPr>
            <a:lvl7pPr lvl="6" rtl="0">
              <a:lnSpc>
                <a:spcPct val="115000"/>
              </a:lnSpc>
              <a:spcBef>
                <a:spcPts val="800"/>
              </a:spcBef>
              <a:spcAft>
                <a:spcPts val="0"/>
              </a:spcAft>
              <a:buSzPts val="1800"/>
              <a:buNone/>
              <a:defRPr/>
            </a:lvl7pPr>
            <a:lvl8pPr lvl="7" rtl="0">
              <a:lnSpc>
                <a:spcPct val="115000"/>
              </a:lnSpc>
              <a:spcBef>
                <a:spcPts val="800"/>
              </a:spcBef>
              <a:spcAft>
                <a:spcPts val="0"/>
              </a:spcAft>
              <a:buSzPts val="1800"/>
              <a:buNone/>
              <a:defRPr/>
            </a:lvl8pPr>
            <a:lvl9pPr lvl="8" rtl="0">
              <a:lnSpc>
                <a:spcPct val="115000"/>
              </a:lnSpc>
              <a:spcBef>
                <a:spcPts val="800"/>
              </a:spcBef>
              <a:spcAft>
                <a:spcPts val="800"/>
              </a:spcAft>
              <a:buSzPts val="1800"/>
              <a:buNone/>
              <a:defRPr/>
            </a:lvl9pPr>
          </a:lstStyle>
          <a:p/>
        </p:txBody>
      </p:sp>
    </p:spTree>
  </p:cSld>
  <p:clrMapOvr>
    <a:masterClrMapping/>
  </p:clrMapOvr>
  <p:extLst>
    <p:ext uri="{DCECCB84-F9BA-43D5-87BE-67443E8EF086}">
      <p15:sldGuideLst>
        <p15:guide id="1" pos="864">
          <p15:clr>
            <a:srgbClr val="FA7B17"/>
          </p15:clr>
        </p15:guide>
        <p15:guide id="2" orient="horz" pos="1368">
          <p15:clr>
            <a:srgbClr val="FA7B17"/>
          </p15:clr>
        </p15:guide>
      </p15:sldGuideLst>
    </p:ext>
  </p:extLst>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servability body slide - left aligned -white">
  <p:cSld name="Blank White_1_1_1_1_1_1_1_2">
    <p:bg>
      <p:bgPr>
        <a:blipFill>
          <a:blip r:embed="rId2">
            <a:alphaModFix/>
          </a:blip>
          <a:stretch>
            <a:fillRect/>
          </a:stretch>
        </a:blipFill>
      </p:bgPr>
    </p:bg>
    <p:spTree>
      <p:nvGrpSpPr>
        <p:cNvPr id="464" name="Shape 464"/>
        <p:cNvGrpSpPr/>
        <p:nvPr/>
      </p:nvGrpSpPr>
      <p:grpSpPr>
        <a:xfrm>
          <a:off x="0" y="0"/>
          <a:ext cx="0" cy="0"/>
          <a:chOff x="0" y="0"/>
          <a:chExt cx="0" cy="0"/>
        </a:xfrm>
      </p:grpSpPr>
      <p:sp>
        <p:nvSpPr>
          <p:cNvPr id="465" name="Google Shape;465;p95"/>
          <p:cNvSpPr txBox="1"/>
          <p:nvPr>
            <p:ph type="title"/>
          </p:nvPr>
        </p:nvSpPr>
        <p:spPr>
          <a:xfrm>
            <a:off x="571500" y="475954"/>
            <a:ext cx="7236900" cy="448200"/>
          </a:xfrm>
          <a:prstGeom prst="rect">
            <a:avLst/>
          </a:prstGeom>
        </p:spPr>
        <p:txBody>
          <a:bodyPr anchorCtr="0" anchor="t" bIns="0" lIns="0" spcFirstLastPara="1" rIns="0" wrap="square" tIns="0">
            <a:noAutofit/>
          </a:bodyPr>
          <a:lstStyle>
            <a:lvl1pPr lvl="0" rtl="0">
              <a:spcBef>
                <a:spcPts val="0"/>
              </a:spcBef>
              <a:spcAft>
                <a:spcPts val="0"/>
              </a:spcAft>
              <a:buSzPts val="2400"/>
              <a:buFont typeface="Inter ExtraBold"/>
              <a:buNone/>
              <a:defRPr sz="2400">
                <a:latin typeface="Inter ExtraBold"/>
                <a:ea typeface="Inter ExtraBold"/>
                <a:cs typeface="Inter ExtraBold"/>
                <a:sym typeface="Inter ExtraBold"/>
              </a:defRPr>
            </a:lvl1pPr>
            <a:lvl2pPr lvl="1" rtl="0">
              <a:spcBef>
                <a:spcPts val="0"/>
              </a:spcBef>
              <a:spcAft>
                <a:spcPts val="0"/>
              </a:spcAft>
              <a:buSzPts val="2800"/>
              <a:buFont typeface="Inter"/>
              <a:buNone/>
              <a:defRPr>
                <a:latin typeface="Inter"/>
                <a:ea typeface="Inter"/>
                <a:cs typeface="Inter"/>
                <a:sym typeface="Inter"/>
              </a:defRPr>
            </a:lvl2pPr>
            <a:lvl3pPr lvl="2" rtl="0">
              <a:spcBef>
                <a:spcPts val="0"/>
              </a:spcBef>
              <a:spcAft>
                <a:spcPts val="0"/>
              </a:spcAft>
              <a:buSzPts val="2800"/>
              <a:buFont typeface="Inter"/>
              <a:buNone/>
              <a:defRPr>
                <a:latin typeface="Inter"/>
                <a:ea typeface="Inter"/>
                <a:cs typeface="Inter"/>
                <a:sym typeface="Inter"/>
              </a:defRPr>
            </a:lvl3pPr>
            <a:lvl4pPr lvl="3" rtl="0">
              <a:spcBef>
                <a:spcPts val="0"/>
              </a:spcBef>
              <a:spcAft>
                <a:spcPts val="0"/>
              </a:spcAft>
              <a:buSzPts val="2800"/>
              <a:buFont typeface="Inter"/>
              <a:buNone/>
              <a:defRPr>
                <a:latin typeface="Inter"/>
                <a:ea typeface="Inter"/>
                <a:cs typeface="Inter"/>
                <a:sym typeface="Inter"/>
              </a:defRPr>
            </a:lvl4pPr>
            <a:lvl5pPr lvl="4" rtl="0">
              <a:spcBef>
                <a:spcPts val="0"/>
              </a:spcBef>
              <a:spcAft>
                <a:spcPts val="0"/>
              </a:spcAft>
              <a:buSzPts val="2800"/>
              <a:buFont typeface="Inter"/>
              <a:buNone/>
              <a:defRPr>
                <a:latin typeface="Inter"/>
                <a:ea typeface="Inter"/>
                <a:cs typeface="Inter"/>
                <a:sym typeface="Inter"/>
              </a:defRPr>
            </a:lvl5pPr>
            <a:lvl6pPr lvl="5" rtl="0">
              <a:spcBef>
                <a:spcPts val="0"/>
              </a:spcBef>
              <a:spcAft>
                <a:spcPts val="0"/>
              </a:spcAft>
              <a:buSzPts val="2800"/>
              <a:buFont typeface="Inter"/>
              <a:buNone/>
              <a:defRPr>
                <a:latin typeface="Inter"/>
                <a:ea typeface="Inter"/>
                <a:cs typeface="Inter"/>
                <a:sym typeface="Inter"/>
              </a:defRPr>
            </a:lvl6pPr>
            <a:lvl7pPr lvl="6" rtl="0">
              <a:spcBef>
                <a:spcPts val="0"/>
              </a:spcBef>
              <a:spcAft>
                <a:spcPts val="0"/>
              </a:spcAft>
              <a:buSzPts val="2800"/>
              <a:buFont typeface="Inter"/>
              <a:buNone/>
              <a:defRPr>
                <a:latin typeface="Inter"/>
                <a:ea typeface="Inter"/>
                <a:cs typeface="Inter"/>
                <a:sym typeface="Inter"/>
              </a:defRPr>
            </a:lvl7pPr>
            <a:lvl8pPr lvl="7" rtl="0">
              <a:spcBef>
                <a:spcPts val="0"/>
              </a:spcBef>
              <a:spcAft>
                <a:spcPts val="0"/>
              </a:spcAft>
              <a:buSzPts val="2800"/>
              <a:buFont typeface="Inter"/>
              <a:buNone/>
              <a:defRPr>
                <a:latin typeface="Inter"/>
                <a:ea typeface="Inter"/>
                <a:cs typeface="Inter"/>
                <a:sym typeface="Inter"/>
              </a:defRPr>
            </a:lvl8pPr>
            <a:lvl9pPr lvl="8" rtl="0">
              <a:spcBef>
                <a:spcPts val="0"/>
              </a:spcBef>
              <a:spcAft>
                <a:spcPts val="0"/>
              </a:spcAft>
              <a:buSzPts val="2800"/>
              <a:buFont typeface="Inter"/>
              <a:buNone/>
              <a:defRPr>
                <a:latin typeface="Inter"/>
                <a:ea typeface="Inter"/>
                <a:cs typeface="Inter"/>
                <a:sym typeface="Inter"/>
              </a:defRPr>
            </a:lvl9pPr>
          </a:lstStyle>
          <a:p/>
        </p:txBody>
      </p:sp>
      <p:sp>
        <p:nvSpPr>
          <p:cNvPr id="466" name="Google Shape;466;p95"/>
          <p:cNvSpPr txBox="1"/>
          <p:nvPr>
            <p:ph idx="1" type="subTitle"/>
          </p:nvPr>
        </p:nvSpPr>
        <p:spPr>
          <a:xfrm>
            <a:off x="571500" y="924237"/>
            <a:ext cx="6192000" cy="3621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SzPts val="1800"/>
              <a:buFont typeface="Inter"/>
              <a:buNone/>
              <a:defRPr>
                <a:latin typeface="Inter"/>
                <a:ea typeface="Inter"/>
                <a:cs typeface="Inter"/>
                <a:sym typeface="Inter"/>
              </a:defRPr>
            </a:lvl1pPr>
            <a:lvl2pPr lvl="1" rtl="0">
              <a:lnSpc>
                <a:spcPct val="115000"/>
              </a:lnSpc>
              <a:spcBef>
                <a:spcPts val="800"/>
              </a:spcBef>
              <a:spcAft>
                <a:spcPts val="0"/>
              </a:spcAft>
              <a:buClr>
                <a:schemeClr val="dk1"/>
              </a:buClr>
              <a:buSzPts val="1800"/>
              <a:buFont typeface="Inter"/>
              <a:buNone/>
              <a:defRPr>
                <a:solidFill>
                  <a:schemeClr val="dk1"/>
                </a:solidFill>
                <a:latin typeface="Inter"/>
                <a:ea typeface="Inter"/>
                <a:cs typeface="Inter"/>
                <a:sym typeface="Inter"/>
              </a:defRPr>
            </a:lvl2pPr>
            <a:lvl3pPr lvl="2" rtl="0">
              <a:lnSpc>
                <a:spcPct val="115000"/>
              </a:lnSpc>
              <a:spcBef>
                <a:spcPts val="800"/>
              </a:spcBef>
              <a:spcAft>
                <a:spcPts val="0"/>
              </a:spcAft>
              <a:buClr>
                <a:schemeClr val="dk1"/>
              </a:buClr>
              <a:buSzPts val="1800"/>
              <a:buFont typeface="Inter"/>
              <a:buNone/>
              <a:defRPr>
                <a:solidFill>
                  <a:schemeClr val="dk1"/>
                </a:solidFill>
                <a:latin typeface="Inter"/>
                <a:ea typeface="Inter"/>
                <a:cs typeface="Inter"/>
                <a:sym typeface="Inter"/>
              </a:defRPr>
            </a:lvl3pPr>
            <a:lvl4pPr lvl="3" rtl="0">
              <a:lnSpc>
                <a:spcPct val="115000"/>
              </a:lnSpc>
              <a:spcBef>
                <a:spcPts val="800"/>
              </a:spcBef>
              <a:spcAft>
                <a:spcPts val="0"/>
              </a:spcAft>
              <a:buClr>
                <a:schemeClr val="dk1"/>
              </a:buClr>
              <a:buSzPts val="1800"/>
              <a:buFont typeface="Inter"/>
              <a:buNone/>
              <a:defRPr>
                <a:solidFill>
                  <a:schemeClr val="dk1"/>
                </a:solidFill>
                <a:latin typeface="Inter"/>
                <a:ea typeface="Inter"/>
                <a:cs typeface="Inter"/>
                <a:sym typeface="Inter"/>
              </a:defRPr>
            </a:lvl4pPr>
            <a:lvl5pPr lvl="4" rtl="0">
              <a:lnSpc>
                <a:spcPct val="115000"/>
              </a:lnSpc>
              <a:spcBef>
                <a:spcPts val="800"/>
              </a:spcBef>
              <a:spcAft>
                <a:spcPts val="0"/>
              </a:spcAft>
              <a:buClr>
                <a:schemeClr val="dk1"/>
              </a:buClr>
              <a:buSzPts val="1800"/>
              <a:buFont typeface="Inter"/>
              <a:buNone/>
              <a:defRPr>
                <a:solidFill>
                  <a:schemeClr val="dk1"/>
                </a:solidFill>
                <a:latin typeface="Inter"/>
                <a:ea typeface="Inter"/>
                <a:cs typeface="Inter"/>
                <a:sym typeface="Inter"/>
              </a:defRPr>
            </a:lvl5pPr>
            <a:lvl6pPr lvl="5" rtl="0">
              <a:lnSpc>
                <a:spcPct val="115000"/>
              </a:lnSpc>
              <a:spcBef>
                <a:spcPts val="800"/>
              </a:spcBef>
              <a:spcAft>
                <a:spcPts val="0"/>
              </a:spcAft>
              <a:buClr>
                <a:schemeClr val="dk1"/>
              </a:buClr>
              <a:buSzPts val="1800"/>
              <a:buFont typeface="Inter"/>
              <a:buNone/>
              <a:defRPr>
                <a:solidFill>
                  <a:schemeClr val="dk1"/>
                </a:solidFill>
                <a:latin typeface="Inter"/>
                <a:ea typeface="Inter"/>
                <a:cs typeface="Inter"/>
                <a:sym typeface="Inter"/>
              </a:defRPr>
            </a:lvl6pPr>
            <a:lvl7pPr lvl="6" rtl="0">
              <a:lnSpc>
                <a:spcPct val="115000"/>
              </a:lnSpc>
              <a:spcBef>
                <a:spcPts val="800"/>
              </a:spcBef>
              <a:spcAft>
                <a:spcPts val="0"/>
              </a:spcAft>
              <a:buClr>
                <a:schemeClr val="dk1"/>
              </a:buClr>
              <a:buSzPts val="1800"/>
              <a:buFont typeface="Inter"/>
              <a:buNone/>
              <a:defRPr>
                <a:solidFill>
                  <a:schemeClr val="dk1"/>
                </a:solidFill>
                <a:latin typeface="Inter"/>
                <a:ea typeface="Inter"/>
                <a:cs typeface="Inter"/>
                <a:sym typeface="Inter"/>
              </a:defRPr>
            </a:lvl7pPr>
            <a:lvl8pPr lvl="7" rtl="0">
              <a:lnSpc>
                <a:spcPct val="115000"/>
              </a:lnSpc>
              <a:spcBef>
                <a:spcPts val="800"/>
              </a:spcBef>
              <a:spcAft>
                <a:spcPts val="0"/>
              </a:spcAft>
              <a:buClr>
                <a:schemeClr val="dk1"/>
              </a:buClr>
              <a:buSzPts val="1800"/>
              <a:buFont typeface="Inter"/>
              <a:buNone/>
              <a:defRPr>
                <a:solidFill>
                  <a:schemeClr val="dk1"/>
                </a:solidFill>
                <a:latin typeface="Inter"/>
                <a:ea typeface="Inter"/>
                <a:cs typeface="Inter"/>
                <a:sym typeface="Inter"/>
              </a:defRPr>
            </a:lvl8pPr>
            <a:lvl9pPr lvl="8" rtl="0">
              <a:lnSpc>
                <a:spcPct val="115000"/>
              </a:lnSpc>
              <a:spcBef>
                <a:spcPts val="800"/>
              </a:spcBef>
              <a:spcAft>
                <a:spcPts val="800"/>
              </a:spcAft>
              <a:buClr>
                <a:schemeClr val="dk1"/>
              </a:buClr>
              <a:buSzPts val="1800"/>
              <a:buFont typeface="Inter"/>
              <a:buNone/>
              <a:defRPr>
                <a:solidFill>
                  <a:schemeClr val="dk1"/>
                </a:solidFill>
                <a:latin typeface="Inter"/>
                <a:ea typeface="Inter"/>
                <a:cs typeface="Inter"/>
                <a:sym typeface="Inter"/>
              </a:defRPr>
            </a:lvl9pPr>
          </a:lstStyle>
          <a:p/>
        </p:txBody>
      </p:sp>
      <p:sp>
        <p:nvSpPr>
          <p:cNvPr id="467" name="Google Shape;467;p95"/>
          <p:cNvSpPr txBox="1"/>
          <p:nvPr>
            <p:ph idx="2" type="body"/>
          </p:nvPr>
        </p:nvSpPr>
        <p:spPr>
          <a:xfrm>
            <a:off x="571500" y="1286404"/>
            <a:ext cx="4678200" cy="2896800"/>
          </a:xfrm>
          <a:prstGeom prst="rect">
            <a:avLst/>
          </a:prstGeom>
        </p:spPr>
        <p:txBody>
          <a:bodyPr anchorCtr="0" anchor="t" bIns="0" lIns="0" spcFirstLastPara="1" rIns="0" wrap="square" tIns="0">
            <a:noAutofit/>
          </a:bodyPr>
          <a:lstStyle>
            <a:lvl1pPr indent="-330200" lvl="0" marL="457200" rtl="0">
              <a:lnSpc>
                <a:spcPct val="115000"/>
              </a:lnSpc>
              <a:spcBef>
                <a:spcPts val="0"/>
              </a:spcBef>
              <a:spcAft>
                <a:spcPts val="0"/>
              </a:spcAft>
              <a:buSzPts val="1600"/>
              <a:buFont typeface="Inter"/>
              <a:buChar char="●"/>
              <a:defRPr>
                <a:solidFill>
                  <a:schemeClr val="dk1"/>
                </a:solidFill>
                <a:latin typeface="Inter"/>
                <a:ea typeface="Inter"/>
                <a:cs typeface="Inter"/>
                <a:sym typeface="Inter"/>
              </a:defRPr>
            </a:lvl1pPr>
            <a:lvl2pPr indent="-342900" lvl="1" marL="914400" rtl="0">
              <a:lnSpc>
                <a:spcPct val="115000"/>
              </a:lnSpc>
              <a:spcBef>
                <a:spcPts val="800"/>
              </a:spcBef>
              <a:spcAft>
                <a:spcPts val="0"/>
              </a:spcAft>
              <a:buClr>
                <a:schemeClr val="dk1"/>
              </a:buClr>
              <a:buSzPts val="1800"/>
              <a:buFont typeface="Inter"/>
              <a:buChar char="○"/>
              <a:defRPr>
                <a:solidFill>
                  <a:schemeClr val="dk1"/>
                </a:solidFill>
                <a:latin typeface="Inter"/>
                <a:ea typeface="Inter"/>
                <a:cs typeface="Inter"/>
                <a:sym typeface="Inter"/>
              </a:defRPr>
            </a:lvl2pPr>
            <a:lvl3pPr indent="-342900" lvl="2" marL="1371600" rtl="0">
              <a:lnSpc>
                <a:spcPct val="115000"/>
              </a:lnSpc>
              <a:spcBef>
                <a:spcPts val="800"/>
              </a:spcBef>
              <a:spcAft>
                <a:spcPts val="0"/>
              </a:spcAft>
              <a:buClr>
                <a:schemeClr val="dk1"/>
              </a:buClr>
              <a:buSzPts val="1800"/>
              <a:buFont typeface="Inter"/>
              <a:buChar char="ᐨ"/>
              <a:defRPr>
                <a:solidFill>
                  <a:schemeClr val="dk1"/>
                </a:solidFill>
                <a:latin typeface="Inter"/>
                <a:ea typeface="Inter"/>
                <a:cs typeface="Inter"/>
                <a:sym typeface="Inter"/>
              </a:defRPr>
            </a:lvl3pPr>
            <a:lvl4pPr indent="-342900" lvl="3" marL="1828800" rtl="0">
              <a:lnSpc>
                <a:spcPct val="115000"/>
              </a:lnSpc>
              <a:spcBef>
                <a:spcPts val="800"/>
              </a:spcBef>
              <a:spcAft>
                <a:spcPts val="0"/>
              </a:spcAft>
              <a:buClr>
                <a:schemeClr val="dk1"/>
              </a:buClr>
              <a:buSzPts val="1800"/>
              <a:buFont typeface="Inter"/>
              <a:buChar char="ᐨ"/>
              <a:defRPr>
                <a:solidFill>
                  <a:schemeClr val="dk1"/>
                </a:solidFill>
                <a:latin typeface="Inter"/>
                <a:ea typeface="Inter"/>
                <a:cs typeface="Inter"/>
                <a:sym typeface="Inter"/>
              </a:defRPr>
            </a:lvl4pPr>
            <a:lvl5pPr indent="-342900" lvl="4" marL="2286000" rtl="0">
              <a:lnSpc>
                <a:spcPct val="115000"/>
              </a:lnSpc>
              <a:spcBef>
                <a:spcPts val="800"/>
              </a:spcBef>
              <a:spcAft>
                <a:spcPts val="0"/>
              </a:spcAft>
              <a:buClr>
                <a:schemeClr val="dk1"/>
              </a:buClr>
              <a:buSzPts val="1800"/>
              <a:buFont typeface="Inter"/>
              <a:buChar char="ᐨ"/>
              <a:defRPr>
                <a:solidFill>
                  <a:schemeClr val="dk1"/>
                </a:solidFill>
                <a:latin typeface="Inter"/>
                <a:ea typeface="Inter"/>
                <a:cs typeface="Inter"/>
                <a:sym typeface="Inter"/>
              </a:defRPr>
            </a:lvl5pPr>
            <a:lvl6pPr indent="-342900" lvl="5" marL="2743200" rtl="0">
              <a:lnSpc>
                <a:spcPct val="115000"/>
              </a:lnSpc>
              <a:spcBef>
                <a:spcPts val="800"/>
              </a:spcBef>
              <a:spcAft>
                <a:spcPts val="0"/>
              </a:spcAft>
              <a:buClr>
                <a:schemeClr val="dk1"/>
              </a:buClr>
              <a:buSzPts val="1800"/>
              <a:buFont typeface="Inter"/>
              <a:buChar char="ᐨ"/>
              <a:defRPr>
                <a:solidFill>
                  <a:schemeClr val="dk1"/>
                </a:solidFill>
                <a:latin typeface="Inter"/>
                <a:ea typeface="Inter"/>
                <a:cs typeface="Inter"/>
                <a:sym typeface="Inter"/>
              </a:defRPr>
            </a:lvl6pPr>
            <a:lvl7pPr indent="-342900" lvl="6" marL="3200400" rtl="0">
              <a:lnSpc>
                <a:spcPct val="115000"/>
              </a:lnSpc>
              <a:spcBef>
                <a:spcPts val="800"/>
              </a:spcBef>
              <a:spcAft>
                <a:spcPts val="0"/>
              </a:spcAft>
              <a:buClr>
                <a:schemeClr val="dk1"/>
              </a:buClr>
              <a:buSzPts val="1800"/>
              <a:buFont typeface="Inter"/>
              <a:buChar char="ᐨ"/>
              <a:defRPr>
                <a:solidFill>
                  <a:schemeClr val="dk1"/>
                </a:solidFill>
                <a:latin typeface="Inter"/>
                <a:ea typeface="Inter"/>
                <a:cs typeface="Inter"/>
                <a:sym typeface="Inter"/>
              </a:defRPr>
            </a:lvl7pPr>
            <a:lvl8pPr indent="-342900" lvl="7" marL="3657600" rtl="0">
              <a:lnSpc>
                <a:spcPct val="115000"/>
              </a:lnSpc>
              <a:spcBef>
                <a:spcPts val="800"/>
              </a:spcBef>
              <a:spcAft>
                <a:spcPts val="0"/>
              </a:spcAft>
              <a:buClr>
                <a:schemeClr val="dk1"/>
              </a:buClr>
              <a:buSzPts val="1800"/>
              <a:buFont typeface="Inter"/>
              <a:buChar char="ᐨ"/>
              <a:defRPr>
                <a:solidFill>
                  <a:schemeClr val="dk1"/>
                </a:solidFill>
                <a:latin typeface="Inter"/>
                <a:ea typeface="Inter"/>
                <a:cs typeface="Inter"/>
                <a:sym typeface="Inter"/>
              </a:defRPr>
            </a:lvl8pPr>
            <a:lvl9pPr indent="-342900" lvl="8" marL="4114800" rtl="0">
              <a:lnSpc>
                <a:spcPct val="115000"/>
              </a:lnSpc>
              <a:spcBef>
                <a:spcPts val="800"/>
              </a:spcBef>
              <a:spcAft>
                <a:spcPts val="800"/>
              </a:spcAft>
              <a:buClr>
                <a:schemeClr val="dk1"/>
              </a:buClr>
              <a:buSzPts val="1800"/>
              <a:buFont typeface="Inter"/>
              <a:buChar char="ᐨ"/>
              <a:defRPr>
                <a:solidFill>
                  <a:schemeClr val="dk1"/>
                </a:solidFill>
                <a:latin typeface="Inter"/>
                <a:ea typeface="Inter"/>
                <a:cs typeface="Inter"/>
                <a:sym typeface="Inter"/>
              </a:defRPr>
            </a:lvl9pPr>
          </a:lstStyle>
          <a:p/>
        </p:txBody>
      </p:sp>
    </p:spTree>
  </p:cSld>
  <p:clrMapOvr>
    <a:masterClrMapping/>
  </p:clrMapOvr>
  <p:extLst>
    <p:ext uri="{DCECCB84-F9BA-43D5-87BE-67443E8EF086}">
      <p15:sldGuideLst>
        <p15:guide id="1" pos="360">
          <p15:clr>
            <a:srgbClr val="FA7B17"/>
          </p15:clr>
        </p15:guide>
        <p15:guide id="2" orient="horz" pos="482">
          <p15:clr>
            <a:srgbClr val="FA7B17"/>
          </p15:clr>
        </p15:guide>
        <p15:guide id="3" orient="horz" pos="978">
          <p15:clr>
            <a:srgbClr val="FA7B17"/>
          </p15:clr>
        </p15:guide>
      </p15:sldGuideLst>
    </p:ext>
  </p:extLst>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urity Transition slide - left aligned -dark">
  <p:cSld name="Blank White_1_1_1_1_1_1_3">
    <p:bg>
      <p:bgPr>
        <a:blipFill>
          <a:blip r:embed="rId2">
            <a:alphaModFix/>
          </a:blip>
          <a:stretch>
            <a:fillRect/>
          </a:stretch>
        </a:blipFill>
      </p:bgPr>
    </p:bg>
    <p:spTree>
      <p:nvGrpSpPr>
        <p:cNvPr id="468" name="Shape 468"/>
        <p:cNvGrpSpPr/>
        <p:nvPr/>
      </p:nvGrpSpPr>
      <p:grpSpPr>
        <a:xfrm>
          <a:off x="0" y="0"/>
          <a:ext cx="0" cy="0"/>
          <a:chOff x="0" y="0"/>
          <a:chExt cx="0" cy="0"/>
        </a:xfrm>
      </p:grpSpPr>
      <p:sp>
        <p:nvSpPr>
          <p:cNvPr id="469" name="Google Shape;469;p96"/>
          <p:cNvSpPr txBox="1"/>
          <p:nvPr>
            <p:ph type="title"/>
          </p:nvPr>
        </p:nvSpPr>
        <p:spPr>
          <a:xfrm>
            <a:off x="1371600" y="1765000"/>
            <a:ext cx="2730600" cy="852900"/>
          </a:xfrm>
          <a:prstGeom prst="rect">
            <a:avLst/>
          </a:prstGeom>
        </p:spPr>
        <p:txBody>
          <a:bodyPr anchorCtr="0" anchor="b" bIns="0" lIns="0" spcFirstLastPara="1" rIns="0" wrap="square" tIns="0">
            <a:noAutofit/>
          </a:bodyPr>
          <a:lstStyle>
            <a:lvl1pPr lvl="0" rtl="0">
              <a:spcBef>
                <a:spcPts val="0"/>
              </a:spcBef>
              <a:spcAft>
                <a:spcPts val="0"/>
              </a:spcAft>
              <a:buClr>
                <a:srgbClr val="FFFFFF"/>
              </a:buClr>
              <a:buSzPts val="2400"/>
              <a:buFont typeface="Inter ExtraBold"/>
              <a:buNone/>
              <a:defRPr sz="2400">
                <a:solidFill>
                  <a:srgbClr val="FFFFFF"/>
                </a:solidFill>
                <a:latin typeface="Inter ExtraBold"/>
                <a:ea typeface="Inter ExtraBold"/>
                <a:cs typeface="Inter ExtraBold"/>
                <a:sym typeface="Inter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70" name="Google Shape;470;p96"/>
          <p:cNvSpPr txBox="1"/>
          <p:nvPr>
            <p:ph idx="1" type="subTitle"/>
          </p:nvPr>
        </p:nvSpPr>
        <p:spPr>
          <a:xfrm>
            <a:off x="1371600" y="2694350"/>
            <a:ext cx="2493900" cy="5175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Clr>
                <a:srgbClr val="FFFFFF"/>
              </a:buClr>
              <a:buSzPts val="1100"/>
              <a:buFont typeface="Inter SemiBold"/>
              <a:buNone/>
              <a:defRPr sz="1100">
                <a:solidFill>
                  <a:srgbClr val="FFFFFF"/>
                </a:solidFill>
                <a:latin typeface="Inter SemiBold"/>
                <a:ea typeface="Inter SemiBold"/>
                <a:cs typeface="Inter SemiBold"/>
                <a:sym typeface="Inter SemiBold"/>
              </a:defRPr>
            </a:lvl1pPr>
            <a:lvl2pPr lvl="1" rtl="0">
              <a:lnSpc>
                <a:spcPct val="115000"/>
              </a:lnSpc>
              <a:spcBef>
                <a:spcPts val="800"/>
              </a:spcBef>
              <a:spcAft>
                <a:spcPts val="0"/>
              </a:spcAft>
              <a:buSzPts val="1800"/>
              <a:buNone/>
              <a:defRPr/>
            </a:lvl2pPr>
            <a:lvl3pPr lvl="2" rtl="0">
              <a:lnSpc>
                <a:spcPct val="115000"/>
              </a:lnSpc>
              <a:spcBef>
                <a:spcPts val="800"/>
              </a:spcBef>
              <a:spcAft>
                <a:spcPts val="0"/>
              </a:spcAft>
              <a:buSzPts val="1800"/>
              <a:buNone/>
              <a:defRPr/>
            </a:lvl3pPr>
            <a:lvl4pPr lvl="3" rtl="0">
              <a:lnSpc>
                <a:spcPct val="115000"/>
              </a:lnSpc>
              <a:spcBef>
                <a:spcPts val="800"/>
              </a:spcBef>
              <a:spcAft>
                <a:spcPts val="0"/>
              </a:spcAft>
              <a:buSzPts val="1800"/>
              <a:buNone/>
              <a:defRPr/>
            </a:lvl4pPr>
            <a:lvl5pPr lvl="4" rtl="0">
              <a:lnSpc>
                <a:spcPct val="115000"/>
              </a:lnSpc>
              <a:spcBef>
                <a:spcPts val="800"/>
              </a:spcBef>
              <a:spcAft>
                <a:spcPts val="0"/>
              </a:spcAft>
              <a:buSzPts val="1800"/>
              <a:buNone/>
              <a:defRPr/>
            </a:lvl5pPr>
            <a:lvl6pPr lvl="5" rtl="0">
              <a:lnSpc>
                <a:spcPct val="115000"/>
              </a:lnSpc>
              <a:spcBef>
                <a:spcPts val="800"/>
              </a:spcBef>
              <a:spcAft>
                <a:spcPts val="0"/>
              </a:spcAft>
              <a:buSzPts val="1800"/>
              <a:buNone/>
              <a:defRPr/>
            </a:lvl6pPr>
            <a:lvl7pPr lvl="6" rtl="0">
              <a:lnSpc>
                <a:spcPct val="115000"/>
              </a:lnSpc>
              <a:spcBef>
                <a:spcPts val="800"/>
              </a:spcBef>
              <a:spcAft>
                <a:spcPts val="0"/>
              </a:spcAft>
              <a:buSzPts val="1800"/>
              <a:buNone/>
              <a:defRPr/>
            </a:lvl7pPr>
            <a:lvl8pPr lvl="7" rtl="0">
              <a:lnSpc>
                <a:spcPct val="115000"/>
              </a:lnSpc>
              <a:spcBef>
                <a:spcPts val="800"/>
              </a:spcBef>
              <a:spcAft>
                <a:spcPts val="0"/>
              </a:spcAft>
              <a:buSzPts val="1800"/>
              <a:buNone/>
              <a:defRPr/>
            </a:lvl8pPr>
            <a:lvl9pPr lvl="8" rtl="0">
              <a:lnSpc>
                <a:spcPct val="115000"/>
              </a:lnSpc>
              <a:spcBef>
                <a:spcPts val="800"/>
              </a:spcBef>
              <a:spcAft>
                <a:spcPts val="800"/>
              </a:spcAft>
              <a:buSzPts val="1800"/>
              <a:buNone/>
              <a:defRPr/>
            </a:lvl9pPr>
          </a:lstStyle>
          <a:p/>
        </p:txBody>
      </p:sp>
    </p:spTree>
  </p:cSld>
  <p:clrMapOvr>
    <a:masterClrMapping/>
  </p:clrMapOvr>
  <p:extLst>
    <p:ext uri="{DCECCB84-F9BA-43D5-87BE-67443E8EF086}">
      <p15:sldGuideLst>
        <p15:guide id="1" pos="864">
          <p15:clr>
            <a:srgbClr val="FA7B17"/>
          </p15:clr>
        </p15:guide>
        <p15:guide id="2" orient="horz" pos="1368">
          <p15:clr>
            <a:srgbClr val="FA7B17"/>
          </p15:clr>
        </p15:guide>
      </p15:sldGuideLst>
    </p:ext>
  </p:extLst>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urity Transition slide - left aligned -blue">
  <p:cSld name="Blank White_1_1_1_1_1_1_1_3">
    <p:bg>
      <p:bgPr>
        <a:blipFill>
          <a:blip r:embed="rId2">
            <a:alphaModFix/>
          </a:blip>
          <a:stretch>
            <a:fillRect/>
          </a:stretch>
        </a:blipFill>
      </p:bgPr>
    </p:bg>
    <p:spTree>
      <p:nvGrpSpPr>
        <p:cNvPr id="471" name="Shape 471"/>
        <p:cNvGrpSpPr/>
        <p:nvPr/>
      </p:nvGrpSpPr>
      <p:grpSpPr>
        <a:xfrm>
          <a:off x="0" y="0"/>
          <a:ext cx="0" cy="0"/>
          <a:chOff x="0" y="0"/>
          <a:chExt cx="0" cy="0"/>
        </a:xfrm>
      </p:grpSpPr>
      <p:sp>
        <p:nvSpPr>
          <p:cNvPr id="472" name="Google Shape;472;p97"/>
          <p:cNvSpPr txBox="1"/>
          <p:nvPr>
            <p:ph type="title"/>
          </p:nvPr>
        </p:nvSpPr>
        <p:spPr>
          <a:xfrm>
            <a:off x="1371600" y="1765000"/>
            <a:ext cx="2730600" cy="852900"/>
          </a:xfrm>
          <a:prstGeom prst="rect">
            <a:avLst/>
          </a:prstGeom>
        </p:spPr>
        <p:txBody>
          <a:bodyPr anchorCtr="0" anchor="b" bIns="0" lIns="0" spcFirstLastPara="1" rIns="0" wrap="square" tIns="0">
            <a:noAutofit/>
          </a:bodyPr>
          <a:lstStyle>
            <a:lvl1pPr lvl="0" rtl="0">
              <a:spcBef>
                <a:spcPts val="0"/>
              </a:spcBef>
              <a:spcAft>
                <a:spcPts val="0"/>
              </a:spcAft>
              <a:buClr>
                <a:srgbClr val="FFFFFF"/>
              </a:buClr>
              <a:buSzPts val="2400"/>
              <a:buFont typeface="Inter ExtraBold"/>
              <a:buNone/>
              <a:defRPr sz="2400">
                <a:solidFill>
                  <a:srgbClr val="FFFFFF"/>
                </a:solidFill>
                <a:latin typeface="Inter ExtraBold"/>
                <a:ea typeface="Inter ExtraBold"/>
                <a:cs typeface="Inter ExtraBold"/>
                <a:sym typeface="Inter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73" name="Google Shape;473;p97"/>
          <p:cNvSpPr txBox="1"/>
          <p:nvPr>
            <p:ph idx="1" type="subTitle"/>
          </p:nvPr>
        </p:nvSpPr>
        <p:spPr>
          <a:xfrm>
            <a:off x="1371600" y="2694350"/>
            <a:ext cx="2493900" cy="5175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Clr>
                <a:srgbClr val="FFFFFF"/>
              </a:buClr>
              <a:buSzPts val="1100"/>
              <a:buFont typeface="Inter SemiBold"/>
              <a:buNone/>
              <a:defRPr sz="1100">
                <a:solidFill>
                  <a:srgbClr val="FFFFFF"/>
                </a:solidFill>
                <a:latin typeface="Inter SemiBold"/>
                <a:ea typeface="Inter SemiBold"/>
                <a:cs typeface="Inter SemiBold"/>
                <a:sym typeface="Inter SemiBold"/>
              </a:defRPr>
            </a:lvl1pPr>
            <a:lvl2pPr lvl="1" rtl="0">
              <a:lnSpc>
                <a:spcPct val="115000"/>
              </a:lnSpc>
              <a:spcBef>
                <a:spcPts val="800"/>
              </a:spcBef>
              <a:spcAft>
                <a:spcPts val="0"/>
              </a:spcAft>
              <a:buSzPts val="1800"/>
              <a:buNone/>
              <a:defRPr/>
            </a:lvl2pPr>
            <a:lvl3pPr lvl="2" rtl="0">
              <a:lnSpc>
                <a:spcPct val="115000"/>
              </a:lnSpc>
              <a:spcBef>
                <a:spcPts val="800"/>
              </a:spcBef>
              <a:spcAft>
                <a:spcPts val="0"/>
              </a:spcAft>
              <a:buSzPts val="1800"/>
              <a:buNone/>
              <a:defRPr/>
            </a:lvl3pPr>
            <a:lvl4pPr lvl="3" rtl="0">
              <a:lnSpc>
                <a:spcPct val="115000"/>
              </a:lnSpc>
              <a:spcBef>
                <a:spcPts val="800"/>
              </a:spcBef>
              <a:spcAft>
                <a:spcPts val="0"/>
              </a:spcAft>
              <a:buSzPts val="1800"/>
              <a:buNone/>
              <a:defRPr/>
            </a:lvl4pPr>
            <a:lvl5pPr lvl="4" rtl="0">
              <a:lnSpc>
                <a:spcPct val="115000"/>
              </a:lnSpc>
              <a:spcBef>
                <a:spcPts val="800"/>
              </a:spcBef>
              <a:spcAft>
                <a:spcPts val="0"/>
              </a:spcAft>
              <a:buSzPts val="1800"/>
              <a:buNone/>
              <a:defRPr/>
            </a:lvl5pPr>
            <a:lvl6pPr lvl="5" rtl="0">
              <a:lnSpc>
                <a:spcPct val="115000"/>
              </a:lnSpc>
              <a:spcBef>
                <a:spcPts val="800"/>
              </a:spcBef>
              <a:spcAft>
                <a:spcPts val="0"/>
              </a:spcAft>
              <a:buSzPts val="1800"/>
              <a:buNone/>
              <a:defRPr/>
            </a:lvl6pPr>
            <a:lvl7pPr lvl="6" rtl="0">
              <a:lnSpc>
                <a:spcPct val="115000"/>
              </a:lnSpc>
              <a:spcBef>
                <a:spcPts val="800"/>
              </a:spcBef>
              <a:spcAft>
                <a:spcPts val="0"/>
              </a:spcAft>
              <a:buSzPts val="1800"/>
              <a:buNone/>
              <a:defRPr/>
            </a:lvl7pPr>
            <a:lvl8pPr lvl="7" rtl="0">
              <a:lnSpc>
                <a:spcPct val="115000"/>
              </a:lnSpc>
              <a:spcBef>
                <a:spcPts val="800"/>
              </a:spcBef>
              <a:spcAft>
                <a:spcPts val="0"/>
              </a:spcAft>
              <a:buSzPts val="1800"/>
              <a:buNone/>
              <a:defRPr/>
            </a:lvl8pPr>
            <a:lvl9pPr lvl="8" rtl="0">
              <a:lnSpc>
                <a:spcPct val="115000"/>
              </a:lnSpc>
              <a:spcBef>
                <a:spcPts val="800"/>
              </a:spcBef>
              <a:spcAft>
                <a:spcPts val="800"/>
              </a:spcAft>
              <a:buSzPts val="1800"/>
              <a:buNone/>
              <a:defRPr/>
            </a:lvl9pPr>
          </a:lstStyle>
          <a:p/>
        </p:txBody>
      </p:sp>
    </p:spTree>
  </p:cSld>
  <p:clrMapOvr>
    <a:masterClrMapping/>
  </p:clrMapOvr>
  <p:extLst>
    <p:ext uri="{DCECCB84-F9BA-43D5-87BE-67443E8EF086}">
      <p15:sldGuideLst>
        <p15:guide id="1" pos="864">
          <p15:clr>
            <a:srgbClr val="FA7B17"/>
          </p15:clr>
        </p15:guide>
        <p15:guide id="2" orient="horz" pos="1368">
          <p15:clr>
            <a:srgbClr val="FA7B17"/>
          </p15:clr>
        </p15:guide>
      </p15:sldGuideLst>
    </p:ext>
  </p:extLst>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urity Transition slide - left aligned -orange">
  <p:cSld name="Blank White_1_1_1_1_1_1_1_1_1">
    <p:bg>
      <p:bgPr>
        <a:blipFill>
          <a:blip r:embed="rId2">
            <a:alphaModFix/>
          </a:blip>
          <a:stretch>
            <a:fillRect/>
          </a:stretch>
        </a:blipFill>
      </p:bgPr>
    </p:bg>
    <p:spTree>
      <p:nvGrpSpPr>
        <p:cNvPr id="474" name="Shape 474"/>
        <p:cNvGrpSpPr/>
        <p:nvPr/>
      </p:nvGrpSpPr>
      <p:grpSpPr>
        <a:xfrm>
          <a:off x="0" y="0"/>
          <a:ext cx="0" cy="0"/>
          <a:chOff x="0" y="0"/>
          <a:chExt cx="0" cy="0"/>
        </a:xfrm>
      </p:grpSpPr>
      <p:sp>
        <p:nvSpPr>
          <p:cNvPr id="475" name="Google Shape;475;p98"/>
          <p:cNvSpPr txBox="1"/>
          <p:nvPr>
            <p:ph type="title"/>
          </p:nvPr>
        </p:nvSpPr>
        <p:spPr>
          <a:xfrm>
            <a:off x="1371600" y="1765000"/>
            <a:ext cx="2730600" cy="852900"/>
          </a:xfrm>
          <a:prstGeom prst="rect">
            <a:avLst/>
          </a:prstGeom>
        </p:spPr>
        <p:txBody>
          <a:bodyPr anchorCtr="0" anchor="b" bIns="0" lIns="0" spcFirstLastPara="1" rIns="0" wrap="square" tIns="0">
            <a:noAutofit/>
          </a:bodyPr>
          <a:lstStyle>
            <a:lvl1pPr lvl="0" rtl="0">
              <a:spcBef>
                <a:spcPts val="0"/>
              </a:spcBef>
              <a:spcAft>
                <a:spcPts val="0"/>
              </a:spcAft>
              <a:buClr>
                <a:srgbClr val="FFFFFF"/>
              </a:buClr>
              <a:buSzPts val="2400"/>
              <a:buFont typeface="Inter ExtraBold"/>
              <a:buNone/>
              <a:defRPr sz="2400">
                <a:solidFill>
                  <a:srgbClr val="FFFFFF"/>
                </a:solidFill>
                <a:latin typeface="Inter ExtraBold"/>
                <a:ea typeface="Inter ExtraBold"/>
                <a:cs typeface="Inter ExtraBold"/>
                <a:sym typeface="Inter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76" name="Google Shape;476;p98"/>
          <p:cNvSpPr txBox="1"/>
          <p:nvPr>
            <p:ph idx="1" type="subTitle"/>
          </p:nvPr>
        </p:nvSpPr>
        <p:spPr>
          <a:xfrm>
            <a:off x="1371600" y="2694350"/>
            <a:ext cx="2493900" cy="5175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Clr>
                <a:srgbClr val="FFFFFF"/>
              </a:buClr>
              <a:buSzPts val="1100"/>
              <a:buFont typeface="Inter SemiBold"/>
              <a:buNone/>
              <a:defRPr sz="1100">
                <a:solidFill>
                  <a:srgbClr val="FFFFFF"/>
                </a:solidFill>
                <a:latin typeface="Inter SemiBold"/>
                <a:ea typeface="Inter SemiBold"/>
                <a:cs typeface="Inter SemiBold"/>
                <a:sym typeface="Inter SemiBold"/>
              </a:defRPr>
            </a:lvl1pPr>
            <a:lvl2pPr lvl="1" rtl="0">
              <a:lnSpc>
                <a:spcPct val="115000"/>
              </a:lnSpc>
              <a:spcBef>
                <a:spcPts val="800"/>
              </a:spcBef>
              <a:spcAft>
                <a:spcPts val="0"/>
              </a:spcAft>
              <a:buSzPts val="1800"/>
              <a:buNone/>
              <a:defRPr/>
            </a:lvl2pPr>
            <a:lvl3pPr lvl="2" rtl="0">
              <a:lnSpc>
                <a:spcPct val="115000"/>
              </a:lnSpc>
              <a:spcBef>
                <a:spcPts val="800"/>
              </a:spcBef>
              <a:spcAft>
                <a:spcPts val="0"/>
              </a:spcAft>
              <a:buSzPts val="1800"/>
              <a:buNone/>
              <a:defRPr/>
            </a:lvl3pPr>
            <a:lvl4pPr lvl="3" rtl="0">
              <a:lnSpc>
                <a:spcPct val="115000"/>
              </a:lnSpc>
              <a:spcBef>
                <a:spcPts val="800"/>
              </a:spcBef>
              <a:spcAft>
                <a:spcPts val="0"/>
              </a:spcAft>
              <a:buSzPts val="1800"/>
              <a:buNone/>
              <a:defRPr/>
            </a:lvl4pPr>
            <a:lvl5pPr lvl="4" rtl="0">
              <a:lnSpc>
                <a:spcPct val="115000"/>
              </a:lnSpc>
              <a:spcBef>
                <a:spcPts val="800"/>
              </a:spcBef>
              <a:spcAft>
                <a:spcPts val="0"/>
              </a:spcAft>
              <a:buSzPts val="1800"/>
              <a:buNone/>
              <a:defRPr/>
            </a:lvl5pPr>
            <a:lvl6pPr lvl="5" rtl="0">
              <a:lnSpc>
                <a:spcPct val="115000"/>
              </a:lnSpc>
              <a:spcBef>
                <a:spcPts val="800"/>
              </a:spcBef>
              <a:spcAft>
                <a:spcPts val="0"/>
              </a:spcAft>
              <a:buSzPts val="1800"/>
              <a:buNone/>
              <a:defRPr/>
            </a:lvl6pPr>
            <a:lvl7pPr lvl="6" rtl="0">
              <a:lnSpc>
                <a:spcPct val="115000"/>
              </a:lnSpc>
              <a:spcBef>
                <a:spcPts val="800"/>
              </a:spcBef>
              <a:spcAft>
                <a:spcPts val="0"/>
              </a:spcAft>
              <a:buSzPts val="1800"/>
              <a:buNone/>
              <a:defRPr/>
            </a:lvl7pPr>
            <a:lvl8pPr lvl="7" rtl="0">
              <a:lnSpc>
                <a:spcPct val="115000"/>
              </a:lnSpc>
              <a:spcBef>
                <a:spcPts val="800"/>
              </a:spcBef>
              <a:spcAft>
                <a:spcPts val="0"/>
              </a:spcAft>
              <a:buSzPts val="1800"/>
              <a:buNone/>
              <a:defRPr/>
            </a:lvl8pPr>
            <a:lvl9pPr lvl="8" rtl="0">
              <a:lnSpc>
                <a:spcPct val="115000"/>
              </a:lnSpc>
              <a:spcBef>
                <a:spcPts val="800"/>
              </a:spcBef>
              <a:spcAft>
                <a:spcPts val="800"/>
              </a:spcAft>
              <a:buSzPts val="1800"/>
              <a:buNone/>
              <a:defRPr/>
            </a:lvl9pPr>
          </a:lstStyle>
          <a:p/>
        </p:txBody>
      </p:sp>
    </p:spTree>
  </p:cSld>
  <p:clrMapOvr>
    <a:masterClrMapping/>
  </p:clrMapOvr>
  <p:extLst>
    <p:ext uri="{DCECCB84-F9BA-43D5-87BE-67443E8EF086}">
      <p15:sldGuideLst>
        <p15:guide id="1" pos="864">
          <p15:clr>
            <a:srgbClr val="FA7B17"/>
          </p15:clr>
        </p15:guide>
        <p15:guide id="2" orient="horz" pos="1368">
          <p15:clr>
            <a:srgbClr val="FA7B17"/>
          </p15:clr>
        </p15:guide>
      </p15:sldGuideLst>
    </p:ext>
  </p:extLst>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urity body slide - left aligned -white">
  <p:cSld name="Blank White_1_1_1_1_1_1_1_2_2">
    <p:bg>
      <p:bgPr>
        <a:blipFill>
          <a:blip r:embed="rId2">
            <a:alphaModFix/>
          </a:blip>
          <a:stretch>
            <a:fillRect/>
          </a:stretch>
        </a:blipFill>
      </p:bgPr>
    </p:bg>
    <p:spTree>
      <p:nvGrpSpPr>
        <p:cNvPr id="477" name="Shape 477"/>
        <p:cNvGrpSpPr/>
        <p:nvPr/>
      </p:nvGrpSpPr>
      <p:grpSpPr>
        <a:xfrm>
          <a:off x="0" y="0"/>
          <a:ext cx="0" cy="0"/>
          <a:chOff x="0" y="0"/>
          <a:chExt cx="0" cy="0"/>
        </a:xfrm>
      </p:grpSpPr>
      <p:sp>
        <p:nvSpPr>
          <p:cNvPr id="478" name="Google Shape;478;p99"/>
          <p:cNvSpPr txBox="1"/>
          <p:nvPr>
            <p:ph type="title"/>
          </p:nvPr>
        </p:nvSpPr>
        <p:spPr>
          <a:xfrm>
            <a:off x="571500" y="464775"/>
            <a:ext cx="7236900" cy="448200"/>
          </a:xfrm>
          <a:prstGeom prst="rect">
            <a:avLst/>
          </a:prstGeom>
        </p:spPr>
        <p:txBody>
          <a:bodyPr anchorCtr="0" anchor="t" bIns="0" lIns="0" spcFirstLastPara="1" rIns="0" wrap="square" tIns="0">
            <a:noAutofit/>
          </a:bodyPr>
          <a:lstStyle>
            <a:lvl1pPr lvl="0" rtl="0">
              <a:spcBef>
                <a:spcPts val="0"/>
              </a:spcBef>
              <a:spcAft>
                <a:spcPts val="0"/>
              </a:spcAft>
              <a:buSzPts val="2400"/>
              <a:buFont typeface="Inter ExtraBold"/>
              <a:buNone/>
              <a:defRPr sz="2400">
                <a:latin typeface="Inter ExtraBold"/>
                <a:ea typeface="Inter ExtraBold"/>
                <a:cs typeface="Inter ExtraBold"/>
                <a:sym typeface="Inter ExtraBold"/>
              </a:defRPr>
            </a:lvl1pPr>
            <a:lvl2pPr lvl="1" rtl="0">
              <a:spcBef>
                <a:spcPts val="0"/>
              </a:spcBef>
              <a:spcAft>
                <a:spcPts val="0"/>
              </a:spcAft>
              <a:buSzPts val="2800"/>
              <a:buFont typeface="Inter"/>
              <a:buNone/>
              <a:defRPr>
                <a:latin typeface="Inter"/>
                <a:ea typeface="Inter"/>
                <a:cs typeface="Inter"/>
                <a:sym typeface="Inter"/>
              </a:defRPr>
            </a:lvl2pPr>
            <a:lvl3pPr lvl="2" rtl="0">
              <a:spcBef>
                <a:spcPts val="0"/>
              </a:spcBef>
              <a:spcAft>
                <a:spcPts val="0"/>
              </a:spcAft>
              <a:buSzPts val="2800"/>
              <a:buFont typeface="Inter"/>
              <a:buNone/>
              <a:defRPr>
                <a:latin typeface="Inter"/>
                <a:ea typeface="Inter"/>
                <a:cs typeface="Inter"/>
                <a:sym typeface="Inter"/>
              </a:defRPr>
            </a:lvl3pPr>
            <a:lvl4pPr lvl="3" rtl="0">
              <a:spcBef>
                <a:spcPts val="0"/>
              </a:spcBef>
              <a:spcAft>
                <a:spcPts val="0"/>
              </a:spcAft>
              <a:buSzPts val="2800"/>
              <a:buFont typeface="Inter"/>
              <a:buNone/>
              <a:defRPr>
                <a:latin typeface="Inter"/>
                <a:ea typeface="Inter"/>
                <a:cs typeface="Inter"/>
                <a:sym typeface="Inter"/>
              </a:defRPr>
            </a:lvl4pPr>
            <a:lvl5pPr lvl="4" rtl="0">
              <a:spcBef>
                <a:spcPts val="0"/>
              </a:spcBef>
              <a:spcAft>
                <a:spcPts val="0"/>
              </a:spcAft>
              <a:buSzPts val="2800"/>
              <a:buFont typeface="Inter"/>
              <a:buNone/>
              <a:defRPr>
                <a:latin typeface="Inter"/>
                <a:ea typeface="Inter"/>
                <a:cs typeface="Inter"/>
                <a:sym typeface="Inter"/>
              </a:defRPr>
            </a:lvl5pPr>
            <a:lvl6pPr lvl="5" rtl="0">
              <a:spcBef>
                <a:spcPts val="0"/>
              </a:spcBef>
              <a:spcAft>
                <a:spcPts val="0"/>
              </a:spcAft>
              <a:buSzPts val="2800"/>
              <a:buFont typeface="Inter"/>
              <a:buNone/>
              <a:defRPr>
                <a:latin typeface="Inter"/>
                <a:ea typeface="Inter"/>
                <a:cs typeface="Inter"/>
                <a:sym typeface="Inter"/>
              </a:defRPr>
            </a:lvl6pPr>
            <a:lvl7pPr lvl="6" rtl="0">
              <a:spcBef>
                <a:spcPts val="0"/>
              </a:spcBef>
              <a:spcAft>
                <a:spcPts val="0"/>
              </a:spcAft>
              <a:buSzPts val="2800"/>
              <a:buFont typeface="Inter"/>
              <a:buNone/>
              <a:defRPr>
                <a:latin typeface="Inter"/>
                <a:ea typeface="Inter"/>
                <a:cs typeface="Inter"/>
                <a:sym typeface="Inter"/>
              </a:defRPr>
            </a:lvl7pPr>
            <a:lvl8pPr lvl="7" rtl="0">
              <a:spcBef>
                <a:spcPts val="0"/>
              </a:spcBef>
              <a:spcAft>
                <a:spcPts val="0"/>
              </a:spcAft>
              <a:buSzPts val="2800"/>
              <a:buFont typeface="Inter"/>
              <a:buNone/>
              <a:defRPr>
                <a:latin typeface="Inter"/>
                <a:ea typeface="Inter"/>
                <a:cs typeface="Inter"/>
                <a:sym typeface="Inter"/>
              </a:defRPr>
            </a:lvl8pPr>
            <a:lvl9pPr lvl="8" rtl="0">
              <a:spcBef>
                <a:spcPts val="0"/>
              </a:spcBef>
              <a:spcAft>
                <a:spcPts val="0"/>
              </a:spcAft>
              <a:buSzPts val="2800"/>
              <a:buFont typeface="Inter"/>
              <a:buNone/>
              <a:defRPr>
                <a:latin typeface="Inter"/>
                <a:ea typeface="Inter"/>
                <a:cs typeface="Inter"/>
                <a:sym typeface="Inter"/>
              </a:defRPr>
            </a:lvl9pPr>
          </a:lstStyle>
          <a:p/>
        </p:txBody>
      </p:sp>
      <p:sp>
        <p:nvSpPr>
          <p:cNvPr id="479" name="Google Shape;479;p99"/>
          <p:cNvSpPr txBox="1"/>
          <p:nvPr>
            <p:ph idx="1" type="subTitle"/>
          </p:nvPr>
        </p:nvSpPr>
        <p:spPr>
          <a:xfrm>
            <a:off x="571500" y="913058"/>
            <a:ext cx="6192000" cy="3621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SzPts val="1800"/>
              <a:buFont typeface="Inter"/>
              <a:buNone/>
              <a:defRPr>
                <a:latin typeface="Inter"/>
                <a:ea typeface="Inter"/>
                <a:cs typeface="Inter"/>
                <a:sym typeface="Inter"/>
              </a:defRPr>
            </a:lvl1pPr>
            <a:lvl2pPr lvl="1" rtl="0">
              <a:lnSpc>
                <a:spcPct val="115000"/>
              </a:lnSpc>
              <a:spcBef>
                <a:spcPts val="800"/>
              </a:spcBef>
              <a:spcAft>
                <a:spcPts val="0"/>
              </a:spcAft>
              <a:buClr>
                <a:schemeClr val="dk1"/>
              </a:buClr>
              <a:buSzPts val="1800"/>
              <a:buFont typeface="Inter"/>
              <a:buNone/>
              <a:defRPr>
                <a:solidFill>
                  <a:schemeClr val="dk1"/>
                </a:solidFill>
                <a:latin typeface="Inter"/>
                <a:ea typeface="Inter"/>
                <a:cs typeface="Inter"/>
                <a:sym typeface="Inter"/>
              </a:defRPr>
            </a:lvl2pPr>
            <a:lvl3pPr lvl="2" rtl="0">
              <a:lnSpc>
                <a:spcPct val="115000"/>
              </a:lnSpc>
              <a:spcBef>
                <a:spcPts val="800"/>
              </a:spcBef>
              <a:spcAft>
                <a:spcPts val="0"/>
              </a:spcAft>
              <a:buClr>
                <a:schemeClr val="dk1"/>
              </a:buClr>
              <a:buSzPts val="1800"/>
              <a:buFont typeface="Inter"/>
              <a:buNone/>
              <a:defRPr>
                <a:solidFill>
                  <a:schemeClr val="dk1"/>
                </a:solidFill>
                <a:latin typeface="Inter"/>
                <a:ea typeface="Inter"/>
                <a:cs typeface="Inter"/>
                <a:sym typeface="Inter"/>
              </a:defRPr>
            </a:lvl3pPr>
            <a:lvl4pPr lvl="3" rtl="0">
              <a:lnSpc>
                <a:spcPct val="115000"/>
              </a:lnSpc>
              <a:spcBef>
                <a:spcPts val="800"/>
              </a:spcBef>
              <a:spcAft>
                <a:spcPts val="0"/>
              </a:spcAft>
              <a:buClr>
                <a:schemeClr val="dk1"/>
              </a:buClr>
              <a:buSzPts val="1800"/>
              <a:buFont typeface="Inter"/>
              <a:buNone/>
              <a:defRPr>
                <a:solidFill>
                  <a:schemeClr val="dk1"/>
                </a:solidFill>
                <a:latin typeface="Inter"/>
                <a:ea typeface="Inter"/>
                <a:cs typeface="Inter"/>
                <a:sym typeface="Inter"/>
              </a:defRPr>
            </a:lvl4pPr>
            <a:lvl5pPr lvl="4" rtl="0">
              <a:lnSpc>
                <a:spcPct val="115000"/>
              </a:lnSpc>
              <a:spcBef>
                <a:spcPts val="800"/>
              </a:spcBef>
              <a:spcAft>
                <a:spcPts val="0"/>
              </a:spcAft>
              <a:buClr>
                <a:schemeClr val="dk1"/>
              </a:buClr>
              <a:buSzPts val="1800"/>
              <a:buFont typeface="Inter"/>
              <a:buNone/>
              <a:defRPr>
                <a:solidFill>
                  <a:schemeClr val="dk1"/>
                </a:solidFill>
                <a:latin typeface="Inter"/>
                <a:ea typeface="Inter"/>
                <a:cs typeface="Inter"/>
                <a:sym typeface="Inter"/>
              </a:defRPr>
            </a:lvl5pPr>
            <a:lvl6pPr lvl="5" rtl="0">
              <a:lnSpc>
                <a:spcPct val="115000"/>
              </a:lnSpc>
              <a:spcBef>
                <a:spcPts val="800"/>
              </a:spcBef>
              <a:spcAft>
                <a:spcPts val="0"/>
              </a:spcAft>
              <a:buClr>
                <a:schemeClr val="dk1"/>
              </a:buClr>
              <a:buSzPts val="1800"/>
              <a:buFont typeface="Inter"/>
              <a:buNone/>
              <a:defRPr>
                <a:solidFill>
                  <a:schemeClr val="dk1"/>
                </a:solidFill>
                <a:latin typeface="Inter"/>
                <a:ea typeface="Inter"/>
                <a:cs typeface="Inter"/>
                <a:sym typeface="Inter"/>
              </a:defRPr>
            </a:lvl6pPr>
            <a:lvl7pPr lvl="6" rtl="0">
              <a:lnSpc>
                <a:spcPct val="115000"/>
              </a:lnSpc>
              <a:spcBef>
                <a:spcPts val="800"/>
              </a:spcBef>
              <a:spcAft>
                <a:spcPts val="0"/>
              </a:spcAft>
              <a:buClr>
                <a:schemeClr val="dk1"/>
              </a:buClr>
              <a:buSzPts val="1800"/>
              <a:buFont typeface="Inter"/>
              <a:buNone/>
              <a:defRPr>
                <a:solidFill>
                  <a:schemeClr val="dk1"/>
                </a:solidFill>
                <a:latin typeface="Inter"/>
                <a:ea typeface="Inter"/>
                <a:cs typeface="Inter"/>
                <a:sym typeface="Inter"/>
              </a:defRPr>
            </a:lvl7pPr>
            <a:lvl8pPr lvl="7" rtl="0">
              <a:lnSpc>
                <a:spcPct val="115000"/>
              </a:lnSpc>
              <a:spcBef>
                <a:spcPts val="800"/>
              </a:spcBef>
              <a:spcAft>
                <a:spcPts val="0"/>
              </a:spcAft>
              <a:buClr>
                <a:schemeClr val="dk1"/>
              </a:buClr>
              <a:buSzPts val="1800"/>
              <a:buFont typeface="Inter"/>
              <a:buNone/>
              <a:defRPr>
                <a:solidFill>
                  <a:schemeClr val="dk1"/>
                </a:solidFill>
                <a:latin typeface="Inter"/>
                <a:ea typeface="Inter"/>
                <a:cs typeface="Inter"/>
                <a:sym typeface="Inter"/>
              </a:defRPr>
            </a:lvl8pPr>
            <a:lvl9pPr lvl="8" rtl="0">
              <a:lnSpc>
                <a:spcPct val="115000"/>
              </a:lnSpc>
              <a:spcBef>
                <a:spcPts val="800"/>
              </a:spcBef>
              <a:spcAft>
                <a:spcPts val="800"/>
              </a:spcAft>
              <a:buClr>
                <a:schemeClr val="dk1"/>
              </a:buClr>
              <a:buSzPts val="1800"/>
              <a:buFont typeface="Inter"/>
              <a:buNone/>
              <a:defRPr>
                <a:solidFill>
                  <a:schemeClr val="dk1"/>
                </a:solidFill>
                <a:latin typeface="Inter"/>
                <a:ea typeface="Inter"/>
                <a:cs typeface="Inter"/>
                <a:sym typeface="Inter"/>
              </a:defRPr>
            </a:lvl9pPr>
          </a:lstStyle>
          <a:p/>
        </p:txBody>
      </p:sp>
      <p:sp>
        <p:nvSpPr>
          <p:cNvPr id="480" name="Google Shape;480;p99"/>
          <p:cNvSpPr txBox="1"/>
          <p:nvPr>
            <p:ph idx="2" type="body"/>
          </p:nvPr>
        </p:nvSpPr>
        <p:spPr>
          <a:xfrm>
            <a:off x="571500" y="1284199"/>
            <a:ext cx="4678200" cy="2896800"/>
          </a:xfrm>
          <a:prstGeom prst="rect">
            <a:avLst/>
          </a:prstGeom>
        </p:spPr>
        <p:txBody>
          <a:bodyPr anchorCtr="0" anchor="t" bIns="0" lIns="0" spcFirstLastPara="1" rIns="0" wrap="square" tIns="0">
            <a:noAutofit/>
          </a:bodyPr>
          <a:lstStyle>
            <a:lvl1pPr indent="-330200" lvl="0" marL="457200" rtl="0">
              <a:lnSpc>
                <a:spcPct val="115000"/>
              </a:lnSpc>
              <a:spcBef>
                <a:spcPts val="0"/>
              </a:spcBef>
              <a:spcAft>
                <a:spcPts val="0"/>
              </a:spcAft>
              <a:buSzPts val="1600"/>
              <a:buFont typeface="Inter"/>
              <a:buChar char="●"/>
              <a:defRPr>
                <a:solidFill>
                  <a:schemeClr val="dk1"/>
                </a:solidFill>
                <a:latin typeface="Inter"/>
                <a:ea typeface="Inter"/>
                <a:cs typeface="Inter"/>
                <a:sym typeface="Inter"/>
              </a:defRPr>
            </a:lvl1pPr>
            <a:lvl2pPr indent="-342900" lvl="1" marL="914400" rtl="0">
              <a:lnSpc>
                <a:spcPct val="115000"/>
              </a:lnSpc>
              <a:spcBef>
                <a:spcPts val="800"/>
              </a:spcBef>
              <a:spcAft>
                <a:spcPts val="0"/>
              </a:spcAft>
              <a:buClr>
                <a:schemeClr val="dk1"/>
              </a:buClr>
              <a:buSzPts val="1800"/>
              <a:buFont typeface="Inter"/>
              <a:buChar char="○"/>
              <a:defRPr>
                <a:solidFill>
                  <a:schemeClr val="dk1"/>
                </a:solidFill>
                <a:latin typeface="Inter"/>
                <a:ea typeface="Inter"/>
                <a:cs typeface="Inter"/>
                <a:sym typeface="Inter"/>
              </a:defRPr>
            </a:lvl2pPr>
            <a:lvl3pPr indent="-342900" lvl="2" marL="1371600" rtl="0">
              <a:lnSpc>
                <a:spcPct val="115000"/>
              </a:lnSpc>
              <a:spcBef>
                <a:spcPts val="800"/>
              </a:spcBef>
              <a:spcAft>
                <a:spcPts val="0"/>
              </a:spcAft>
              <a:buClr>
                <a:schemeClr val="dk1"/>
              </a:buClr>
              <a:buSzPts val="1800"/>
              <a:buFont typeface="Inter"/>
              <a:buChar char="ᐨ"/>
              <a:defRPr>
                <a:solidFill>
                  <a:schemeClr val="dk1"/>
                </a:solidFill>
                <a:latin typeface="Inter"/>
                <a:ea typeface="Inter"/>
                <a:cs typeface="Inter"/>
                <a:sym typeface="Inter"/>
              </a:defRPr>
            </a:lvl3pPr>
            <a:lvl4pPr indent="-342900" lvl="3" marL="1828800" rtl="0">
              <a:lnSpc>
                <a:spcPct val="115000"/>
              </a:lnSpc>
              <a:spcBef>
                <a:spcPts val="800"/>
              </a:spcBef>
              <a:spcAft>
                <a:spcPts val="0"/>
              </a:spcAft>
              <a:buClr>
                <a:schemeClr val="dk1"/>
              </a:buClr>
              <a:buSzPts val="1800"/>
              <a:buFont typeface="Inter"/>
              <a:buChar char="ᐨ"/>
              <a:defRPr>
                <a:solidFill>
                  <a:schemeClr val="dk1"/>
                </a:solidFill>
                <a:latin typeface="Inter"/>
                <a:ea typeface="Inter"/>
                <a:cs typeface="Inter"/>
                <a:sym typeface="Inter"/>
              </a:defRPr>
            </a:lvl4pPr>
            <a:lvl5pPr indent="-342900" lvl="4" marL="2286000" rtl="0">
              <a:lnSpc>
                <a:spcPct val="115000"/>
              </a:lnSpc>
              <a:spcBef>
                <a:spcPts val="800"/>
              </a:spcBef>
              <a:spcAft>
                <a:spcPts val="0"/>
              </a:spcAft>
              <a:buClr>
                <a:schemeClr val="dk1"/>
              </a:buClr>
              <a:buSzPts val="1800"/>
              <a:buFont typeface="Inter"/>
              <a:buChar char="ᐨ"/>
              <a:defRPr>
                <a:solidFill>
                  <a:schemeClr val="dk1"/>
                </a:solidFill>
                <a:latin typeface="Inter"/>
                <a:ea typeface="Inter"/>
                <a:cs typeface="Inter"/>
                <a:sym typeface="Inter"/>
              </a:defRPr>
            </a:lvl5pPr>
            <a:lvl6pPr indent="-342900" lvl="5" marL="2743200" rtl="0">
              <a:lnSpc>
                <a:spcPct val="115000"/>
              </a:lnSpc>
              <a:spcBef>
                <a:spcPts val="800"/>
              </a:spcBef>
              <a:spcAft>
                <a:spcPts val="0"/>
              </a:spcAft>
              <a:buClr>
                <a:schemeClr val="dk1"/>
              </a:buClr>
              <a:buSzPts val="1800"/>
              <a:buFont typeface="Inter"/>
              <a:buChar char="ᐨ"/>
              <a:defRPr>
                <a:solidFill>
                  <a:schemeClr val="dk1"/>
                </a:solidFill>
                <a:latin typeface="Inter"/>
                <a:ea typeface="Inter"/>
                <a:cs typeface="Inter"/>
                <a:sym typeface="Inter"/>
              </a:defRPr>
            </a:lvl6pPr>
            <a:lvl7pPr indent="-342900" lvl="6" marL="3200400" rtl="0">
              <a:lnSpc>
                <a:spcPct val="115000"/>
              </a:lnSpc>
              <a:spcBef>
                <a:spcPts val="800"/>
              </a:spcBef>
              <a:spcAft>
                <a:spcPts val="0"/>
              </a:spcAft>
              <a:buClr>
                <a:schemeClr val="dk1"/>
              </a:buClr>
              <a:buSzPts val="1800"/>
              <a:buFont typeface="Inter"/>
              <a:buChar char="ᐨ"/>
              <a:defRPr>
                <a:solidFill>
                  <a:schemeClr val="dk1"/>
                </a:solidFill>
                <a:latin typeface="Inter"/>
                <a:ea typeface="Inter"/>
                <a:cs typeface="Inter"/>
                <a:sym typeface="Inter"/>
              </a:defRPr>
            </a:lvl7pPr>
            <a:lvl8pPr indent="-342900" lvl="7" marL="3657600" rtl="0">
              <a:lnSpc>
                <a:spcPct val="115000"/>
              </a:lnSpc>
              <a:spcBef>
                <a:spcPts val="800"/>
              </a:spcBef>
              <a:spcAft>
                <a:spcPts val="0"/>
              </a:spcAft>
              <a:buClr>
                <a:schemeClr val="dk1"/>
              </a:buClr>
              <a:buSzPts val="1800"/>
              <a:buFont typeface="Inter"/>
              <a:buChar char="ᐨ"/>
              <a:defRPr>
                <a:solidFill>
                  <a:schemeClr val="dk1"/>
                </a:solidFill>
                <a:latin typeface="Inter"/>
                <a:ea typeface="Inter"/>
                <a:cs typeface="Inter"/>
                <a:sym typeface="Inter"/>
              </a:defRPr>
            </a:lvl8pPr>
            <a:lvl9pPr indent="-342900" lvl="8" marL="4114800" rtl="0">
              <a:lnSpc>
                <a:spcPct val="115000"/>
              </a:lnSpc>
              <a:spcBef>
                <a:spcPts val="800"/>
              </a:spcBef>
              <a:spcAft>
                <a:spcPts val="800"/>
              </a:spcAft>
              <a:buClr>
                <a:schemeClr val="dk1"/>
              </a:buClr>
              <a:buSzPts val="1800"/>
              <a:buFont typeface="Inter"/>
              <a:buChar char="ᐨ"/>
              <a:defRPr>
                <a:solidFill>
                  <a:schemeClr val="dk1"/>
                </a:solidFill>
                <a:latin typeface="Inter"/>
                <a:ea typeface="Inter"/>
                <a:cs typeface="Inter"/>
                <a:sym typeface="Inter"/>
              </a:defRPr>
            </a:lvl9pPr>
          </a:lstStyle>
          <a:p/>
        </p:txBody>
      </p:sp>
    </p:spTree>
  </p:cSld>
  <p:clrMapOvr>
    <a:masterClrMapping/>
  </p:clrMapOvr>
  <p:extLst>
    <p:ext uri="{DCECCB84-F9BA-43D5-87BE-67443E8EF086}">
      <p15:sldGuideLst>
        <p15:guide id="1" pos="360">
          <p15:clr>
            <a:srgbClr val="FA7B17"/>
          </p15:clr>
        </p15:guide>
        <p15:guide id="2" orient="horz" pos="482">
          <p15:clr>
            <a:srgbClr val="FA7B17"/>
          </p15:clr>
        </p15:guide>
        <p15:guide id="3" orient="horz" pos="978">
          <p15:clr>
            <a:srgbClr val="FA7B17"/>
          </p15:clr>
        </p15:guide>
        <p15:guide id="4" orient="horz" pos="477">
          <p15:clr>
            <a:srgbClr val="FA7B17"/>
          </p15:clr>
        </p15:guide>
      </p15:sldGuideLst>
    </p:ext>
  </p:extLst>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left aligned, single-line">
  <p:cSld name="Blank White_1_1_1_1_1_1_1_2_1">
    <p:spTree>
      <p:nvGrpSpPr>
        <p:cNvPr id="481" name="Shape 481"/>
        <p:cNvGrpSpPr/>
        <p:nvPr/>
      </p:nvGrpSpPr>
      <p:grpSpPr>
        <a:xfrm>
          <a:off x="0" y="0"/>
          <a:ext cx="0" cy="0"/>
          <a:chOff x="0" y="0"/>
          <a:chExt cx="0" cy="0"/>
        </a:xfrm>
      </p:grpSpPr>
      <p:sp>
        <p:nvSpPr>
          <p:cNvPr id="482" name="Google Shape;482;p100"/>
          <p:cNvSpPr txBox="1"/>
          <p:nvPr>
            <p:ph type="title"/>
          </p:nvPr>
        </p:nvSpPr>
        <p:spPr>
          <a:xfrm>
            <a:off x="571500" y="473749"/>
            <a:ext cx="7236900" cy="448200"/>
          </a:xfrm>
          <a:prstGeom prst="rect">
            <a:avLst/>
          </a:prstGeom>
        </p:spPr>
        <p:txBody>
          <a:bodyPr anchorCtr="0" anchor="t" bIns="0" lIns="0" spcFirstLastPara="1" rIns="0" wrap="square" tIns="0">
            <a:noAutofit/>
          </a:bodyPr>
          <a:lstStyle>
            <a:lvl1pPr lvl="0" rtl="0">
              <a:spcBef>
                <a:spcPts val="0"/>
              </a:spcBef>
              <a:spcAft>
                <a:spcPts val="0"/>
              </a:spcAft>
              <a:buSzPts val="2400"/>
              <a:buFont typeface="Inter ExtraBold"/>
              <a:buNone/>
              <a:defRPr sz="2400">
                <a:latin typeface="Inter ExtraBold"/>
                <a:ea typeface="Inter ExtraBold"/>
                <a:cs typeface="Inter ExtraBold"/>
                <a:sym typeface="Inter ExtraBold"/>
              </a:defRPr>
            </a:lvl1pPr>
            <a:lvl2pPr lvl="1" rtl="0">
              <a:spcBef>
                <a:spcPts val="0"/>
              </a:spcBef>
              <a:spcAft>
                <a:spcPts val="0"/>
              </a:spcAft>
              <a:buSzPts val="2800"/>
              <a:buFont typeface="Inter"/>
              <a:buNone/>
              <a:defRPr>
                <a:latin typeface="Inter"/>
                <a:ea typeface="Inter"/>
                <a:cs typeface="Inter"/>
                <a:sym typeface="Inter"/>
              </a:defRPr>
            </a:lvl2pPr>
            <a:lvl3pPr lvl="2" rtl="0">
              <a:spcBef>
                <a:spcPts val="0"/>
              </a:spcBef>
              <a:spcAft>
                <a:spcPts val="0"/>
              </a:spcAft>
              <a:buSzPts val="2800"/>
              <a:buFont typeface="Inter"/>
              <a:buNone/>
              <a:defRPr>
                <a:latin typeface="Inter"/>
                <a:ea typeface="Inter"/>
                <a:cs typeface="Inter"/>
                <a:sym typeface="Inter"/>
              </a:defRPr>
            </a:lvl3pPr>
            <a:lvl4pPr lvl="3" rtl="0">
              <a:spcBef>
                <a:spcPts val="0"/>
              </a:spcBef>
              <a:spcAft>
                <a:spcPts val="0"/>
              </a:spcAft>
              <a:buSzPts val="2800"/>
              <a:buFont typeface="Inter"/>
              <a:buNone/>
              <a:defRPr>
                <a:latin typeface="Inter"/>
                <a:ea typeface="Inter"/>
                <a:cs typeface="Inter"/>
                <a:sym typeface="Inter"/>
              </a:defRPr>
            </a:lvl4pPr>
            <a:lvl5pPr lvl="4" rtl="0">
              <a:spcBef>
                <a:spcPts val="0"/>
              </a:spcBef>
              <a:spcAft>
                <a:spcPts val="0"/>
              </a:spcAft>
              <a:buSzPts val="2800"/>
              <a:buFont typeface="Inter"/>
              <a:buNone/>
              <a:defRPr>
                <a:latin typeface="Inter"/>
                <a:ea typeface="Inter"/>
                <a:cs typeface="Inter"/>
                <a:sym typeface="Inter"/>
              </a:defRPr>
            </a:lvl5pPr>
            <a:lvl6pPr lvl="5" rtl="0">
              <a:spcBef>
                <a:spcPts val="0"/>
              </a:spcBef>
              <a:spcAft>
                <a:spcPts val="0"/>
              </a:spcAft>
              <a:buSzPts val="2800"/>
              <a:buFont typeface="Inter"/>
              <a:buNone/>
              <a:defRPr>
                <a:latin typeface="Inter"/>
                <a:ea typeface="Inter"/>
                <a:cs typeface="Inter"/>
                <a:sym typeface="Inter"/>
              </a:defRPr>
            </a:lvl6pPr>
            <a:lvl7pPr lvl="6" rtl="0">
              <a:spcBef>
                <a:spcPts val="0"/>
              </a:spcBef>
              <a:spcAft>
                <a:spcPts val="0"/>
              </a:spcAft>
              <a:buSzPts val="2800"/>
              <a:buFont typeface="Inter"/>
              <a:buNone/>
              <a:defRPr>
                <a:latin typeface="Inter"/>
                <a:ea typeface="Inter"/>
                <a:cs typeface="Inter"/>
                <a:sym typeface="Inter"/>
              </a:defRPr>
            </a:lvl7pPr>
            <a:lvl8pPr lvl="7" rtl="0">
              <a:spcBef>
                <a:spcPts val="0"/>
              </a:spcBef>
              <a:spcAft>
                <a:spcPts val="0"/>
              </a:spcAft>
              <a:buSzPts val="2800"/>
              <a:buFont typeface="Inter"/>
              <a:buNone/>
              <a:defRPr>
                <a:latin typeface="Inter"/>
                <a:ea typeface="Inter"/>
                <a:cs typeface="Inter"/>
                <a:sym typeface="Inter"/>
              </a:defRPr>
            </a:lvl8pPr>
            <a:lvl9pPr lvl="8" rtl="0">
              <a:spcBef>
                <a:spcPts val="0"/>
              </a:spcBef>
              <a:spcAft>
                <a:spcPts val="0"/>
              </a:spcAft>
              <a:buSzPts val="2800"/>
              <a:buFont typeface="Inter"/>
              <a:buNone/>
              <a:defRPr>
                <a:latin typeface="Inter"/>
                <a:ea typeface="Inter"/>
                <a:cs typeface="Inter"/>
                <a:sym typeface="Inter"/>
              </a:defRPr>
            </a:lvl9pPr>
          </a:lstStyle>
          <a:p/>
        </p:txBody>
      </p:sp>
      <p:sp>
        <p:nvSpPr>
          <p:cNvPr id="483" name="Google Shape;483;p100"/>
          <p:cNvSpPr txBox="1"/>
          <p:nvPr>
            <p:ph idx="1" type="subTitle"/>
          </p:nvPr>
        </p:nvSpPr>
        <p:spPr>
          <a:xfrm>
            <a:off x="571500" y="922031"/>
            <a:ext cx="6192000" cy="3621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SzPts val="1800"/>
              <a:buFont typeface="Inter"/>
              <a:buNone/>
              <a:defRPr>
                <a:latin typeface="Inter"/>
                <a:ea typeface="Inter"/>
                <a:cs typeface="Inter"/>
                <a:sym typeface="Inter"/>
              </a:defRPr>
            </a:lvl1pPr>
            <a:lvl2pPr lvl="1" rtl="0">
              <a:lnSpc>
                <a:spcPct val="115000"/>
              </a:lnSpc>
              <a:spcBef>
                <a:spcPts val="800"/>
              </a:spcBef>
              <a:spcAft>
                <a:spcPts val="0"/>
              </a:spcAft>
              <a:buClr>
                <a:schemeClr val="dk1"/>
              </a:buClr>
              <a:buSzPts val="1800"/>
              <a:buFont typeface="Inter"/>
              <a:buNone/>
              <a:defRPr>
                <a:solidFill>
                  <a:schemeClr val="dk1"/>
                </a:solidFill>
                <a:latin typeface="Inter"/>
                <a:ea typeface="Inter"/>
                <a:cs typeface="Inter"/>
                <a:sym typeface="Inter"/>
              </a:defRPr>
            </a:lvl2pPr>
            <a:lvl3pPr lvl="2" rtl="0">
              <a:lnSpc>
                <a:spcPct val="115000"/>
              </a:lnSpc>
              <a:spcBef>
                <a:spcPts val="800"/>
              </a:spcBef>
              <a:spcAft>
                <a:spcPts val="0"/>
              </a:spcAft>
              <a:buClr>
                <a:schemeClr val="dk1"/>
              </a:buClr>
              <a:buSzPts val="1800"/>
              <a:buFont typeface="Inter"/>
              <a:buNone/>
              <a:defRPr>
                <a:solidFill>
                  <a:schemeClr val="dk1"/>
                </a:solidFill>
                <a:latin typeface="Inter"/>
                <a:ea typeface="Inter"/>
                <a:cs typeface="Inter"/>
                <a:sym typeface="Inter"/>
              </a:defRPr>
            </a:lvl3pPr>
            <a:lvl4pPr lvl="3" rtl="0">
              <a:lnSpc>
                <a:spcPct val="115000"/>
              </a:lnSpc>
              <a:spcBef>
                <a:spcPts val="800"/>
              </a:spcBef>
              <a:spcAft>
                <a:spcPts val="0"/>
              </a:spcAft>
              <a:buClr>
                <a:schemeClr val="dk1"/>
              </a:buClr>
              <a:buSzPts val="1800"/>
              <a:buFont typeface="Inter"/>
              <a:buNone/>
              <a:defRPr>
                <a:solidFill>
                  <a:schemeClr val="dk1"/>
                </a:solidFill>
                <a:latin typeface="Inter"/>
                <a:ea typeface="Inter"/>
                <a:cs typeface="Inter"/>
                <a:sym typeface="Inter"/>
              </a:defRPr>
            </a:lvl4pPr>
            <a:lvl5pPr lvl="4" rtl="0">
              <a:lnSpc>
                <a:spcPct val="115000"/>
              </a:lnSpc>
              <a:spcBef>
                <a:spcPts val="800"/>
              </a:spcBef>
              <a:spcAft>
                <a:spcPts val="0"/>
              </a:spcAft>
              <a:buClr>
                <a:schemeClr val="dk1"/>
              </a:buClr>
              <a:buSzPts val="1800"/>
              <a:buFont typeface="Inter"/>
              <a:buNone/>
              <a:defRPr>
                <a:solidFill>
                  <a:schemeClr val="dk1"/>
                </a:solidFill>
                <a:latin typeface="Inter"/>
                <a:ea typeface="Inter"/>
                <a:cs typeface="Inter"/>
                <a:sym typeface="Inter"/>
              </a:defRPr>
            </a:lvl5pPr>
            <a:lvl6pPr lvl="5" rtl="0">
              <a:lnSpc>
                <a:spcPct val="115000"/>
              </a:lnSpc>
              <a:spcBef>
                <a:spcPts val="800"/>
              </a:spcBef>
              <a:spcAft>
                <a:spcPts val="0"/>
              </a:spcAft>
              <a:buClr>
                <a:schemeClr val="dk1"/>
              </a:buClr>
              <a:buSzPts val="1800"/>
              <a:buFont typeface="Inter"/>
              <a:buNone/>
              <a:defRPr>
                <a:solidFill>
                  <a:schemeClr val="dk1"/>
                </a:solidFill>
                <a:latin typeface="Inter"/>
                <a:ea typeface="Inter"/>
                <a:cs typeface="Inter"/>
                <a:sym typeface="Inter"/>
              </a:defRPr>
            </a:lvl6pPr>
            <a:lvl7pPr lvl="6" rtl="0">
              <a:lnSpc>
                <a:spcPct val="115000"/>
              </a:lnSpc>
              <a:spcBef>
                <a:spcPts val="800"/>
              </a:spcBef>
              <a:spcAft>
                <a:spcPts val="0"/>
              </a:spcAft>
              <a:buClr>
                <a:schemeClr val="dk1"/>
              </a:buClr>
              <a:buSzPts val="1800"/>
              <a:buFont typeface="Inter"/>
              <a:buNone/>
              <a:defRPr>
                <a:solidFill>
                  <a:schemeClr val="dk1"/>
                </a:solidFill>
                <a:latin typeface="Inter"/>
                <a:ea typeface="Inter"/>
                <a:cs typeface="Inter"/>
                <a:sym typeface="Inter"/>
              </a:defRPr>
            </a:lvl7pPr>
            <a:lvl8pPr lvl="7" rtl="0">
              <a:lnSpc>
                <a:spcPct val="115000"/>
              </a:lnSpc>
              <a:spcBef>
                <a:spcPts val="800"/>
              </a:spcBef>
              <a:spcAft>
                <a:spcPts val="0"/>
              </a:spcAft>
              <a:buClr>
                <a:schemeClr val="dk1"/>
              </a:buClr>
              <a:buSzPts val="1800"/>
              <a:buFont typeface="Inter"/>
              <a:buNone/>
              <a:defRPr>
                <a:solidFill>
                  <a:schemeClr val="dk1"/>
                </a:solidFill>
                <a:latin typeface="Inter"/>
                <a:ea typeface="Inter"/>
                <a:cs typeface="Inter"/>
                <a:sym typeface="Inter"/>
              </a:defRPr>
            </a:lvl8pPr>
            <a:lvl9pPr lvl="8" rtl="0">
              <a:lnSpc>
                <a:spcPct val="115000"/>
              </a:lnSpc>
              <a:spcBef>
                <a:spcPts val="800"/>
              </a:spcBef>
              <a:spcAft>
                <a:spcPts val="800"/>
              </a:spcAft>
              <a:buClr>
                <a:schemeClr val="dk1"/>
              </a:buClr>
              <a:buSzPts val="1800"/>
              <a:buFont typeface="Inter"/>
              <a:buNone/>
              <a:defRPr>
                <a:solidFill>
                  <a:schemeClr val="dk1"/>
                </a:solidFill>
                <a:latin typeface="Inter"/>
                <a:ea typeface="Inter"/>
                <a:cs typeface="Inter"/>
                <a:sym typeface="Inter"/>
              </a:defRPr>
            </a:lvl9pPr>
          </a:lstStyle>
          <a:p/>
        </p:txBody>
      </p:sp>
      <p:sp>
        <p:nvSpPr>
          <p:cNvPr id="484" name="Google Shape;484;p100"/>
          <p:cNvSpPr txBox="1"/>
          <p:nvPr>
            <p:ph idx="2" type="body"/>
          </p:nvPr>
        </p:nvSpPr>
        <p:spPr>
          <a:xfrm>
            <a:off x="571500" y="1284199"/>
            <a:ext cx="4678200" cy="2896800"/>
          </a:xfrm>
          <a:prstGeom prst="rect">
            <a:avLst/>
          </a:prstGeom>
        </p:spPr>
        <p:txBody>
          <a:bodyPr anchorCtr="0" anchor="t" bIns="0" lIns="0" spcFirstLastPara="1" rIns="0" wrap="square" tIns="0">
            <a:noAutofit/>
          </a:bodyPr>
          <a:lstStyle>
            <a:lvl1pPr indent="-330200" lvl="0" marL="457200" rtl="0">
              <a:lnSpc>
                <a:spcPct val="115000"/>
              </a:lnSpc>
              <a:spcBef>
                <a:spcPts val="0"/>
              </a:spcBef>
              <a:spcAft>
                <a:spcPts val="0"/>
              </a:spcAft>
              <a:buSzPts val="1600"/>
              <a:buFont typeface="Inter"/>
              <a:buChar char="●"/>
              <a:defRPr>
                <a:solidFill>
                  <a:schemeClr val="dk1"/>
                </a:solidFill>
                <a:latin typeface="Inter"/>
                <a:ea typeface="Inter"/>
                <a:cs typeface="Inter"/>
                <a:sym typeface="Inter"/>
              </a:defRPr>
            </a:lvl1pPr>
            <a:lvl2pPr indent="-342900" lvl="1" marL="914400" rtl="0">
              <a:lnSpc>
                <a:spcPct val="115000"/>
              </a:lnSpc>
              <a:spcBef>
                <a:spcPts val="800"/>
              </a:spcBef>
              <a:spcAft>
                <a:spcPts val="0"/>
              </a:spcAft>
              <a:buClr>
                <a:schemeClr val="dk1"/>
              </a:buClr>
              <a:buSzPts val="1800"/>
              <a:buFont typeface="Inter"/>
              <a:buChar char="○"/>
              <a:defRPr>
                <a:solidFill>
                  <a:schemeClr val="dk1"/>
                </a:solidFill>
                <a:latin typeface="Inter"/>
                <a:ea typeface="Inter"/>
                <a:cs typeface="Inter"/>
                <a:sym typeface="Inter"/>
              </a:defRPr>
            </a:lvl2pPr>
            <a:lvl3pPr indent="-342900" lvl="2" marL="1371600" rtl="0">
              <a:lnSpc>
                <a:spcPct val="115000"/>
              </a:lnSpc>
              <a:spcBef>
                <a:spcPts val="800"/>
              </a:spcBef>
              <a:spcAft>
                <a:spcPts val="0"/>
              </a:spcAft>
              <a:buClr>
                <a:schemeClr val="dk1"/>
              </a:buClr>
              <a:buSzPts val="1800"/>
              <a:buFont typeface="Inter"/>
              <a:buChar char="ᐨ"/>
              <a:defRPr>
                <a:solidFill>
                  <a:schemeClr val="dk1"/>
                </a:solidFill>
                <a:latin typeface="Inter"/>
                <a:ea typeface="Inter"/>
                <a:cs typeface="Inter"/>
                <a:sym typeface="Inter"/>
              </a:defRPr>
            </a:lvl3pPr>
            <a:lvl4pPr indent="-342900" lvl="3" marL="1828800" rtl="0">
              <a:lnSpc>
                <a:spcPct val="115000"/>
              </a:lnSpc>
              <a:spcBef>
                <a:spcPts val="800"/>
              </a:spcBef>
              <a:spcAft>
                <a:spcPts val="0"/>
              </a:spcAft>
              <a:buClr>
                <a:schemeClr val="dk1"/>
              </a:buClr>
              <a:buSzPts val="1800"/>
              <a:buFont typeface="Inter"/>
              <a:buChar char="ᐨ"/>
              <a:defRPr>
                <a:solidFill>
                  <a:schemeClr val="dk1"/>
                </a:solidFill>
                <a:latin typeface="Inter"/>
                <a:ea typeface="Inter"/>
                <a:cs typeface="Inter"/>
                <a:sym typeface="Inter"/>
              </a:defRPr>
            </a:lvl4pPr>
            <a:lvl5pPr indent="-342900" lvl="4" marL="2286000" rtl="0">
              <a:lnSpc>
                <a:spcPct val="115000"/>
              </a:lnSpc>
              <a:spcBef>
                <a:spcPts val="800"/>
              </a:spcBef>
              <a:spcAft>
                <a:spcPts val="0"/>
              </a:spcAft>
              <a:buClr>
                <a:schemeClr val="dk1"/>
              </a:buClr>
              <a:buSzPts val="1800"/>
              <a:buFont typeface="Inter"/>
              <a:buChar char="ᐨ"/>
              <a:defRPr>
                <a:solidFill>
                  <a:schemeClr val="dk1"/>
                </a:solidFill>
                <a:latin typeface="Inter"/>
                <a:ea typeface="Inter"/>
                <a:cs typeface="Inter"/>
                <a:sym typeface="Inter"/>
              </a:defRPr>
            </a:lvl5pPr>
            <a:lvl6pPr indent="-342900" lvl="5" marL="2743200" rtl="0">
              <a:lnSpc>
                <a:spcPct val="115000"/>
              </a:lnSpc>
              <a:spcBef>
                <a:spcPts val="800"/>
              </a:spcBef>
              <a:spcAft>
                <a:spcPts val="0"/>
              </a:spcAft>
              <a:buClr>
                <a:schemeClr val="dk1"/>
              </a:buClr>
              <a:buSzPts val="1800"/>
              <a:buFont typeface="Inter"/>
              <a:buChar char="ᐨ"/>
              <a:defRPr>
                <a:solidFill>
                  <a:schemeClr val="dk1"/>
                </a:solidFill>
                <a:latin typeface="Inter"/>
                <a:ea typeface="Inter"/>
                <a:cs typeface="Inter"/>
                <a:sym typeface="Inter"/>
              </a:defRPr>
            </a:lvl6pPr>
            <a:lvl7pPr indent="-342900" lvl="6" marL="3200400" rtl="0">
              <a:lnSpc>
                <a:spcPct val="115000"/>
              </a:lnSpc>
              <a:spcBef>
                <a:spcPts val="800"/>
              </a:spcBef>
              <a:spcAft>
                <a:spcPts val="0"/>
              </a:spcAft>
              <a:buClr>
                <a:schemeClr val="dk1"/>
              </a:buClr>
              <a:buSzPts val="1800"/>
              <a:buFont typeface="Inter"/>
              <a:buChar char="ᐨ"/>
              <a:defRPr>
                <a:solidFill>
                  <a:schemeClr val="dk1"/>
                </a:solidFill>
                <a:latin typeface="Inter"/>
                <a:ea typeface="Inter"/>
                <a:cs typeface="Inter"/>
                <a:sym typeface="Inter"/>
              </a:defRPr>
            </a:lvl7pPr>
            <a:lvl8pPr indent="-342900" lvl="7" marL="3657600" rtl="0">
              <a:lnSpc>
                <a:spcPct val="115000"/>
              </a:lnSpc>
              <a:spcBef>
                <a:spcPts val="800"/>
              </a:spcBef>
              <a:spcAft>
                <a:spcPts val="0"/>
              </a:spcAft>
              <a:buClr>
                <a:schemeClr val="dk1"/>
              </a:buClr>
              <a:buSzPts val="1800"/>
              <a:buFont typeface="Inter"/>
              <a:buChar char="ᐨ"/>
              <a:defRPr>
                <a:solidFill>
                  <a:schemeClr val="dk1"/>
                </a:solidFill>
                <a:latin typeface="Inter"/>
                <a:ea typeface="Inter"/>
                <a:cs typeface="Inter"/>
                <a:sym typeface="Inter"/>
              </a:defRPr>
            </a:lvl8pPr>
            <a:lvl9pPr indent="-342900" lvl="8" marL="4114800" rtl="0">
              <a:lnSpc>
                <a:spcPct val="115000"/>
              </a:lnSpc>
              <a:spcBef>
                <a:spcPts val="800"/>
              </a:spcBef>
              <a:spcAft>
                <a:spcPts val="800"/>
              </a:spcAft>
              <a:buClr>
                <a:schemeClr val="dk1"/>
              </a:buClr>
              <a:buSzPts val="1800"/>
              <a:buFont typeface="Inter"/>
              <a:buChar char="ᐨ"/>
              <a:defRPr>
                <a:solidFill>
                  <a:schemeClr val="dk1"/>
                </a:solidFill>
                <a:latin typeface="Inter"/>
                <a:ea typeface="Inter"/>
                <a:cs typeface="Inter"/>
                <a:sym typeface="Inter"/>
              </a:defRPr>
            </a:lvl9pPr>
          </a:lstStyle>
          <a:p/>
        </p:txBody>
      </p:sp>
      <p:pic>
        <p:nvPicPr>
          <p:cNvPr id="485" name="Google Shape;485;p100"/>
          <p:cNvPicPr preferRelativeResize="0"/>
          <p:nvPr/>
        </p:nvPicPr>
        <p:blipFill rotWithShape="1">
          <a:blip r:embed="rId2">
            <a:alphaModFix/>
          </a:blip>
          <a:srcRect b="0" l="149" r="159" t="0"/>
          <a:stretch/>
        </p:blipFill>
        <p:spPr>
          <a:xfrm>
            <a:off x="8183300" y="4691125"/>
            <a:ext cx="703443" cy="241849"/>
          </a:xfrm>
          <a:prstGeom prst="rect">
            <a:avLst/>
          </a:prstGeom>
          <a:noFill/>
          <a:ln>
            <a:noFill/>
          </a:ln>
        </p:spPr>
      </p:pic>
    </p:spTree>
  </p:cSld>
  <p:clrMapOvr>
    <a:masterClrMapping/>
  </p:clrMapOvr>
  <p:extLst>
    <p:ext uri="{DCECCB84-F9BA-43D5-87BE-67443E8EF086}">
      <p15:sldGuideLst>
        <p15:guide id="1" pos="360">
          <p15:clr>
            <a:srgbClr val="FA7B17"/>
          </p15:clr>
        </p15:guide>
        <p15:guide id="2" orient="horz" pos="482">
          <p15:clr>
            <a:srgbClr val="FA7B17"/>
          </p15:clr>
        </p15:guide>
        <p15:guide id="3" orient="horz" pos="750">
          <p15:clr>
            <a:srgbClr val="FA7B17"/>
          </p15:clr>
        </p15:guide>
      </p15:sldGuideLst>
    </p:ext>
  </p:extLst>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left aligned, two-lines">
  <p:cSld name="Blank White_1_1_1_1_1_1_1_2_1_1">
    <p:spTree>
      <p:nvGrpSpPr>
        <p:cNvPr id="486" name="Shape 486"/>
        <p:cNvGrpSpPr/>
        <p:nvPr/>
      </p:nvGrpSpPr>
      <p:grpSpPr>
        <a:xfrm>
          <a:off x="0" y="0"/>
          <a:ext cx="0" cy="0"/>
          <a:chOff x="0" y="0"/>
          <a:chExt cx="0" cy="0"/>
        </a:xfrm>
      </p:grpSpPr>
      <p:sp>
        <p:nvSpPr>
          <p:cNvPr id="487" name="Google Shape;487;p101"/>
          <p:cNvSpPr txBox="1"/>
          <p:nvPr>
            <p:ph type="title"/>
          </p:nvPr>
        </p:nvSpPr>
        <p:spPr>
          <a:xfrm>
            <a:off x="571500" y="475954"/>
            <a:ext cx="7236900" cy="810300"/>
          </a:xfrm>
          <a:prstGeom prst="rect">
            <a:avLst/>
          </a:prstGeom>
        </p:spPr>
        <p:txBody>
          <a:bodyPr anchorCtr="0" anchor="t" bIns="0" lIns="0" spcFirstLastPara="1" rIns="0" wrap="square" tIns="0">
            <a:noAutofit/>
          </a:bodyPr>
          <a:lstStyle>
            <a:lvl1pPr lvl="0" rtl="0">
              <a:spcBef>
                <a:spcPts val="0"/>
              </a:spcBef>
              <a:spcAft>
                <a:spcPts val="0"/>
              </a:spcAft>
              <a:buSzPts val="2400"/>
              <a:buFont typeface="Inter ExtraBold"/>
              <a:buNone/>
              <a:defRPr sz="2400">
                <a:latin typeface="Inter ExtraBold"/>
                <a:ea typeface="Inter ExtraBold"/>
                <a:cs typeface="Inter ExtraBold"/>
                <a:sym typeface="Inter ExtraBold"/>
              </a:defRPr>
            </a:lvl1pPr>
            <a:lvl2pPr lvl="1" rtl="0">
              <a:spcBef>
                <a:spcPts val="0"/>
              </a:spcBef>
              <a:spcAft>
                <a:spcPts val="0"/>
              </a:spcAft>
              <a:buSzPts val="2800"/>
              <a:buFont typeface="Inter"/>
              <a:buNone/>
              <a:defRPr>
                <a:latin typeface="Inter"/>
                <a:ea typeface="Inter"/>
                <a:cs typeface="Inter"/>
                <a:sym typeface="Inter"/>
              </a:defRPr>
            </a:lvl2pPr>
            <a:lvl3pPr lvl="2" rtl="0">
              <a:spcBef>
                <a:spcPts val="0"/>
              </a:spcBef>
              <a:spcAft>
                <a:spcPts val="0"/>
              </a:spcAft>
              <a:buSzPts val="2800"/>
              <a:buFont typeface="Inter"/>
              <a:buNone/>
              <a:defRPr>
                <a:latin typeface="Inter"/>
                <a:ea typeface="Inter"/>
                <a:cs typeface="Inter"/>
                <a:sym typeface="Inter"/>
              </a:defRPr>
            </a:lvl3pPr>
            <a:lvl4pPr lvl="3" rtl="0">
              <a:spcBef>
                <a:spcPts val="0"/>
              </a:spcBef>
              <a:spcAft>
                <a:spcPts val="0"/>
              </a:spcAft>
              <a:buSzPts val="2800"/>
              <a:buFont typeface="Inter"/>
              <a:buNone/>
              <a:defRPr>
                <a:latin typeface="Inter"/>
                <a:ea typeface="Inter"/>
                <a:cs typeface="Inter"/>
                <a:sym typeface="Inter"/>
              </a:defRPr>
            </a:lvl4pPr>
            <a:lvl5pPr lvl="4" rtl="0">
              <a:spcBef>
                <a:spcPts val="0"/>
              </a:spcBef>
              <a:spcAft>
                <a:spcPts val="0"/>
              </a:spcAft>
              <a:buSzPts val="2800"/>
              <a:buFont typeface="Inter"/>
              <a:buNone/>
              <a:defRPr>
                <a:latin typeface="Inter"/>
                <a:ea typeface="Inter"/>
                <a:cs typeface="Inter"/>
                <a:sym typeface="Inter"/>
              </a:defRPr>
            </a:lvl5pPr>
            <a:lvl6pPr lvl="5" rtl="0">
              <a:spcBef>
                <a:spcPts val="0"/>
              </a:spcBef>
              <a:spcAft>
                <a:spcPts val="0"/>
              </a:spcAft>
              <a:buSzPts val="2800"/>
              <a:buFont typeface="Inter"/>
              <a:buNone/>
              <a:defRPr>
                <a:latin typeface="Inter"/>
                <a:ea typeface="Inter"/>
                <a:cs typeface="Inter"/>
                <a:sym typeface="Inter"/>
              </a:defRPr>
            </a:lvl6pPr>
            <a:lvl7pPr lvl="6" rtl="0">
              <a:spcBef>
                <a:spcPts val="0"/>
              </a:spcBef>
              <a:spcAft>
                <a:spcPts val="0"/>
              </a:spcAft>
              <a:buSzPts val="2800"/>
              <a:buFont typeface="Inter"/>
              <a:buNone/>
              <a:defRPr>
                <a:latin typeface="Inter"/>
                <a:ea typeface="Inter"/>
                <a:cs typeface="Inter"/>
                <a:sym typeface="Inter"/>
              </a:defRPr>
            </a:lvl7pPr>
            <a:lvl8pPr lvl="7" rtl="0">
              <a:spcBef>
                <a:spcPts val="0"/>
              </a:spcBef>
              <a:spcAft>
                <a:spcPts val="0"/>
              </a:spcAft>
              <a:buSzPts val="2800"/>
              <a:buFont typeface="Inter"/>
              <a:buNone/>
              <a:defRPr>
                <a:latin typeface="Inter"/>
                <a:ea typeface="Inter"/>
                <a:cs typeface="Inter"/>
                <a:sym typeface="Inter"/>
              </a:defRPr>
            </a:lvl8pPr>
            <a:lvl9pPr lvl="8" rtl="0">
              <a:spcBef>
                <a:spcPts val="0"/>
              </a:spcBef>
              <a:spcAft>
                <a:spcPts val="0"/>
              </a:spcAft>
              <a:buSzPts val="2800"/>
              <a:buFont typeface="Inter"/>
              <a:buNone/>
              <a:defRPr>
                <a:latin typeface="Inter"/>
                <a:ea typeface="Inter"/>
                <a:cs typeface="Inter"/>
                <a:sym typeface="Inter"/>
              </a:defRPr>
            </a:lvl9pPr>
          </a:lstStyle>
          <a:p/>
        </p:txBody>
      </p:sp>
      <p:sp>
        <p:nvSpPr>
          <p:cNvPr id="488" name="Google Shape;488;p101"/>
          <p:cNvSpPr txBox="1"/>
          <p:nvPr>
            <p:ph idx="1" type="subTitle"/>
          </p:nvPr>
        </p:nvSpPr>
        <p:spPr>
          <a:xfrm>
            <a:off x="571500" y="1286262"/>
            <a:ext cx="6192000" cy="3621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SzPts val="1800"/>
              <a:buFont typeface="Inter"/>
              <a:buNone/>
              <a:defRPr>
                <a:latin typeface="Inter"/>
                <a:ea typeface="Inter"/>
                <a:cs typeface="Inter"/>
                <a:sym typeface="Inter"/>
              </a:defRPr>
            </a:lvl1pPr>
            <a:lvl2pPr lvl="1" rtl="0">
              <a:lnSpc>
                <a:spcPct val="115000"/>
              </a:lnSpc>
              <a:spcBef>
                <a:spcPts val="800"/>
              </a:spcBef>
              <a:spcAft>
                <a:spcPts val="0"/>
              </a:spcAft>
              <a:buClr>
                <a:schemeClr val="dk1"/>
              </a:buClr>
              <a:buSzPts val="1800"/>
              <a:buFont typeface="Inter"/>
              <a:buNone/>
              <a:defRPr>
                <a:solidFill>
                  <a:schemeClr val="dk1"/>
                </a:solidFill>
                <a:latin typeface="Inter"/>
                <a:ea typeface="Inter"/>
                <a:cs typeface="Inter"/>
                <a:sym typeface="Inter"/>
              </a:defRPr>
            </a:lvl2pPr>
            <a:lvl3pPr lvl="2" rtl="0">
              <a:lnSpc>
                <a:spcPct val="115000"/>
              </a:lnSpc>
              <a:spcBef>
                <a:spcPts val="800"/>
              </a:spcBef>
              <a:spcAft>
                <a:spcPts val="0"/>
              </a:spcAft>
              <a:buClr>
                <a:schemeClr val="dk1"/>
              </a:buClr>
              <a:buSzPts val="1800"/>
              <a:buFont typeface="Inter"/>
              <a:buNone/>
              <a:defRPr>
                <a:solidFill>
                  <a:schemeClr val="dk1"/>
                </a:solidFill>
                <a:latin typeface="Inter"/>
                <a:ea typeface="Inter"/>
                <a:cs typeface="Inter"/>
                <a:sym typeface="Inter"/>
              </a:defRPr>
            </a:lvl3pPr>
            <a:lvl4pPr lvl="3" rtl="0">
              <a:lnSpc>
                <a:spcPct val="115000"/>
              </a:lnSpc>
              <a:spcBef>
                <a:spcPts val="800"/>
              </a:spcBef>
              <a:spcAft>
                <a:spcPts val="0"/>
              </a:spcAft>
              <a:buClr>
                <a:schemeClr val="dk1"/>
              </a:buClr>
              <a:buSzPts val="1800"/>
              <a:buFont typeface="Inter"/>
              <a:buNone/>
              <a:defRPr>
                <a:solidFill>
                  <a:schemeClr val="dk1"/>
                </a:solidFill>
                <a:latin typeface="Inter"/>
                <a:ea typeface="Inter"/>
                <a:cs typeface="Inter"/>
                <a:sym typeface="Inter"/>
              </a:defRPr>
            </a:lvl4pPr>
            <a:lvl5pPr lvl="4" rtl="0">
              <a:lnSpc>
                <a:spcPct val="115000"/>
              </a:lnSpc>
              <a:spcBef>
                <a:spcPts val="800"/>
              </a:spcBef>
              <a:spcAft>
                <a:spcPts val="0"/>
              </a:spcAft>
              <a:buClr>
                <a:schemeClr val="dk1"/>
              </a:buClr>
              <a:buSzPts val="1800"/>
              <a:buFont typeface="Inter"/>
              <a:buNone/>
              <a:defRPr>
                <a:solidFill>
                  <a:schemeClr val="dk1"/>
                </a:solidFill>
                <a:latin typeface="Inter"/>
                <a:ea typeface="Inter"/>
                <a:cs typeface="Inter"/>
                <a:sym typeface="Inter"/>
              </a:defRPr>
            </a:lvl5pPr>
            <a:lvl6pPr lvl="5" rtl="0">
              <a:lnSpc>
                <a:spcPct val="115000"/>
              </a:lnSpc>
              <a:spcBef>
                <a:spcPts val="800"/>
              </a:spcBef>
              <a:spcAft>
                <a:spcPts val="0"/>
              </a:spcAft>
              <a:buClr>
                <a:schemeClr val="dk1"/>
              </a:buClr>
              <a:buSzPts val="1800"/>
              <a:buFont typeface="Inter"/>
              <a:buNone/>
              <a:defRPr>
                <a:solidFill>
                  <a:schemeClr val="dk1"/>
                </a:solidFill>
                <a:latin typeface="Inter"/>
                <a:ea typeface="Inter"/>
                <a:cs typeface="Inter"/>
                <a:sym typeface="Inter"/>
              </a:defRPr>
            </a:lvl6pPr>
            <a:lvl7pPr lvl="6" rtl="0">
              <a:lnSpc>
                <a:spcPct val="115000"/>
              </a:lnSpc>
              <a:spcBef>
                <a:spcPts val="800"/>
              </a:spcBef>
              <a:spcAft>
                <a:spcPts val="0"/>
              </a:spcAft>
              <a:buClr>
                <a:schemeClr val="dk1"/>
              </a:buClr>
              <a:buSzPts val="1800"/>
              <a:buFont typeface="Inter"/>
              <a:buNone/>
              <a:defRPr>
                <a:solidFill>
                  <a:schemeClr val="dk1"/>
                </a:solidFill>
                <a:latin typeface="Inter"/>
                <a:ea typeface="Inter"/>
                <a:cs typeface="Inter"/>
                <a:sym typeface="Inter"/>
              </a:defRPr>
            </a:lvl7pPr>
            <a:lvl8pPr lvl="7" rtl="0">
              <a:lnSpc>
                <a:spcPct val="115000"/>
              </a:lnSpc>
              <a:spcBef>
                <a:spcPts val="800"/>
              </a:spcBef>
              <a:spcAft>
                <a:spcPts val="0"/>
              </a:spcAft>
              <a:buClr>
                <a:schemeClr val="dk1"/>
              </a:buClr>
              <a:buSzPts val="1800"/>
              <a:buFont typeface="Inter"/>
              <a:buNone/>
              <a:defRPr>
                <a:solidFill>
                  <a:schemeClr val="dk1"/>
                </a:solidFill>
                <a:latin typeface="Inter"/>
                <a:ea typeface="Inter"/>
                <a:cs typeface="Inter"/>
                <a:sym typeface="Inter"/>
              </a:defRPr>
            </a:lvl8pPr>
            <a:lvl9pPr lvl="8" rtl="0">
              <a:lnSpc>
                <a:spcPct val="115000"/>
              </a:lnSpc>
              <a:spcBef>
                <a:spcPts val="800"/>
              </a:spcBef>
              <a:spcAft>
                <a:spcPts val="800"/>
              </a:spcAft>
              <a:buClr>
                <a:schemeClr val="dk1"/>
              </a:buClr>
              <a:buSzPts val="1800"/>
              <a:buFont typeface="Inter"/>
              <a:buNone/>
              <a:defRPr>
                <a:solidFill>
                  <a:schemeClr val="dk1"/>
                </a:solidFill>
                <a:latin typeface="Inter"/>
                <a:ea typeface="Inter"/>
                <a:cs typeface="Inter"/>
                <a:sym typeface="Inter"/>
              </a:defRPr>
            </a:lvl9pPr>
          </a:lstStyle>
          <a:p/>
        </p:txBody>
      </p:sp>
      <p:sp>
        <p:nvSpPr>
          <p:cNvPr id="489" name="Google Shape;489;p101"/>
          <p:cNvSpPr txBox="1"/>
          <p:nvPr>
            <p:ph idx="2" type="body"/>
          </p:nvPr>
        </p:nvSpPr>
        <p:spPr>
          <a:xfrm>
            <a:off x="571500" y="1648429"/>
            <a:ext cx="4678200" cy="2896800"/>
          </a:xfrm>
          <a:prstGeom prst="rect">
            <a:avLst/>
          </a:prstGeom>
        </p:spPr>
        <p:txBody>
          <a:bodyPr anchorCtr="0" anchor="t" bIns="0" lIns="0" spcFirstLastPara="1" rIns="0" wrap="square" tIns="0">
            <a:noAutofit/>
          </a:bodyPr>
          <a:lstStyle>
            <a:lvl1pPr indent="-330200" lvl="0" marL="457200" rtl="0">
              <a:lnSpc>
                <a:spcPct val="115000"/>
              </a:lnSpc>
              <a:spcBef>
                <a:spcPts val="0"/>
              </a:spcBef>
              <a:spcAft>
                <a:spcPts val="0"/>
              </a:spcAft>
              <a:buSzPts val="1600"/>
              <a:buFont typeface="Inter"/>
              <a:buChar char="●"/>
              <a:defRPr>
                <a:solidFill>
                  <a:schemeClr val="dk1"/>
                </a:solidFill>
                <a:latin typeface="Inter"/>
                <a:ea typeface="Inter"/>
                <a:cs typeface="Inter"/>
                <a:sym typeface="Inter"/>
              </a:defRPr>
            </a:lvl1pPr>
            <a:lvl2pPr indent="-342900" lvl="1" marL="914400" rtl="0">
              <a:lnSpc>
                <a:spcPct val="115000"/>
              </a:lnSpc>
              <a:spcBef>
                <a:spcPts val="800"/>
              </a:spcBef>
              <a:spcAft>
                <a:spcPts val="0"/>
              </a:spcAft>
              <a:buClr>
                <a:schemeClr val="dk1"/>
              </a:buClr>
              <a:buSzPts val="1800"/>
              <a:buFont typeface="Inter"/>
              <a:buChar char="○"/>
              <a:defRPr>
                <a:solidFill>
                  <a:schemeClr val="dk1"/>
                </a:solidFill>
                <a:latin typeface="Inter"/>
                <a:ea typeface="Inter"/>
                <a:cs typeface="Inter"/>
                <a:sym typeface="Inter"/>
              </a:defRPr>
            </a:lvl2pPr>
            <a:lvl3pPr indent="-342900" lvl="2" marL="1371600" rtl="0">
              <a:lnSpc>
                <a:spcPct val="115000"/>
              </a:lnSpc>
              <a:spcBef>
                <a:spcPts val="800"/>
              </a:spcBef>
              <a:spcAft>
                <a:spcPts val="0"/>
              </a:spcAft>
              <a:buClr>
                <a:schemeClr val="dk1"/>
              </a:buClr>
              <a:buSzPts val="1800"/>
              <a:buFont typeface="Inter"/>
              <a:buChar char="ᐨ"/>
              <a:defRPr>
                <a:solidFill>
                  <a:schemeClr val="dk1"/>
                </a:solidFill>
                <a:latin typeface="Inter"/>
                <a:ea typeface="Inter"/>
                <a:cs typeface="Inter"/>
                <a:sym typeface="Inter"/>
              </a:defRPr>
            </a:lvl3pPr>
            <a:lvl4pPr indent="-342900" lvl="3" marL="1828800" rtl="0">
              <a:lnSpc>
                <a:spcPct val="115000"/>
              </a:lnSpc>
              <a:spcBef>
                <a:spcPts val="800"/>
              </a:spcBef>
              <a:spcAft>
                <a:spcPts val="0"/>
              </a:spcAft>
              <a:buClr>
                <a:schemeClr val="dk1"/>
              </a:buClr>
              <a:buSzPts val="1800"/>
              <a:buFont typeface="Inter"/>
              <a:buChar char="ᐨ"/>
              <a:defRPr>
                <a:solidFill>
                  <a:schemeClr val="dk1"/>
                </a:solidFill>
                <a:latin typeface="Inter"/>
                <a:ea typeface="Inter"/>
                <a:cs typeface="Inter"/>
                <a:sym typeface="Inter"/>
              </a:defRPr>
            </a:lvl4pPr>
            <a:lvl5pPr indent="-342900" lvl="4" marL="2286000" rtl="0">
              <a:lnSpc>
                <a:spcPct val="115000"/>
              </a:lnSpc>
              <a:spcBef>
                <a:spcPts val="800"/>
              </a:spcBef>
              <a:spcAft>
                <a:spcPts val="0"/>
              </a:spcAft>
              <a:buClr>
                <a:schemeClr val="dk1"/>
              </a:buClr>
              <a:buSzPts val="1800"/>
              <a:buFont typeface="Inter"/>
              <a:buChar char="ᐨ"/>
              <a:defRPr>
                <a:solidFill>
                  <a:schemeClr val="dk1"/>
                </a:solidFill>
                <a:latin typeface="Inter"/>
                <a:ea typeface="Inter"/>
                <a:cs typeface="Inter"/>
                <a:sym typeface="Inter"/>
              </a:defRPr>
            </a:lvl5pPr>
            <a:lvl6pPr indent="-342900" lvl="5" marL="2743200" rtl="0">
              <a:lnSpc>
                <a:spcPct val="115000"/>
              </a:lnSpc>
              <a:spcBef>
                <a:spcPts val="800"/>
              </a:spcBef>
              <a:spcAft>
                <a:spcPts val="0"/>
              </a:spcAft>
              <a:buClr>
                <a:schemeClr val="dk1"/>
              </a:buClr>
              <a:buSzPts val="1800"/>
              <a:buFont typeface="Inter"/>
              <a:buChar char="ᐨ"/>
              <a:defRPr>
                <a:solidFill>
                  <a:schemeClr val="dk1"/>
                </a:solidFill>
                <a:latin typeface="Inter"/>
                <a:ea typeface="Inter"/>
                <a:cs typeface="Inter"/>
                <a:sym typeface="Inter"/>
              </a:defRPr>
            </a:lvl6pPr>
            <a:lvl7pPr indent="-342900" lvl="6" marL="3200400" rtl="0">
              <a:lnSpc>
                <a:spcPct val="115000"/>
              </a:lnSpc>
              <a:spcBef>
                <a:spcPts val="800"/>
              </a:spcBef>
              <a:spcAft>
                <a:spcPts val="0"/>
              </a:spcAft>
              <a:buClr>
                <a:schemeClr val="dk1"/>
              </a:buClr>
              <a:buSzPts val="1800"/>
              <a:buFont typeface="Inter"/>
              <a:buChar char="ᐨ"/>
              <a:defRPr>
                <a:solidFill>
                  <a:schemeClr val="dk1"/>
                </a:solidFill>
                <a:latin typeface="Inter"/>
                <a:ea typeface="Inter"/>
                <a:cs typeface="Inter"/>
                <a:sym typeface="Inter"/>
              </a:defRPr>
            </a:lvl7pPr>
            <a:lvl8pPr indent="-342900" lvl="7" marL="3657600" rtl="0">
              <a:lnSpc>
                <a:spcPct val="115000"/>
              </a:lnSpc>
              <a:spcBef>
                <a:spcPts val="800"/>
              </a:spcBef>
              <a:spcAft>
                <a:spcPts val="0"/>
              </a:spcAft>
              <a:buClr>
                <a:schemeClr val="dk1"/>
              </a:buClr>
              <a:buSzPts val="1800"/>
              <a:buFont typeface="Inter"/>
              <a:buChar char="ᐨ"/>
              <a:defRPr>
                <a:solidFill>
                  <a:schemeClr val="dk1"/>
                </a:solidFill>
                <a:latin typeface="Inter"/>
                <a:ea typeface="Inter"/>
                <a:cs typeface="Inter"/>
                <a:sym typeface="Inter"/>
              </a:defRPr>
            </a:lvl8pPr>
            <a:lvl9pPr indent="-342900" lvl="8" marL="4114800" rtl="0">
              <a:lnSpc>
                <a:spcPct val="115000"/>
              </a:lnSpc>
              <a:spcBef>
                <a:spcPts val="800"/>
              </a:spcBef>
              <a:spcAft>
                <a:spcPts val="800"/>
              </a:spcAft>
              <a:buClr>
                <a:schemeClr val="dk1"/>
              </a:buClr>
              <a:buSzPts val="1800"/>
              <a:buFont typeface="Inter"/>
              <a:buChar char="ᐨ"/>
              <a:defRPr>
                <a:solidFill>
                  <a:schemeClr val="dk1"/>
                </a:solidFill>
                <a:latin typeface="Inter"/>
                <a:ea typeface="Inter"/>
                <a:cs typeface="Inter"/>
                <a:sym typeface="Inter"/>
              </a:defRPr>
            </a:lvl9pPr>
          </a:lstStyle>
          <a:p/>
        </p:txBody>
      </p:sp>
      <p:pic>
        <p:nvPicPr>
          <p:cNvPr id="490" name="Google Shape;490;p101"/>
          <p:cNvPicPr preferRelativeResize="0"/>
          <p:nvPr/>
        </p:nvPicPr>
        <p:blipFill rotWithShape="1">
          <a:blip r:embed="rId2">
            <a:alphaModFix/>
          </a:blip>
          <a:srcRect b="0" l="149" r="159" t="0"/>
          <a:stretch/>
        </p:blipFill>
        <p:spPr>
          <a:xfrm>
            <a:off x="8183300" y="4691125"/>
            <a:ext cx="703443" cy="241849"/>
          </a:xfrm>
          <a:prstGeom prst="rect">
            <a:avLst/>
          </a:prstGeom>
          <a:noFill/>
          <a:ln>
            <a:noFill/>
          </a:ln>
        </p:spPr>
      </p:pic>
    </p:spTree>
  </p:cSld>
  <p:clrMapOvr>
    <a:masterClrMapping/>
  </p:clrMapOvr>
  <p:extLst>
    <p:ext uri="{DCECCB84-F9BA-43D5-87BE-67443E8EF086}">
      <p15:sldGuideLst>
        <p15:guide id="1" pos="360">
          <p15:clr>
            <a:srgbClr val="FA7B17"/>
          </p15:clr>
        </p15:guide>
        <p15:guide id="2" orient="horz" pos="482">
          <p15:clr>
            <a:srgbClr val="FA7B17"/>
          </p15:clr>
        </p15:guide>
        <p15:guide id="3" orient="horz" pos="978">
          <p15:clr>
            <a:srgbClr val="FA7B17"/>
          </p15:clr>
        </p15:guide>
      </p15:sldGuideLst>
    </p:ext>
  </p:extLst>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center aligned - single line">
  <p:cSld name="Blank White_1_1_1_1_1_1_1_2_1_1_1">
    <p:spTree>
      <p:nvGrpSpPr>
        <p:cNvPr id="491" name="Shape 491"/>
        <p:cNvGrpSpPr/>
        <p:nvPr/>
      </p:nvGrpSpPr>
      <p:grpSpPr>
        <a:xfrm>
          <a:off x="0" y="0"/>
          <a:ext cx="0" cy="0"/>
          <a:chOff x="0" y="0"/>
          <a:chExt cx="0" cy="0"/>
        </a:xfrm>
      </p:grpSpPr>
      <p:sp>
        <p:nvSpPr>
          <p:cNvPr id="492" name="Google Shape;492;p102"/>
          <p:cNvSpPr txBox="1"/>
          <p:nvPr>
            <p:ph type="title"/>
          </p:nvPr>
        </p:nvSpPr>
        <p:spPr>
          <a:xfrm>
            <a:off x="571500" y="475954"/>
            <a:ext cx="7853100" cy="810300"/>
          </a:xfrm>
          <a:prstGeom prst="rect">
            <a:avLst/>
          </a:prstGeom>
        </p:spPr>
        <p:txBody>
          <a:bodyPr anchorCtr="0" anchor="t" bIns="0" lIns="0" spcFirstLastPara="1" rIns="0" wrap="square" tIns="0">
            <a:noAutofit/>
          </a:bodyPr>
          <a:lstStyle>
            <a:lvl1pPr lvl="0" rtl="0" algn="ctr">
              <a:spcBef>
                <a:spcPts val="0"/>
              </a:spcBef>
              <a:spcAft>
                <a:spcPts val="0"/>
              </a:spcAft>
              <a:buSzPts val="2400"/>
              <a:buFont typeface="Inter ExtraBold"/>
              <a:buNone/>
              <a:defRPr sz="2400">
                <a:latin typeface="Inter ExtraBold"/>
                <a:ea typeface="Inter ExtraBold"/>
                <a:cs typeface="Inter ExtraBold"/>
                <a:sym typeface="Inter ExtraBold"/>
              </a:defRPr>
            </a:lvl1pPr>
            <a:lvl2pPr lvl="1" rtl="0">
              <a:spcBef>
                <a:spcPts val="0"/>
              </a:spcBef>
              <a:spcAft>
                <a:spcPts val="0"/>
              </a:spcAft>
              <a:buSzPts val="2800"/>
              <a:buFont typeface="Inter"/>
              <a:buNone/>
              <a:defRPr>
                <a:latin typeface="Inter"/>
                <a:ea typeface="Inter"/>
                <a:cs typeface="Inter"/>
                <a:sym typeface="Inter"/>
              </a:defRPr>
            </a:lvl2pPr>
            <a:lvl3pPr lvl="2" rtl="0">
              <a:spcBef>
                <a:spcPts val="0"/>
              </a:spcBef>
              <a:spcAft>
                <a:spcPts val="0"/>
              </a:spcAft>
              <a:buSzPts val="2800"/>
              <a:buFont typeface="Inter"/>
              <a:buNone/>
              <a:defRPr>
                <a:latin typeface="Inter"/>
                <a:ea typeface="Inter"/>
                <a:cs typeface="Inter"/>
                <a:sym typeface="Inter"/>
              </a:defRPr>
            </a:lvl3pPr>
            <a:lvl4pPr lvl="3" rtl="0">
              <a:spcBef>
                <a:spcPts val="0"/>
              </a:spcBef>
              <a:spcAft>
                <a:spcPts val="0"/>
              </a:spcAft>
              <a:buSzPts val="2800"/>
              <a:buFont typeface="Inter"/>
              <a:buNone/>
              <a:defRPr>
                <a:latin typeface="Inter"/>
                <a:ea typeface="Inter"/>
                <a:cs typeface="Inter"/>
                <a:sym typeface="Inter"/>
              </a:defRPr>
            </a:lvl4pPr>
            <a:lvl5pPr lvl="4" rtl="0">
              <a:spcBef>
                <a:spcPts val="0"/>
              </a:spcBef>
              <a:spcAft>
                <a:spcPts val="0"/>
              </a:spcAft>
              <a:buSzPts val="2800"/>
              <a:buFont typeface="Inter"/>
              <a:buNone/>
              <a:defRPr>
                <a:latin typeface="Inter"/>
                <a:ea typeface="Inter"/>
                <a:cs typeface="Inter"/>
                <a:sym typeface="Inter"/>
              </a:defRPr>
            </a:lvl5pPr>
            <a:lvl6pPr lvl="5" rtl="0">
              <a:spcBef>
                <a:spcPts val="0"/>
              </a:spcBef>
              <a:spcAft>
                <a:spcPts val="0"/>
              </a:spcAft>
              <a:buSzPts val="2800"/>
              <a:buFont typeface="Inter"/>
              <a:buNone/>
              <a:defRPr>
                <a:latin typeface="Inter"/>
                <a:ea typeface="Inter"/>
                <a:cs typeface="Inter"/>
                <a:sym typeface="Inter"/>
              </a:defRPr>
            </a:lvl6pPr>
            <a:lvl7pPr lvl="6" rtl="0">
              <a:spcBef>
                <a:spcPts val="0"/>
              </a:spcBef>
              <a:spcAft>
                <a:spcPts val="0"/>
              </a:spcAft>
              <a:buSzPts val="2800"/>
              <a:buFont typeface="Inter"/>
              <a:buNone/>
              <a:defRPr>
                <a:latin typeface="Inter"/>
                <a:ea typeface="Inter"/>
                <a:cs typeface="Inter"/>
                <a:sym typeface="Inter"/>
              </a:defRPr>
            </a:lvl7pPr>
            <a:lvl8pPr lvl="7" rtl="0">
              <a:spcBef>
                <a:spcPts val="0"/>
              </a:spcBef>
              <a:spcAft>
                <a:spcPts val="0"/>
              </a:spcAft>
              <a:buSzPts val="2800"/>
              <a:buFont typeface="Inter"/>
              <a:buNone/>
              <a:defRPr>
                <a:latin typeface="Inter"/>
                <a:ea typeface="Inter"/>
                <a:cs typeface="Inter"/>
                <a:sym typeface="Inter"/>
              </a:defRPr>
            </a:lvl8pPr>
            <a:lvl9pPr lvl="8" rtl="0">
              <a:spcBef>
                <a:spcPts val="0"/>
              </a:spcBef>
              <a:spcAft>
                <a:spcPts val="0"/>
              </a:spcAft>
              <a:buSzPts val="2800"/>
              <a:buFont typeface="Inter"/>
              <a:buNone/>
              <a:defRPr>
                <a:latin typeface="Inter"/>
                <a:ea typeface="Inter"/>
                <a:cs typeface="Inter"/>
                <a:sym typeface="Inter"/>
              </a:defRPr>
            </a:lvl9pPr>
          </a:lstStyle>
          <a:p/>
        </p:txBody>
      </p:sp>
      <p:sp>
        <p:nvSpPr>
          <p:cNvPr id="493" name="Google Shape;493;p102"/>
          <p:cNvSpPr txBox="1"/>
          <p:nvPr>
            <p:ph idx="1" type="subTitle"/>
          </p:nvPr>
        </p:nvSpPr>
        <p:spPr>
          <a:xfrm>
            <a:off x="1402050" y="917218"/>
            <a:ext cx="6192000" cy="362100"/>
          </a:xfrm>
          <a:prstGeom prst="rect">
            <a:avLst/>
          </a:prstGeom>
        </p:spPr>
        <p:txBody>
          <a:bodyPr anchorCtr="0" anchor="t" bIns="0" lIns="0" spcFirstLastPara="1" rIns="0" wrap="square" tIns="0">
            <a:noAutofit/>
          </a:bodyPr>
          <a:lstStyle>
            <a:lvl1pPr lvl="0" rtl="0" algn="ctr">
              <a:lnSpc>
                <a:spcPct val="115000"/>
              </a:lnSpc>
              <a:spcBef>
                <a:spcPts val="0"/>
              </a:spcBef>
              <a:spcAft>
                <a:spcPts val="0"/>
              </a:spcAft>
              <a:buSzPts val="1800"/>
              <a:buFont typeface="Inter"/>
              <a:buNone/>
              <a:defRPr>
                <a:latin typeface="Inter"/>
                <a:ea typeface="Inter"/>
                <a:cs typeface="Inter"/>
                <a:sym typeface="Inter"/>
              </a:defRPr>
            </a:lvl1pPr>
            <a:lvl2pPr lvl="1" rtl="0">
              <a:lnSpc>
                <a:spcPct val="115000"/>
              </a:lnSpc>
              <a:spcBef>
                <a:spcPts val="800"/>
              </a:spcBef>
              <a:spcAft>
                <a:spcPts val="0"/>
              </a:spcAft>
              <a:buClr>
                <a:schemeClr val="dk1"/>
              </a:buClr>
              <a:buSzPts val="1800"/>
              <a:buFont typeface="Inter"/>
              <a:buNone/>
              <a:defRPr>
                <a:solidFill>
                  <a:schemeClr val="dk1"/>
                </a:solidFill>
                <a:latin typeface="Inter"/>
                <a:ea typeface="Inter"/>
                <a:cs typeface="Inter"/>
                <a:sym typeface="Inter"/>
              </a:defRPr>
            </a:lvl2pPr>
            <a:lvl3pPr lvl="2" rtl="0">
              <a:lnSpc>
                <a:spcPct val="115000"/>
              </a:lnSpc>
              <a:spcBef>
                <a:spcPts val="800"/>
              </a:spcBef>
              <a:spcAft>
                <a:spcPts val="0"/>
              </a:spcAft>
              <a:buClr>
                <a:schemeClr val="dk1"/>
              </a:buClr>
              <a:buSzPts val="1800"/>
              <a:buFont typeface="Inter"/>
              <a:buNone/>
              <a:defRPr>
                <a:solidFill>
                  <a:schemeClr val="dk1"/>
                </a:solidFill>
                <a:latin typeface="Inter"/>
                <a:ea typeface="Inter"/>
                <a:cs typeface="Inter"/>
                <a:sym typeface="Inter"/>
              </a:defRPr>
            </a:lvl3pPr>
            <a:lvl4pPr lvl="3" rtl="0">
              <a:lnSpc>
                <a:spcPct val="115000"/>
              </a:lnSpc>
              <a:spcBef>
                <a:spcPts val="800"/>
              </a:spcBef>
              <a:spcAft>
                <a:spcPts val="0"/>
              </a:spcAft>
              <a:buClr>
                <a:schemeClr val="dk1"/>
              </a:buClr>
              <a:buSzPts val="1800"/>
              <a:buFont typeface="Inter"/>
              <a:buNone/>
              <a:defRPr>
                <a:solidFill>
                  <a:schemeClr val="dk1"/>
                </a:solidFill>
                <a:latin typeface="Inter"/>
                <a:ea typeface="Inter"/>
                <a:cs typeface="Inter"/>
                <a:sym typeface="Inter"/>
              </a:defRPr>
            </a:lvl4pPr>
            <a:lvl5pPr lvl="4" rtl="0">
              <a:lnSpc>
                <a:spcPct val="115000"/>
              </a:lnSpc>
              <a:spcBef>
                <a:spcPts val="800"/>
              </a:spcBef>
              <a:spcAft>
                <a:spcPts val="0"/>
              </a:spcAft>
              <a:buClr>
                <a:schemeClr val="dk1"/>
              </a:buClr>
              <a:buSzPts val="1800"/>
              <a:buFont typeface="Inter"/>
              <a:buNone/>
              <a:defRPr>
                <a:solidFill>
                  <a:schemeClr val="dk1"/>
                </a:solidFill>
                <a:latin typeface="Inter"/>
                <a:ea typeface="Inter"/>
                <a:cs typeface="Inter"/>
                <a:sym typeface="Inter"/>
              </a:defRPr>
            </a:lvl5pPr>
            <a:lvl6pPr lvl="5" rtl="0">
              <a:lnSpc>
                <a:spcPct val="115000"/>
              </a:lnSpc>
              <a:spcBef>
                <a:spcPts val="800"/>
              </a:spcBef>
              <a:spcAft>
                <a:spcPts val="0"/>
              </a:spcAft>
              <a:buClr>
                <a:schemeClr val="dk1"/>
              </a:buClr>
              <a:buSzPts val="1800"/>
              <a:buFont typeface="Inter"/>
              <a:buNone/>
              <a:defRPr>
                <a:solidFill>
                  <a:schemeClr val="dk1"/>
                </a:solidFill>
                <a:latin typeface="Inter"/>
                <a:ea typeface="Inter"/>
                <a:cs typeface="Inter"/>
                <a:sym typeface="Inter"/>
              </a:defRPr>
            </a:lvl6pPr>
            <a:lvl7pPr lvl="6" rtl="0">
              <a:lnSpc>
                <a:spcPct val="115000"/>
              </a:lnSpc>
              <a:spcBef>
                <a:spcPts val="800"/>
              </a:spcBef>
              <a:spcAft>
                <a:spcPts val="0"/>
              </a:spcAft>
              <a:buClr>
                <a:schemeClr val="dk1"/>
              </a:buClr>
              <a:buSzPts val="1800"/>
              <a:buFont typeface="Inter"/>
              <a:buNone/>
              <a:defRPr>
                <a:solidFill>
                  <a:schemeClr val="dk1"/>
                </a:solidFill>
                <a:latin typeface="Inter"/>
                <a:ea typeface="Inter"/>
                <a:cs typeface="Inter"/>
                <a:sym typeface="Inter"/>
              </a:defRPr>
            </a:lvl7pPr>
            <a:lvl8pPr lvl="7" rtl="0">
              <a:lnSpc>
                <a:spcPct val="115000"/>
              </a:lnSpc>
              <a:spcBef>
                <a:spcPts val="800"/>
              </a:spcBef>
              <a:spcAft>
                <a:spcPts val="0"/>
              </a:spcAft>
              <a:buClr>
                <a:schemeClr val="dk1"/>
              </a:buClr>
              <a:buSzPts val="1800"/>
              <a:buFont typeface="Inter"/>
              <a:buNone/>
              <a:defRPr>
                <a:solidFill>
                  <a:schemeClr val="dk1"/>
                </a:solidFill>
                <a:latin typeface="Inter"/>
                <a:ea typeface="Inter"/>
                <a:cs typeface="Inter"/>
                <a:sym typeface="Inter"/>
              </a:defRPr>
            </a:lvl8pPr>
            <a:lvl9pPr lvl="8" rtl="0">
              <a:lnSpc>
                <a:spcPct val="115000"/>
              </a:lnSpc>
              <a:spcBef>
                <a:spcPts val="800"/>
              </a:spcBef>
              <a:spcAft>
                <a:spcPts val="800"/>
              </a:spcAft>
              <a:buClr>
                <a:schemeClr val="dk1"/>
              </a:buClr>
              <a:buSzPts val="1800"/>
              <a:buFont typeface="Inter"/>
              <a:buNone/>
              <a:defRPr>
                <a:solidFill>
                  <a:schemeClr val="dk1"/>
                </a:solidFill>
                <a:latin typeface="Inter"/>
                <a:ea typeface="Inter"/>
                <a:cs typeface="Inter"/>
                <a:sym typeface="Inter"/>
              </a:defRPr>
            </a:lvl9pPr>
          </a:lstStyle>
          <a:p/>
        </p:txBody>
      </p:sp>
      <p:pic>
        <p:nvPicPr>
          <p:cNvPr id="494" name="Google Shape;494;p102"/>
          <p:cNvPicPr preferRelativeResize="0"/>
          <p:nvPr/>
        </p:nvPicPr>
        <p:blipFill rotWithShape="1">
          <a:blip r:embed="rId2">
            <a:alphaModFix/>
          </a:blip>
          <a:srcRect b="0" l="149" r="159" t="0"/>
          <a:stretch/>
        </p:blipFill>
        <p:spPr>
          <a:xfrm>
            <a:off x="8183300" y="4691125"/>
            <a:ext cx="703443" cy="241849"/>
          </a:xfrm>
          <a:prstGeom prst="rect">
            <a:avLst/>
          </a:prstGeom>
          <a:noFill/>
          <a:ln>
            <a:noFill/>
          </a:ln>
        </p:spPr>
      </p:pic>
    </p:spTree>
  </p:cSld>
  <p:clrMapOvr>
    <a:masterClrMapping/>
  </p:clrMapOvr>
  <p:extLst>
    <p:ext uri="{DCECCB84-F9BA-43D5-87BE-67443E8EF086}">
      <p15:sldGuideLst>
        <p15:guide id="1" pos="360">
          <p15:clr>
            <a:srgbClr val="FA7B17"/>
          </p15:clr>
        </p15:guide>
        <p15:guide id="2" orient="horz" pos="482">
          <p15:clr>
            <a:srgbClr val="FA7B17"/>
          </p15:clr>
        </p15:guide>
        <p15:guide id="3" orient="horz" pos="750">
          <p15:clr>
            <a:srgbClr val="FA7B17"/>
          </p15:clr>
        </p15:guide>
      </p15:sldGuideLst>
    </p:ext>
  </p:extLst>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51.xml"/><Relationship Id="rId42" Type="http://schemas.openxmlformats.org/officeDocument/2006/relationships/slideLayout" Target="../slideLayouts/slideLayout53.xml"/><Relationship Id="rId41" Type="http://schemas.openxmlformats.org/officeDocument/2006/relationships/slideLayout" Target="../slideLayouts/slideLayout52.xml"/><Relationship Id="rId44" Type="http://schemas.openxmlformats.org/officeDocument/2006/relationships/slideLayout" Target="../slideLayouts/slideLayout55.xml"/><Relationship Id="rId43" Type="http://schemas.openxmlformats.org/officeDocument/2006/relationships/slideLayout" Target="../slideLayouts/slideLayout54.xml"/><Relationship Id="rId46" Type="http://schemas.openxmlformats.org/officeDocument/2006/relationships/slideLayout" Target="../slideLayouts/slideLayout57.xml"/><Relationship Id="rId45" Type="http://schemas.openxmlformats.org/officeDocument/2006/relationships/slideLayout" Target="../slideLayouts/slideLayout56.xml"/><Relationship Id="rId1" Type="http://schemas.openxmlformats.org/officeDocument/2006/relationships/image" Target="../media/image26.png"/><Relationship Id="rId2" Type="http://schemas.openxmlformats.org/officeDocument/2006/relationships/image" Target="../media/image5.png"/><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48" Type="http://schemas.openxmlformats.org/officeDocument/2006/relationships/slideLayout" Target="../slideLayouts/slideLayout59.xml"/><Relationship Id="rId47" Type="http://schemas.openxmlformats.org/officeDocument/2006/relationships/slideLayout" Target="../slideLayouts/slideLayout58.xml"/><Relationship Id="rId49" Type="http://schemas.openxmlformats.org/officeDocument/2006/relationships/slideLayout" Target="../slideLayouts/slideLayout6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31" Type="http://schemas.openxmlformats.org/officeDocument/2006/relationships/slideLayout" Target="../slideLayouts/slideLayout42.xml"/><Relationship Id="rId30" Type="http://schemas.openxmlformats.org/officeDocument/2006/relationships/slideLayout" Target="../slideLayouts/slideLayout41.xml"/><Relationship Id="rId33" Type="http://schemas.openxmlformats.org/officeDocument/2006/relationships/slideLayout" Target="../slideLayouts/slideLayout44.xml"/><Relationship Id="rId32" Type="http://schemas.openxmlformats.org/officeDocument/2006/relationships/slideLayout" Target="../slideLayouts/slideLayout43.xml"/><Relationship Id="rId35" Type="http://schemas.openxmlformats.org/officeDocument/2006/relationships/slideLayout" Target="../slideLayouts/slideLayout46.xml"/><Relationship Id="rId34" Type="http://schemas.openxmlformats.org/officeDocument/2006/relationships/slideLayout" Target="../slideLayouts/slideLayout45.xml"/><Relationship Id="rId37" Type="http://schemas.openxmlformats.org/officeDocument/2006/relationships/slideLayout" Target="../slideLayouts/slideLayout48.xml"/><Relationship Id="rId36" Type="http://schemas.openxmlformats.org/officeDocument/2006/relationships/slideLayout" Target="../slideLayouts/slideLayout47.xml"/><Relationship Id="rId39" Type="http://schemas.openxmlformats.org/officeDocument/2006/relationships/slideLayout" Target="../slideLayouts/slideLayout50.xml"/><Relationship Id="rId38" Type="http://schemas.openxmlformats.org/officeDocument/2006/relationships/slideLayout" Target="../slideLayouts/slideLayout49.xml"/><Relationship Id="rId62" Type="http://schemas.openxmlformats.org/officeDocument/2006/relationships/slideLayout" Target="../slideLayouts/slideLayout73.xml"/><Relationship Id="rId61" Type="http://schemas.openxmlformats.org/officeDocument/2006/relationships/slideLayout" Target="../slideLayouts/slideLayout72.xml"/><Relationship Id="rId20" Type="http://schemas.openxmlformats.org/officeDocument/2006/relationships/slideLayout" Target="../slideLayouts/slideLayout31.xml"/><Relationship Id="rId63" Type="http://schemas.openxmlformats.org/officeDocument/2006/relationships/theme" Target="../theme/theme5.xml"/><Relationship Id="rId22" Type="http://schemas.openxmlformats.org/officeDocument/2006/relationships/slideLayout" Target="../slideLayouts/slideLayout33.xml"/><Relationship Id="rId21" Type="http://schemas.openxmlformats.org/officeDocument/2006/relationships/slideLayout" Target="../slideLayouts/slideLayout32.xml"/><Relationship Id="rId24" Type="http://schemas.openxmlformats.org/officeDocument/2006/relationships/slideLayout" Target="../slideLayouts/slideLayout35.xml"/><Relationship Id="rId23" Type="http://schemas.openxmlformats.org/officeDocument/2006/relationships/slideLayout" Target="../slideLayouts/slideLayout34.xml"/><Relationship Id="rId60" Type="http://schemas.openxmlformats.org/officeDocument/2006/relationships/slideLayout" Target="../slideLayouts/slideLayout71.xml"/><Relationship Id="rId26" Type="http://schemas.openxmlformats.org/officeDocument/2006/relationships/slideLayout" Target="../slideLayouts/slideLayout37.xml"/><Relationship Id="rId25" Type="http://schemas.openxmlformats.org/officeDocument/2006/relationships/slideLayout" Target="../slideLayouts/slideLayout36.xml"/><Relationship Id="rId28" Type="http://schemas.openxmlformats.org/officeDocument/2006/relationships/slideLayout" Target="../slideLayouts/slideLayout39.xml"/><Relationship Id="rId27" Type="http://schemas.openxmlformats.org/officeDocument/2006/relationships/slideLayout" Target="../slideLayouts/slideLayout38.xml"/><Relationship Id="rId29" Type="http://schemas.openxmlformats.org/officeDocument/2006/relationships/slideLayout" Target="../slideLayouts/slideLayout40.xml"/><Relationship Id="rId51" Type="http://schemas.openxmlformats.org/officeDocument/2006/relationships/slideLayout" Target="../slideLayouts/slideLayout62.xml"/><Relationship Id="rId50" Type="http://schemas.openxmlformats.org/officeDocument/2006/relationships/slideLayout" Target="../slideLayouts/slideLayout61.xml"/><Relationship Id="rId53" Type="http://schemas.openxmlformats.org/officeDocument/2006/relationships/slideLayout" Target="../slideLayouts/slideLayout64.xml"/><Relationship Id="rId52" Type="http://schemas.openxmlformats.org/officeDocument/2006/relationships/slideLayout" Target="../slideLayouts/slideLayout63.xml"/><Relationship Id="rId11" Type="http://schemas.openxmlformats.org/officeDocument/2006/relationships/slideLayout" Target="../slideLayouts/slideLayout22.xml"/><Relationship Id="rId55" Type="http://schemas.openxmlformats.org/officeDocument/2006/relationships/slideLayout" Target="../slideLayouts/slideLayout66.xml"/><Relationship Id="rId10" Type="http://schemas.openxmlformats.org/officeDocument/2006/relationships/slideLayout" Target="../slideLayouts/slideLayout21.xml"/><Relationship Id="rId54" Type="http://schemas.openxmlformats.org/officeDocument/2006/relationships/slideLayout" Target="../slideLayouts/slideLayout65.xml"/><Relationship Id="rId13" Type="http://schemas.openxmlformats.org/officeDocument/2006/relationships/slideLayout" Target="../slideLayouts/slideLayout24.xml"/><Relationship Id="rId57" Type="http://schemas.openxmlformats.org/officeDocument/2006/relationships/slideLayout" Target="../slideLayouts/slideLayout68.xml"/><Relationship Id="rId12" Type="http://schemas.openxmlformats.org/officeDocument/2006/relationships/slideLayout" Target="../slideLayouts/slideLayout23.xml"/><Relationship Id="rId56" Type="http://schemas.openxmlformats.org/officeDocument/2006/relationships/slideLayout" Target="../slideLayouts/slideLayout67.xml"/><Relationship Id="rId15" Type="http://schemas.openxmlformats.org/officeDocument/2006/relationships/slideLayout" Target="../slideLayouts/slideLayout26.xml"/><Relationship Id="rId59" Type="http://schemas.openxmlformats.org/officeDocument/2006/relationships/slideLayout" Target="../slideLayouts/slideLayout70.xml"/><Relationship Id="rId14" Type="http://schemas.openxmlformats.org/officeDocument/2006/relationships/slideLayout" Target="../slideLayouts/slideLayout25.xml"/><Relationship Id="rId58" Type="http://schemas.openxmlformats.org/officeDocument/2006/relationships/slideLayout" Target="../slideLayouts/slideLayout69.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19" Type="http://schemas.openxmlformats.org/officeDocument/2006/relationships/slideLayout" Target="../slideLayouts/slideLayout30.xml"/><Relationship Id="rId18" Type="http://schemas.openxmlformats.org/officeDocument/2006/relationships/slideLayout" Target="../slideLayouts/slideLayout29.xml"/></Relationships>
</file>

<file path=ppt/slideMasters/_rels/slideMaster3.xml.rels><?xml version="1.0" encoding="UTF-8" standalone="yes"?><Relationships xmlns="http://schemas.openxmlformats.org/package/2006/relationships"><Relationship Id="rId40" Type="http://schemas.openxmlformats.org/officeDocument/2006/relationships/slideLayout" Target="../slideLayouts/slideLayout113.xml"/><Relationship Id="rId42" Type="http://schemas.openxmlformats.org/officeDocument/2006/relationships/slideLayout" Target="../slideLayouts/slideLayout115.xml"/><Relationship Id="rId41" Type="http://schemas.openxmlformats.org/officeDocument/2006/relationships/slideLayout" Target="../slideLayouts/slideLayout114.xml"/><Relationship Id="rId44" Type="http://schemas.openxmlformats.org/officeDocument/2006/relationships/slideLayout" Target="../slideLayouts/slideLayout117.xml"/><Relationship Id="rId43" Type="http://schemas.openxmlformats.org/officeDocument/2006/relationships/slideLayout" Target="../slideLayouts/slideLayout116.xml"/><Relationship Id="rId46" Type="http://schemas.openxmlformats.org/officeDocument/2006/relationships/slideLayout" Target="../slideLayouts/slideLayout119.xml"/><Relationship Id="rId45" Type="http://schemas.openxmlformats.org/officeDocument/2006/relationships/slideLayout" Target="../slideLayouts/slideLayout118.xml"/><Relationship Id="rId1" Type="http://schemas.openxmlformats.org/officeDocument/2006/relationships/slideLayout" Target="../slideLayouts/slideLayout74.xml"/><Relationship Id="rId2" Type="http://schemas.openxmlformats.org/officeDocument/2006/relationships/slideLayout" Target="../slideLayouts/slideLayout75.xml"/><Relationship Id="rId3" Type="http://schemas.openxmlformats.org/officeDocument/2006/relationships/slideLayout" Target="../slideLayouts/slideLayout76.xml"/><Relationship Id="rId4" Type="http://schemas.openxmlformats.org/officeDocument/2006/relationships/slideLayout" Target="../slideLayouts/slideLayout77.xml"/><Relationship Id="rId9" Type="http://schemas.openxmlformats.org/officeDocument/2006/relationships/slideLayout" Target="../slideLayouts/slideLayout82.xml"/><Relationship Id="rId47" Type="http://schemas.openxmlformats.org/officeDocument/2006/relationships/theme" Target="../theme/theme4.xml"/><Relationship Id="rId5" Type="http://schemas.openxmlformats.org/officeDocument/2006/relationships/slideLayout" Target="../slideLayouts/slideLayout78.xml"/><Relationship Id="rId6" Type="http://schemas.openxmlformats.org/officeDocument/2006/relationships/slideLayout" Target="../slideLayouts/slideLayout79.xml"/><Relationship Id="rId7" Type="http://schemas.openxmlformats.org/officeDocument/2006/relationships/slideLayout" Target="../slideLayouts/slideLayout80.xml"/><Relationship Id="rId8" Type="http://schemas.openxmlformats.org/officeDocument/2006/relationships/slideLayout" Target="../slideLayouts/slideLayout81.xml"/><Relationship Id="rId31" Type="http://schemas.openxmlformats.org/officeDocument/2006/relationships/slideLayout" Target="../slideLayouts/slideLayout104.xml"/><Relationship Id="rId30" Type="http://schemas.openxmlformats.org/officeDocument/2006/relationships/slideLayout" Target="../slideLayouts/slideLayout103.xml"/><Relationship Id="rId33" Type="http://schemas.openxmlformats.org/officeDocument/2006/relationships/slideLayout" Target="../slideLayouts/slideLayout106.xml"/><Relationship Id="rId32" Type="http://schemas.openxmlformats.org/officeDocument/2006/relationships/slideLayout" Target="../slideLayouts/slideLayout105.xml"/><Relationship Id="rId35" Type="http://schemas.openxmlformats.org/officeDocument/2006/relationships/slideLayout" Target="../slideLayouts/slideLayout108.xml"/><Relationship Id="rId34" Type="http://schemas.openxmlformats.org/officeDocument/2006/relationships/slideLayout" Target="../slideLayouts/slideLayout107.xml"/><Relationship Id="rId37" Type="http://schemas.openxmlformats.org/officeDocument/2006/relationships/slideLayout" Target="../slideLayouts/slideLayout110.xml"/><Relationship Id="rId36" Type="http://schemas.openxmlformats.org/officeDocument/2006/relationships/slideLayout" Target="../slideLayouts/slideLayout109.xml"/><Relationship Id="rId39" Type="http://schemas.openxmlformats.org/officeDocument/2006/relationships/slideLayout" Target="../slideLayouts/slideLayout112.xml"/><Relationship Id="rId38" Type="http://schemas.openxmlformats.org/officeDocument/2006/relationships/slideLayout" Target="../slideLayouts/slideLayout111.xml"/><Relationship Id="rId20" Type="http://schemas.openxmlformats.org/officeDocument/2006/relationships/slideLayout" Target="../slideLayouts/slideLayout93.xml"/><Relationship Id="rId22" Type="http://schemas.openxmlformats.org/officeDocument/2006/relationships/slideLayout" Target="../slideLayouts/slideLayout95.xml"/><Relationship Id="rId21" Type="http://schemas.openxmlformats.org/officeDocument/2006/relationships/slideLayout" Target="../slideLayouts/slideLayout94.xml"/><Relationship Id="rId24" Type="http://schemas.openxmlformats.org/officeDocument/2006/relationships/slideLayout" Target="../slideLayouts/slideLayout97.xml"/><Relationship Id="rId23" Type="http://schemas.openxmlformats.org/officeDocument/2006/relationships/slideLayout" Target="../slideLayouts/slideLayout96.xml"/><Relationship Id="rId26" Type="http://schemas.openxmlformats.org/officeDocument/2006/relationships/slideLayout" Target="../slideLayouts/slideLayout99.xml"/><Relationship Id="rId25" Type="http://schemas.openxmlformats.org/officeDocument/2006/relationships/slideLayout" Target="../slideLayouts/slideLayout98.xml"/><Relationship Id="rId28" Type="http://schemas.openxmlformats.org/officeDocument/2006/relationships/slideLayout" Target="../slideLayouts/slideLayout101.xml"/><Relationship Id="rId27" Type="http://schemas.openxmlformats.org/officeDocument/2006/relationships/slideLayout" Target="../slideLayouts/slideLayout100.xml"/><Relationship Id="rId29" Type="http://schemas.openxmlformats.org/officeDocument/2006/relationships/slideLayout" Target="../slideLayouts/slideLayout102.xml"/><Relationship Id="rId11" Type="http://schemas.openxmlformats.org/officeDocument/2006/relationships/slideLayout" Target="../slideLayouts/slideLayout84.xml"/><Relationship Id="rId10" Type="http://schemas.openxmlformats.org/officeDocument/2006/relationships/slideLayout" Target="../slideLayouts/slideLayout83.xml"/><Relationship Id="rId13" Type="http://schemas.openxmlformats.org/officeDocument/2006/relationships/slideLayout" Target="../slideLayouts/slideLayout86.xml"/><Relationship Id="rId12" Type="http://schemas.openxmlformats.org/officeDocument/2006/relationships/slideLayout" Target="../slideLayouts/slideLayout85.xml"/><Relationship Id="rId15" Type="http://schemas.openxmlformats.org/officeDocument/2006/relationships/slideLayout" Target="../slideLayouts/slideLayout88.xml"/><Relationship Id="rId14" Type="http://schemas.openxmlformats.org/officeDocument/2006/relationships/slideLayout" Target="../slideLayouts/slideLayout87.xml"/><Relationship Id="rId17" Type="http://schemas.openxmlformats.org/officeDocument/2006/relationships/slideLayout" Target="../slideLayouts/slideLayout90.xml"/><Relationship Id="rId16" Type="http://schemas.openxmlformats.org/officeDocument/2006/relationships/slideLayout" Target="../slideLayouts/slideLayout89.xml"/><Relationship Id="rId19" Type="http://schemas.openxmlformats.org/officeDocument/2006/relationships/slideLayout" Target="../slideLayouts/slideLayout92.xml"/><Relationship Id="rId18" Type="http://schemas.openxmlformats.org/officeDocument/2006/relationships/slideLayout" Target="../slideLayouts/slideLayout91.xml"/></Relationships>
</file>

<file path=ppt/slideMasters/_rels/slideMaster4.xml.rels><?xml version="1.0" encoding="UTF-8" standalone="yes"?><Relationships xmlns="http://schemas.openxmlformats.org/package/2006/relationships"><Relationship Id="rId40" Type="http://schemas.openxmlformats.org/officeDocument/2006/relationships/slideLayout" Target="../slideLayouts/slideLayout159.xml"/><Relationship Id="rId42" Type="http://schemas.openxmlformats.org/officeDocument/2006/relationships/slideLayout" Target="../slideLayouts/slideLayout161.xml"/><Relationship Id="rId41" Type="http://schemas.openxmlformats.org/officeDocument/2006/relationships/slideLayout" Target="../slideLayouts/slideLayout160.xml"/><Relationship Id="rId44" Type="http://schemas.openxmlformats.org/officeDocument/2006/relationships/slideLayout" Target="../slideLayouts/slideLayout163.xml"/><Relationship Id="rId43" Type="http://schemas.openxmlformats.org/officeDocument/2006/relationships/slideLayout" Target="../slideLayouts/slideLayout162.xml"/><Relationship Id="rId46" Type="http://schemas.openxmlformats.org/officeDocument/2006/relationships/slideLayout" Target="../slideLayouts/slideLayout165.xml"/><Relationship Id="rId45" Type="http://schemas.openxmlformats.org/officeDocument/2006/relationships/slideLayout" Target="../slideLayouts/slideLayout164.xml"/><Relationship Id="rId1" Type="http://schemas.openxmlformats.org/officeDocument/2006/relationships/slideLayout" Target="../slideLayouts/slideLayout120.xml"/><Relationship Id="rId2" Type="http://schemas.openxmlformats.org/officeDocument/2006/relationships/slideLayout" Target="../slideLayouts/slideLayout121.xml"/><Relationship Id="rId3" Type="http://schemas.openxmlformats.org/officeDocument/2006/relationships/slideLayout" Target="../slideLayouts/slideLayout122.xml"/><Relationship Id="rId4" Type="http://schemas.openxmlformats.org/officeDocument/2006/relationships/slideLayout" Target="../slideLayouts/slideLayout123.xml"/><Relationship Id="rId9" Type="http://schemas.openxmlformats.org/officeDocument/2006/relationships/slideLayout" Target="../slideLayouts/slideLayout128.xml"/><Relationship Id="rId48" Type="http://schemas.openxmlformats.org/officeDocument/2006/relationships/slideLayout" Target="../slideLayouts/slideLayout167.xml"/><Relationship Id="rId47" Type="http://schemas.openxmlformats.org/officeDocument/2006/relationships/slideLayout" Target="../slideLayouts/slideLayout166.xml"/><Relationship Id="rId49" Type="http://schemas.openxmlformats.org/officeDocument/2006/relationships/slideLayout" Target="../slideLayouts/slideLayout168.xml"/><Relationship Id="rId5" Type="http://schemas.openxmlformats.org/officeDocument/2006/relationships/slideLayout" Target="../slideLayouts/slideLayout124.xml"/><Relationship Id="rId6" Type="http://schemas.openxmlformats.org/officeDocument/2006/relationships/slideLayout" Target="../slideLayouts/slideLayout125.xml"/><Relationship Id="rId7" Type="http://schemas.openxmlformats.org/officeDocument/2006/relationships/slideLayout" Target="../slideLayouts/slideLayout126.xml"/><Relationship Id="rId8" Type="http://schemas.openxmlformats.org/officeDocument/2006/relationships/slideLayout" Target="../slideLayouts/slideLayout127.xml"/><Relationship Id="rId31" Type="http://schemas.openxmlformats.org/officeDocument/2006/relationships/slideLayout" Target="../slideLayouts/slideLayout150.xml"/><Relationship Id="rId30" Type="http://schemas.openxmlformats.org/officeDocument/2006/relationships/slideLayout" Target="../slideLayouts/slideLayout149.xml"/><Relationship Id="rId33" Type="http://schemas.openxmlformats.org/officeDocument/2006/relationships/slideLayout" Target="../slideLayouts/slideLayout152.xml"/><Relationship Id="rId32" Type="http://schemas.openxmlformats.org/officeDocument/2006/relationships/slideLayout" Target="../slideLayouts/slideLayout151.xml"/><Relationship Id="rId35" Type="http://schemas.openxmlformats.org/officeDocument/2006/relationships/slideLayout" Target="../slideLayouts/slideLayout154.xml"/><Relationship Id="rId34" Type="http://schemas.openxmlformats.org/officeDocument/2006/relationships/slideLayout" Target="../slideLayouts/slideLayout153.xml"/><Relationship Id="rId37" Type="http://schemas.openxmlformats.org/officeDocument/2006/relationships/slideLayout" Target="../slideLayouts/slideLayout156.xml"/><Relationship Id="rId36" Type="http://schemas.openxmlformats.org/officeDocument/2006/relationships/slideLayout" Target="../slideLayouts/slideLayout155.xml"/><Relationship Id="rId39" Type="http://schemas.openxmlformats.org/officeDocument/2006/relationships/slideLayout" Target="../slideLayouts/slideLayout158.xml"/><Relationship Id="rId38" Type="http://schemas.openxmlformats.org/officeDocument/2006/relationships/slideLayout" Target="../slideLayouts/slideLayout157.xml"/><Relationship Id="rId20" Type="http://schemas.openxmlformats.org/officeDocument/2006/relationships/slideLayout" Target="../slideLayouts/slideLayout139.xml"/><Relationship Id="rId22" Type="http://schemas.openxmlformats.org/officeDocument/2006/relationships/slideLayout" Target="../slideLayouts/slideLayout141.xml"/><Relationship Id="rId21" Type="http://schemas.openxmlformats.org/officeDocument/2006/relationships/slideLayout" Target="../slideLayouts/slideLayout140.xml"/><Relationship Id="rId24" Type="http://schemas.openxmlformats.org/officeDocument/2006/relationships/slideLayout" Target="../slideLayouts/slideLayout143.xml"/><Relationship Id="rId23" Type="http://schemas.openxmlformats.org/officeDocument/2006/relationships/slideLayout" Target="../slideLayouts/slideLayout142.xml"/><Relationship Id="rId60" Type="http://schemas.openxmlformats.org/officeDocument/2006/relationships/theme" Target="../theme/theme1.xml"/><Relationship Id="rId26" Type="http://schemas.openxmlformats.org/officeDocument/2006/relationships/slideLayout" Target="../slideLayouts/slideLayout145.xml"/><Relationship Id="rId25" Type="http://schemas.openxmlformats.org/officeDocument/2006/relationships/slideLayout" Target="../slideLayouts/slideLayout144.xml"/><Relationship Id="rId28" Type="http://schemas.openxmlformats.org/officeDocument/2006/relationships/slideLayout" Target="../slideLayouts/slideLayout147.xml"/><Relationship Id="rId27" Type="http://schemas.openxmlformats.org/officeDocument/2006/relationships/slideLayout" Target="../slideLayouts/slideLayout146.xml"/><Relationship Id="rId29" Type="http://schemas.openxmlformats.org/officeDocument/2006/relationships/slideLayout" Target="../slideLayouts/slideLayout148.xml"/><Relationship Id="rId51" Type="http://schemas.openxmlformats.org/officeDocument/2006/relationships/slideLayout" Target="../slideLayouts/slideLayout170.xml"/><Relationship Id="rId50" Type="http://schemas.openxmlformats.org/officeDocument/2006/relationships/slideLayout" Target="../slideLayouts/slideLayout169.xml"/><Relationship Id="rId53" Type="http://schemas.openxmlformats.org/officeDocument/2006/relationships/slideLayout" Target="../slideLayouts/slideLayout172.xml"/><Relationship Id="rId52" Type="http://schemas.openxmlformats.org/officeDocument/2006/relationships/slideLayout" Target="../slideLayouts/slideLayout171.xml"/><Relationship Id="rId11" Type="http://schemas.openxmlformats.org/officeDocument/2006/relationships/slideLayout" Target="../slideLayouts/slideLayout130.xml"/><Relationship Id="rId55" Type="http://schemas.openxmlformats.org/officeDocument/2006/relationships/slideLayout" Target="../slideLayouts/slideLayout174.xml"/><Relationship Id="rId10" Type="http://schemas.openxmlformats.org/officeDocument/2006/relationships/slideLayout" Target="../slideLayouts/slideLayout129.xml"/><Relationship Id="rId54" Type="http://schemas.openxmlformats.org/officeDocument/2006/relationships/slideLayout" Target="../slideLayouts/slideLayout173.xml"/><Relationship Id="rId13" Type="http://schemas.openxmlformats.org/officeDocument/2006/relationships/slideLayout" Target="../slideLayouts/slideLayout132.xml"/><Relationship Id="rId57" Type="http://schemas.openxmlformats.org/officeDocument/2006/relationships/slideLayout" Target="../slideLayouts/slideLayout176.xml"/><Relationship Id="rId12" Type="http://schemas.openxmlformats.org/officeDocument/2006/relationships/slideLayout" Target="../slideLayouts/slideLayout131.xml"/><Relationship Id="rId56" Type="http://schemas.openxmlformats.org/officeDocument/2006/relationships/slideLayout" Target="../slideLayouts/slideLayout175.xml"/><Relationship Id="rId15" Type="http://schemas.openxmlformats.org/officeDocument/2006/relationships/slideLayout" Target="../slideLayouts/slideLayout134.xml"/><Relationship Id="rId59" Type="http://schemas.openxmlformats.org/officeDocument/2006/relationships/slideLayout" Target="../slideLayouts/slideLayout178.xml"/><Relationship Id="rId14" Type="http://schemas.openxmlformats.org/officeDocument/2006/relationships/slideLayout" Target="../slideLayouts/slideLayout133.xml"/><Relationship Id="rId58" Type="http://schemas.openxmlformats.org/officeDocument/2006/relationships/slideLayout" Target="../slideLayouts/slideLayout177.xml"/><Relationship Id="rId17" Type="http://schemas.openxmlformats.org/officeDocument/2006/relationships/slideLayout" Target="../slideLayouts/slideLayout136.xml"/><Relationship Id="rId16" Type="http://schemas.openxmlformats.org/officeDocument/2006/relationships/slideLayout" Target="../slideLayouts/slideLayout135.xml"/><Relationship Id="rId19" Type="http://schemas.openxmlformats.org/officeDocument/2006/relationships/slideLayout" Target="../slideLayouts/slideLayout138.xml"/><Relationship Id="rId18" Type="http://schemas.openxmlformats.org/officeDocument/2006/relationships/slideLayout" Target="../slideLayouts/slideLayout137.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179.xml"/><Relationship Id="rId2" Type="http://schemas.openxmlformats.org/officeDocument/2006/relationships/slideLayout" Target="../slideLayouts/slideLayout180.xml"/><Relationship Id="rId3" Type="http://schemas.openxmlformats.org/officeDocument/2006/relationships/slideLayout" Target="../slideLayouts/slideLayout181.xml"/><Relationship Id="rId4" Type="http://schemas.openxmlformats.org/officeDocument/2006/relationships/slideLayout" Target="../slideLayouts/slideLayout182.xml"/><Relationship Id="rId9" Type="http://schemas.openxmlformats.org/officeDocument/2006/relationships/theme" Target="../theme/theme2.xml"/><Relationship Id="rId5" Type="http://schemas.openxmlformats.org/officeDocument/2006/relationships/slideLayout" Target="../slideLayouts/slideLayout183.xml"/><Relationship Id="rId6" Type="http://schemas.openxmlformats.org/officeDocument/2006/relationships/slideLayout" Target="../slideLayouts/slideLayout184.xml"/><Relationship Id="rId7" Type="http://schemas.openxmlformats.org/officeDocument/2006/relationships/slideLayout" Target="../slideLayouts/slideLayout185.xml"/><Relationship Id="rId8" Type="http://schemas.openxmlformats.org/officeDocument/2006/relationships/slideLayout" Target="../slideLayouts/slideLayout18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0" name="Shape 70"/>
        <p:cNvGrpSpPr/>
        <p:nvPr/>
      </p:nvGrpSpPr>
      <p:grpSpPr>
        <a:xfrm>
          <a:off x="0" y="0"/>
          <a:ext cx="0" cy="0"/>
          <a:chOff x="0" y="0"/>
          <a:chExt cx="0" cy="0"/>
        </a:xfrm>
      </p:grpSpPr>
      <p:sp>
        <p:nvSpPr>
          <p:cNvPr id="71" name="Google Shape;71;p15"/>
          <p:cNvSpPr txBox="1"/>
          <p:nvPr>
            <p:ph type="title"/>
          </p:nvPr>
        </p:nvSpPr>
        <p:spPr>
          <a:xfrm>
            <a:off x="344664" y="59476"/>
            <a:ext cx="8229600" cy="799200"/>
          </a:xfrm>
          <a:prstGeom prst="rect">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72" name="Google Shape;72;p15"/>
          <p:cNvSpPr txBox="1"/>
          <p:nvPr>
            <p:ph idx="1" type="body"/>
          </p:nvPr>
        </p:nvSpPr>
        <p:spPr>
          <a:xfrm>
            <a:off x="344664" y="1220676"/>
            <a:ext cx="8229600" cy="3394500"/>
          </a:xfrm>
          <a:prstGeom prst="rect">
            <a:avLst/>
          </a:prstGeom>
          <a:noFill/>
          <a:ln>
            <a:noFill/>
          </a:ln>
        </p:spPr>
        <p:txBody>
          <a:bodyPr anchorCtr="0" anchor="t" bIns="45700" lIns="91425" spcFirstLastPara="1" rIns="91425" wrap="square" tIns="45700">
            <a:noAutofit/>
          </a:bodyPr>
          <a:lstStyle>
            <a:lvl1pPr indent="-342900" lvl="0" marL="457200" marR="0" rtl="0" algn="l">
              <a:lnSpc>
                <a:spcPct val="90000"/>
              </a:lnSpc>
              <a:spcBef>
                <a:spcPts val="360"/>
              </a:spcBef>
              <a:spcAft>
                <a:spcPts val="0"/>
              </a:spcAft>
              <a:buClr>
                <a:schemeClr val="accent3"/>
              </a:buClr>
              <a:buSzPts val="1800"/>
              <a:buFont typeface="Arial"/>
              <a:buChar char="•"/>
              <a:defRPr b="0" i="0" sz="1800" u="none" cap="none" strike="noStrike">
                <a:solidFill>
                  <a:srgbClr val="595959"/>
                </a:solidFill>
                <a:latin typeface="Open Sans"/>
                <a:ea typeface="Open Sans"/>
                <a:cs typeface="Open Sans"/>
                <a:sym typeface="Open Sans"/>
              </a:defRPr>
            </a:lvl1pPr>
            <a:lvl2pPr indent="-317500" lvl="1" marL="914400" marR="0" rtl="0" algn="l">
              <a:lnSpc>
                <a:spcPct val="90000"/>
              </a:lnSpc>
              <a:spcBef>
                <a:spcPts val="280"/>
              </a:spcBef>
              <a:spcAft>
                <a:spcPts val="0"/>
              </a:spcAft>
              <a:buClr>
                <a:schemeClr val="accent3"/>
              </a:buClr>
              <a:buSzPts val="1400"/>
              <a:buFont typeface="Arial"/>
              <a:buChar char="–"/>
              <a:defRPr b="0" i="0" sz="1400" u="none" cap="none" strike="noStrike">
                <a:solidFill>
                  <a:srgbClr val="595959"/>
                </a:solidFill>
                <a:latin typeface="Open Sans"/>
                <a:ea typeface="Open Sans"/>
                <a:cs typeface="Open Sans"/>
                <a:sym typeface="Open Sans"/>
              </a:defRPr>
            </a:lvl2pPr>
            <a:lvl3pPr indent="-304800" lvl="2" marL="1371600" marR="0" rtl="0" algn="l">
              <a:lnSpc>
                <a:spcPct val="90000"/>
              </a:lnSpc>
              <a:spcBef>
                <a:spcPts val="240"/>
              </a:spcBef>
              <a:spcAft>
                <a:spcPts val="0"/>
              </a:spcAft>
              <a:buClr>
                <a:schemeClr val="accent3"/>
              </a:buClr>
              <a:buSzPts val="1200"/>
              <a:buFont typeface="Arial"/>
              <a:buChar char="•"/>
              <a:defRPr b="0" i="0" sz="1200" u="none" cap="none" strike="noStrike">
                <a:solidFill>
                  <a:srgbClr val="595959"/>
                </a:solidFill>
                <a:latin typeface="Open Sans"/>
                <a:ea typeface="Open Sans"/>
                <a:cs typeface="Open Sans"/>
                <a:sym typeface="Open Sans"/>
              </a:defRPr>
            </a:lvl3pPr>
            <a:lvl4pPr indent="-304800" lvl="3" marL="1828800" marR="0" rtl="0" algn="l">
              <a:lnSpc>
                <a:spcPct val="90000"/>
              </a:lnSpc>
              <a:spcBef>
                <a:spcPts val="240"/>
              </a:spcBef>
              <a:spcAft>
                <a:spcPts val="0"/>
              </a:spcAft>
              <a:buClr>
                <a:schemeClr val="accent3"/>
              </a:buClr>
              <a:buSzPts val="1200"/>
              <a:buFont typeface="Arial"/>
              <a:buChar char="–"/>
              <a:defRPr b="0" i="0" sz="1200" u="none" cap="none" strike="noStrike">
                <a:solidFill>
                  <a:srgbClr val="595959"/>
                </a:solidFill>
                <a:latin typeface="Open Sans"/>
                <a:ea typeface="Open Sans"/>
                <a:cs typeface="Open Sans"/>
                <a:sym typeface="Open Sans"/>
              </a:defRPr>
            </a:lvl4pPr>
            <a:lvl5pPr indent="-342900" lvl="4" marL="2286000" marR="0" rtl="0" algn="l">
              <a:lnSpc>
                <a:spcPct val="90000"/>
              </a:lnSpc>
              <a:spcBef>
                <a:spcPts val="360"/>
              </a:spcBef>
              <a:spcAft>
                <a:spcPts val="0"/>
              </a:spcAft>
              <a:buClr>
                <a:schemeClr val="accent3"/>
              </a:buClr>
              <a:buSzPts val="1800"/>
              <a:buFont typeface="Arial"/>
              <a:buChar char="»"/>
              <a:defRPr b="0" i="0" sz="1800" u="none" cap="none" strike="noStrike">
                <a:solidFill>
                  <a:srgbClr val="595959"/>
                </a:solidFill>
                <a:latin typeface="Open Sans"/>
                <a:ea typeface="Open Sans"/>
                <a:cs typeface="Open Sans"/>
                <a:sym typeface="Open Sans"/>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Open Sans"/>
                <a:ea typeface="Open Sans"/>
                <a:cs typeface="Open Sans"/>
                <a:sym typeface="Open Sans"/>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Open Sans"/>
                <a:ea typeface="Open Sans"/>
                <a:cs typeface="Open Sans"/>
                <a:sym typeface="Open Sans"/>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Open Sans"/>
                <a:ea typeface="Open Sans"/>
                <a:cs typeface="Open Sans"/>
                <a:sym typeface="Open Sans"/>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Open Sans"/>
                <a:ea typeface="Open Sans"/>
                <a:cs typeface="Open Sans"/>
                <a:sym typeface="Open Sans"/>
              </a:defRPr>
            </a:lvl9pPr>
          </a:lstStyle>
          <a:p/>
        </p:txBody>
      </p:sp>
      <p:pic>
        <p:nvPicPr>
          <p:cNvPr id="73" name="Google Shape;73;p15"/>
          <p:cNvPicPr preferRelativeResize="0"/>
          <p:nvPr/>
        </p:nvPicPr>
        <p:blipFill>
          <a:blip r:embed="rId1">
            <a:alphaModFix/>
          </a:blip>
          <a:stretch>
            <a:fillRect/>
          </a:stretch>
        </p:blipFill>
        <p:spPr>
          <a:xfrm>
            <a:off x="8183300" y="4691126"/>
            <a:ext cx="705628" cy="241849"/>
          </a:xfrm>
          <a:prstGeom prst="rect">
            <a:avLst/>
          </a:prstGeom>
          <a:noFill/>
          <a:ln>
            <a:noFill/>
          </a:ln>
        </p:spPr>
      </p:pic>
      <p:pic>
        <p:nvPicPr>
          <p:cNvPr id="74" name="Google Shape;74;p15"/>
          <p:cNvPicPr preferRelativeResize="0"/>
          <p:nvPr/>
        </p:nvPicPr>
        <p:blipFill>
          <a:blip r:embed="rId2">
            <a:alphaModFix/>
          </a:blip>
          <a:stretch>
            <a:fillRect/>
          </a:stretch>
        </p:blipFill>
        <p:spPr>
          <a:xfrm>
            <a:off x="41427" y="4606161"/>
            <a:ext cx="567275" cy="471064"/>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 id="2147483690" r:id="rId32"/>
    <p:sldLayoutId id="2147483691" r:id="rId33"/>
    <p:sldLayoutId id="2147483692" r:id="rId34"/>
    <p:sldLayoutId id="2147483693" r:id="rId35"/>
    <p:sldLayoutId id="2147483694" r:id="rId36"/>
    <p:sldLayoutId id="2147483695" r:id="rId37"/>
    <p:sldLayoutId id="2147483696" r:id="rId38"/>
    <p:sldLayoutId id="2147483697" r:id="rId39"/>
    <p:sldLayoutId id="2147483698" r:id="rId40"/>
    <p:sldLayoutId id="2147483699" r:id="rId41"/>
    <p:sldLayoutId id="2147483700" r:id="rId42"/>
    <p:sldLayoutId id="2147483701" r:id="rId43"/>
    <p:sldLayoutId id="2147483702" r:id="rId44"/>
    <p:sldLayoutId id="2147483703" r:id="rId45"/>
    <p:sldLayoutId id="2147483704" r:id="rId46"/>
    <p:sldLayoutId id="2147483705" r:id="rId47"/>
    <p:sldLayoutId id="2147483706" r:id="rId48"/>
    <p:sldLayoutId id="2147483707" r:id="rId49"/>
    <p:sldLayoutId id="2147483708" r:id="rId50"/>
    <p:sldLayoutId id="2147483709" r:id="rId51"/>
    <p:sldLayoutId id="2147483710" r:id="rId52"/>
    <p:sldLayoutId id="2147483711" r:id="rId53"/>
    <p:sldLayoutId id="2147483712" r:id="rId54"/>
    <p:sldLayoutId id="2147483713" r:id="rId55"/>
    <p:sldLayoutId id="2147483714" r:id="rId56"/>
    <p:sldLayoutId id="2147483715" r:id="rId57"/>
    <p:sldLayoutId id="2147483716" r:id="rId58"/>
    <p:sldLayoutId id="2147483717" r:id="rId59"/>
    <p:sldLayoutId id="2147483718" r:id="rId60"/>
    <p:sldLayoutId id="2147483719" r:id="rId61"/>
    <p:sldLayoutId id="2147483720" r:id="rId62"/>
  </p:sldLayoutIdLst>
  <p:transition>
    <p:fade/>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354" name="Shape 354"/>
        <p:cNvGrpSpPr/>
        <p:nvPr/>
      </p:nvGrpSpPr>
      <p:grpSpPr>
        <a:xfrm>
          <a:off x="0" y="0"/>
          <a:ext cx="0" cy="0"/>
          <a:chOff x="0" y="0"/>
          <a:chExt cx="0" cy="0"/>
        </a:xfrm>
      </p:grpSpPr>
      <p:sp>
        <p:nvSpPr>
          <p:cNvPr id="355" name="Google Shape;355;p7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3000"/>
              <a:buFont typeface="Inter ExtraBold"/>
              <a:buNone/>
              <a:defRPr sz="3000">
                <a:solidFill>
                  <a:schemeClr val="dk1"/>
                </a:solidFill>
                <a:latin typeface="Inter ExtraBold"/>
                <a:ea typeface="Inter ExtraBold"/>
                <a:cs typeface="Inter ExtraBold"/>
                <a:sym typeface="Inter ExtraBold"/>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356" name="Google Shape;356;p7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Font typeface="Inter"/>
              <a:buChar char="●"/>
              <a:defRPr sz="1800">
                <a:solidFill>
                  <a:schemeClr val="dk1"/>
                </a:solidFill>
                <a:latin typeface="Inter"/>
                <a:ea typeface="Inter"/>
                <a:cs typeface="Inter"/>
                <a:sym typeface="Inter"/>
              </a:defRPr>
            </a:lvl1pPr>
            <a:lvl2pPr indent="-342900" lvl="1" marL="914400" rtl="0">
              <a:lnSpc>
                <a:spcPct val="115000"/>
              </a:lnSpc>
              <a:spcBef>
                <a:spcPts val="800"/>
              </a:spcBef>
              <a:spcAft>
                <a:spcPts val="0"/>
              </a:spcAft>
              <a:buClr>
                <a:schemeClr val="dk1"/>
              </a:buClr>
              <a:buSzPts val="1800"/>
              <a:buFont typeface="Inter"/>
              <a:buChar char="○"/>
              <a:defRPr sz="1800">
                <a:solidFill>
                  <a:schemeClr val="dk1"/>
                </a:solidFill>
                <a:latin typeface="Inter"/>
                <a:ea typeface="Inter"/>
                <a:cs typeface="Inter"/>
                <a:sym typeface="Inter"/>
              </a:defRPr>
            </a:lvl2pPr>
            <a:lvl3pPr indent="-342900" lvl="2" marL="1371600" rtl="0">
              <a:lnSpc>
                <a:spcPct val="115000"/>
              </a:lnSpc>
              <a:spcBef>
                <a:spcPts val="800"/>
              </a:spcBef>
              <a:spcAft>
                <a:spcPts val="0"/>
              </a:spcAft>
              <a:buClr>
                <a:schemeClr val="dk1"/>
              </a:buClr>
              <a:buSzPts val="1800"/>
              <a:buFont typeface="Inter"/>
              <a:buChar char="■"/>
              <a:defRPr sz="1800">
                <a:solidFill>
                  <a:schemeClr val="dk1"/>
                </a:solidFill>
                <a:latin typeface="Inter"/>
                <a:ea typeface="Inter"/>
                <a:cs typeface="Inter"/>
                <a:sym typeface="Inter"/>
              </a:defRPr>
            </a:lvl3pPr>
            <a:lvl4pPr indent="-342900" lvl="3" marL="1828800" rtl="0">
              <a:lnSpc>
                <a:spcPct val="115000"/>
              </a:lnSpc>
              <a:spcBef>
                <a:spcPts val="800"/>
              </a:spcBef>
              <a:spcAft>
                <a:spcPts val="0"/>
              </a:spcAft>
              <a:buClr>
                <a:schemeClr val="dk1"/>
              </a:buClr>
              <a:buSzPts val="1800"/>
              <a:buFont typeface="Inter"/>
              <a:buChar char="●"/>
              <a:defRPr sz="1800">
                <a:solidFill>
                  <a:schemeClr val="dk1"/>
                </a:solidFill>
                <a:latin typeface="Inter"/>
                <a:ea typeface="Inter"/>
                <a:cs typeface="Inter"/>
                <a:sym typeface="Inter"/>
              </a:defRPr>
            </a:lvl4pPr>
            <a:lvl5pPr indent="-342900" lvl="4" marL="2286000" rtl="0">
              <a:lnSpc>
                <a:spcPct val="115000"/>
              </a:lnSpc>
              <a:spcBef>
                <a:spcPts val="800"/>
              </a:spcBef>
              <a:spcAft>
                <a:spcPts val="0"/>
              </a:spcAft>
              <a:buClr>
                <a:schemeClr val="dk1"/>
              </a:buClr>
              <a:buSzPts val="1800"/>
              <a:buFont typeface="Inter"/>
              <a:buChar char="○"/>
              <a:defRPr sz="1800">
                <a:solidFill>
                  <a:schemeClr val="dk1"/>
                </a:solidFill>
                <a:latin typeface="Inter"/>
                <a:ea typeface="Inter"/>
                <a:cs typeface="Inter"/>
                <a:sym typeface="Inter"/>
              </a:defRPr>
            </a:lvl5pPr>
            <a:lvl6pPr indent="-342900" lvl="5" marL="2743200" rtl="0">
              <a:lnSpc>
                <a:spcPct val="115000"/>
              </a:lnSpc>
              <a:spcBef>
                <a:spcPts val="800"/>
              </a:spcBef>
              <a:spcAft>
                <a:spcPts val="0"/>
              </a:spcAft>
              <a:buClr>
                <a:schemeClr val="dk1"/>
              </a:buClr>
              <a:buSzPts val="1800"/>
              <a:buFont typeface="Inter"/>
              <a:buChar char="■"/>
              <a:defRPr sz="1800">
                <a:solidFill>
                  <a:schemeClr val="dk1"/>
                </a:solidFill>
                <a:latin typeface="Inter"/>
                <a:ea typeface="Inter"/>
                <a:cs typeface="Inter"/>
                <a:sym typeface="Inter"/>
              </a:defRPr>
            </a:lvl6pPr>
            <a:lvl7pPr indent="-342900" lvl="6" marL="3200400" rtl="0">
              <a:lnSpc>
                <a:spcPct val="115000"/>
              </a:lnSpc>
              <a:spcBef>
                <a:spcPts val="800"/>
              </a:spcBef>
              <a:spcAft>
                <a:spcPts val="0"/>
              </a:spcAft>
              <a:buClr>
                <a:schemeClr val="dk1"/>
              </a:buClr>
              <a:buSzPts val="1800"/>
              <a:buFont typeface="Inter"/>
              <a:buChar char="●"/>
              <a:defRPr sz="1800">
                <a:solidFill>
                  <a:schemeClr val="dk1"/>
                </a:solidFill>
                <a:latin typeface="Inter"/>
                <a:ea typeface="Inter"/>
                <a:cs typeface="Inter"/>
                <a:sym typeface="Inter"/>
              </a:defRPr>
            </a:lvl7pPr>
            <a:lvl8pPr indent="-342900" lvl="7" marL="3657600" rtl="0">
              <a:lnSpc>
                <a:spcPct val="115000"/>
              </a:lnSpc>
              <a:spcBef>
                <a:spcPts val="800"/>
              </a:spcBef>
              <a:spcAft>
                <a:spcPts val="0"/>
              </a:spcAft>
              <a:buClr>
                <a:schemeClr val="dk1"/>
              </a:buClr>
              <a:buSzPts val="1800"/>
              <a:buFont typeface="Inter"/>
              <a:buChar char="○"/>
              <a:defRPr sz="1800">
                <a:solidFill>
                  <a:schemeClr val="dk1"/>
                </a:solidFill>
                <a:latin typeface="Inter"/>
                <a:ea typeface="Inter"/>
                <a:cs typeface="Inter"/>
                <a:sym typeface="Inter"/>
              </a:defRPr>
            </a:lvl8pPr>
            <a:lvl9pPr indent="-342900" lvl="8" marL="4114800" rtl="0">
              <a:lnSpc>
                <a:spcPct val="115000"/>
              </a:lnSpc>
              <a:spcBef>
                <a:spcPts val="800"/>
              </a:spcBef>
              <a:spcAft>
                <a:spcPts val="800"/>
              </a:spcAft>
              <a:buClr>
                <a:schemeClr val="dk1"/>
              </a:buClr>
              <a:buSzPts val="1800"/>
              <a:buFont typeface="Inter"/>
              <a:buChar char="■"/>
              <a:defRPr sz="1800">
                <a:solidFill>
                  <a:schemeClr val="dk1"/>
                </a:solidFill>
                <a:latin typeface="Inter"/>
                <a:ea typeface="Inter"/>
                <a:cs typeface="Inter"/>
                <a:sym typeface="Inter"/>
              </a:defRPr>
            </a:lvl9pPr>
          </a:lstStyle>
          <a:p/>
        </p:txBody>
      </p:sp>
      <p:sp>
        <p:nvSpPr>
          <p:cNvPr id="357" name="Google Shape;357;p7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 id="2147483732" r:id="rId12"/>
    <p:sldLayoutId id="2147483733" r:id="rId13"/>
    <p:sldLayoutId id="2147483734" r:id="rId14"/>
    <p:sldLayoutId id="2147483735" r:id="rId15"/>
    <p:sldLayoutId id="2147483736" r:id="rId16"/>
    <p:sldLayoutId id="2147483737" r:id="rId17"/>
    <p:sldLayoutId id="2147483738" r:id="rId18"/>
    <p:sldLayoutId id="2147483739" r:id="rId19"/>
    <p:sldLayoutId id="2147483740" r:id="rId20"/>
    <p:sldLayoutId id="2147483741" r:id="rId21"/>
    <p:sldLayoutId id="2147483742" r:id="rId22"/>
    <p:sldLayoutId id="2147483743" r:id="rId23"/>
    <p:sldLayoutId id="2147483744" r:id="rId24"/>
    <p:sldLayoutId id="2147483745" r:id="rId25"/>
    <p:sldLayoutId id="2147483746" r:id="rId26"/>
    <p:sldLayoutId id="2147483747" r:id="rId27"/>
    <p:sldLayoutId id="2147483748" r:id="rId28"/>
    <p:sldLayoutId id="2147483749" r:id="rId29"/>
    <p:sldLayoutId id="2147483750" r:id="rId30"/>
    <p:sldLayoutId id="2147483751" r:id="rId31"/>
    <p:sldLayoutId id="2147483752" r:id="rId32"/>
    <p:sldLayoutId id="2147483753" r:id="rId33"/>
    <p:sldLayoutId id="2147483754" r:id="rId34"/>
    <p:sldLayoutId id="2147483755" r:id="rId35"/>
    <p:sldLayoutId id="2147483756" r:id="rId36"/>
    <p:sldLayoutId id="2147483757" r:id="rId37"/>
    <p:sldLayoutId id="2147483758" r:id="rId38"/>
    <p:sldLayoutId id="2147483759" r:id="rId39"/>
    <p:sldLayoutId id="2147483760" r:id="rId40"/>
    <p:sldLayoutId id="2147483761" r:id="rId41"/>
    <p:sldLayoutId id="2147483762" r:id="rId42"/>
    <p:sldLayoutId id="2147483763" r:id="rId43"/>
    <p:sldLayoutId id="2147483764" r:id="rId44"/>
    <p:sldLayoutId id="2147483765" r:id="rId45"/>
    <p:sldLayoutId id="2147483766" r:id="rId4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88" name="Shape 588"/>
        <p:cNvGrpSpPr/>
        <p:nvPr/>
      </p:nvGrpSpPr>
      <p:grpSpPr>
        <a:xfrm>
          <a:off x="0" y="0"/>
          <a:ext cx="0" cy="0"/>
          <a:chOff x="0" y="0"/>
          <a:chExt cx="0" cy="0"/>
        </a:xfrm>
      </p:grpSpPr>
      <p:sp>
        <p:nvSpPr>
          <p:cNvPr id="589" name="Google Shape;589;p12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3000"/>
              <a:buFont typeface="Inter ExtraBold"/>
              <a:buNone/>
              <a:defRPr sz="3000">
                <a:solidFill>
                  <a:schemeClr val="dk1"/>
                </a:solidFill>
                <a:latin typeface="Inter ExtraBold"/>
                <a:ea typeface="Inter ExtraBold"/>
                <a:cs typeface="Inter ExtraBold"/>
                <a:sym typeface="Inter ExtraBold"/>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590" name="Google Shape;590;p12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Font typeface="Inter"/>
              <a:buChar char="●"/>
              <a:defRPr sz="1800">
                <a:solidFill>
                  <a:schemeClr val="dk1"/>
                </a:solidFill>
                <a:latin typeface="Inter"/>
                <a:ea typeface="Inter"/>
                <a:cs typeface="Inter"/>
                <a:sym typeface="Inter"/>
              </a:defRPr>
            </a:lvl1pPr>
            <a:lvl2pPr indent="-342900" lvl="1" marL="914400" rtl="0">
              <a:lnSpc>
                <a:spcPct val="115000"/>
              </a:lnSpc>
              <a:spcBef>
                <a:spcPts val="800"/>
              </a:spcBef>
              <a:spcAft>
                <a:spcPts val="0"/>
              </a:spcAft>
              <a:buClr>
                <a:schemeClr val="dk1"/>
              </a:buClr>
              <a:buSzPts val="1800"/>
              <a:buFont typeface="Inter"/>
              <a:buChar char="○"/>
              <a:defRPr sz="1800">
                <a:solidFill>
                  <a:schemeClr val="dk1"/>
                </a:solidFill>
                <a:latin typeface="Inter"/>
                <a:ea typeface="Inter"/>
                <a:cs typeface="Inter"/>
                <a:sym typeface="Inter"/>
              </a:defRPr>
            </a:lvl2pPr>
            <a:lvl3pPr indent="-342900" lvl="2" marL="1371600" rtl="0">
              <a:lnSpc>
                <a:spcPct val="115000"/>
              </a:lnSpc>
              <a:spcBef>
                <a:spcPts val="800"/>
              </a:spcBef>
              <a:spcAft>
                <a:spcPts val="0"/>
              </a:spcAft>
              <a:buClr>
                <a:schemeClr val="dk1"/>
              </a:buClr>
              <a:buSzPts val="1800"/>
              <a:buFont typeface="Inter"/>
              <a:buChar char="■"/>
              <a:defRPr sz="1800">
                <a:solidFill>
                  <a:schemeClr val="dk1"/>
                </a:solidFill>
                <a:latin typeface="Inter"/>
                <a:ea typeface="Inter"/>
                <a:cs typeface="Inter"/>
                <a:sym typeface="Inter"/>
              </a:defRPr>
            </a:lvl3pPr>
            <a:lvl4pPr indent="-342900" lvl="3" marL="1828800" rtl="0">
              <a:lnSpc>
                <a:spcPct val="115000"/>
              </a:lnSpc>
              <a:spcBef>
                <a:spcPts val="800"/>
              </a:spcBef>
              <a:spcAft>
                <a:spcPts val="0"/>
              </a:spcAft>
              <a:buClr>
                <a:schemeClr val="dk1"/>
              </a:buClr>
              <a:buSzPts val="1800"/>
              <a:buFont typeface="Inter"/>
              <a:buChar char="●"/>
              <a:defRPr sz="1800">
                <a:solidFill>
                  <a:schemeClr val="dk1"/>
                </a:solidFill>
                <a:latin typeface="Inter"/>
                <a:ea typeface="Inter"/>
                <a:cs typeface="Inter"/>
                <a:sym typeface="Inter"/>
              </a:defRPr>
            </a:lvl4pPr>
            <a:lvl5pPr indent="-342900" lvl="4" marL="2286000" rtl="0">
              <a:lnSpc>
                <a:spcPct val="115000"/>
              </a:lnSpc>
              <a:spcBef>
                <a:spcPts val="800"/>
              </a:spcBef>
              <a:spcAft>
                <a:spcPts val="0"/>
              </a:spcAft>
              <a:buClr>
                <a:schemeClr val="dk1"/>
              </a:buClr>
              <a:buSzPts val="1800"/>
              <a:buFont typeface="Inter"/>
              <a:buChar char="○"/>
              <a:defRPr sz="1800">
                <a:solidFill>
                  <a:schemeClr val="dk1"/>
                </a:solidFill>
                <a:latin typeface="Inter"/>
                <a:ea typeface="Inter"/>
                <a:cs typeface="Inter"/>
                <a:sym typeface="Inter"/>
              </a:defRPr>
            </a:lvl5pPr>
            <a:lvl6pPr indent="-342900" lvl="5" marL="2743200" rtl="0">
              <a:lnSpc>
                <a:spcPct val="115000"/>
              </a:lnSpc>
              <a:spcBef>
                <a:spcPts val="800"/>
              </a:spcBef>
              <a:spcAft>
                <a:spcPts val="0"/>
              </a:spcAft>
              <a:buClr>
                <a:schemeClr val="dk1"/>
              </a:buClr>
              <a:buSzPts val="1800"/>
              <a:buFont typeface="Inter"/>
              <a:buChar char="■"/>
              <a:defRPr sz="1800">
                <a:solidFill>
                  <a:schemeClr val="dk1"/>
                </a:solidFill>
                <a:latin typeface="Inter"/>
                <a:ea typeface="Inter"/>
                <a:cs typeface="Inter"/>
                <a:sym typeface="Inter"/>
              </a:defRPr>
            </a:lvl6pPr>
            <a:lvl7pPr indent="-342900" lvl="6" marL="3200400" rtl="0">
              <a:lnSpc>
                <a:spcPct val="115000"/>
              </a:lnSpc>
              <a:spcBef>
                <a:spcPts val="800"/>
              </a:spcBef>
              <a:spcAft>
                <a:spcPts val="0"/>
              </a:spcAft>
              <a:buClr>
                <a:schemeClr val="dk1"/>
              </a:buClr>
              <a:buSzPts val="1800"/>
              <a:buFont typeface="Inter"/>
              <a:buChar char="●"/>
              <a:defRPr sz="1800">
                <a:solidFill>
                  <a:schemeClr val="dk1"/>
                </a:solidFill>
                <a:latin typeface="Inter"/>
                <a:ea typeface="Inter"/>
                <a:cs typeface="Inter"/>
                <a:sym typeface="Inter"/>
              </a:defRPr>
            </a:lvl7pPr>
            <a:lvl8pPr indent="-342900" lvl="7" marL="3657600" rtl="0">
              <a:lnSpc>
                <a:spcPct val="115000"/>
              </a:lnSpc>
              <a:spcBef>
                <a:spcPts val="800"/>
              </a:spcBef>
              <a:spcAft>
                <a:spcPts val="0"/>
              </a:spcAft>
              <a:buClr>
                <a:schemeClr val="dk1"/>
              </a:buClr>
              <a:buSzPts val="1800"/>
              <a:buFont typeface="Inter"/>
              <a:buChar char="○"/>
              <a:defRPr sz="1800">
                <a:solidFill>
                  <a:schemeClr val="dk1"/>
                </a:solidFill>
                <a:latin typeface="Inter"/>
                <a:ea typeface="Inter"/>
                <a:cs typeface="Inter"/>
                <a:sym typeface="Inter"/>
              </a:defRPr>
            </a:lvl8pPr>
            <a:lvl9pPr indent="-342900" lvl="8" marL="4114800" rtl="0">
              <a:lnSpc>
                <a:spcPct val="115000"/>
              </a:lnSpc>
              <a:spcBef>
                <a:spcPts val="800"/>
              </a:spcBef>
              <a:spcAft>
                <a:spcPts val="800"/>
              </a:spcAft>
              <a:buClr>
                <a:schemeClr val="dk1"/>
              </a:buClr>
              <a:buSzPts val="1800"/>
              <a:buFont typeface="Inter"/>
              <a:buChar char="■"/>
              <a:defRPr sz="1800">
                <a:solidFill>
                  <a:schemeClr val="dk1"/>
                </a:solidFill>
                <a:latin typeface="Inter"/>
                <a:ea typeface="Inter"/>
                <a:cs typeface="Inter"/>
                <a:sym typeface="Inter"/>
              </a:defRPr>
            </a:lvl9pPr>
          </a:lstStyle>
          <a:p/>
        </p:txBody>
      </p:sp>
      <p:sp>
        <p:nvSpPr>
          <p:cNvPr id="591" name="Google Shape;591;p1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767" r:id="rId1"/>
    <p:sldLayoutId id="2147483768" r:id="rId2"/>
    <p:sldLayoutId id="2147483769" r:id="rId3"/>
    <p:sldLayoutId id="2147483770" r:id="rId4"/>
    <p:sldLayoutId id="2147483771" r:id="rId5"/>
    <p:sldLayoutId id="2147483772" r:id="rId6"/>
    <p:sldLayoutId id="2147483773" r:id="rId7"/>
    <p:sldLayoutId id="2147483774" r:id="rId8"/>
    <p:sldLayoutId id="2147483775" r:id="rId9"/>
    <p:sldLayoutId id="2147483776" r:id="rId10"/>
    <p:sldLayoutId id="2147483777" r:id="rId11"/>
    <p:sldLayoutId id="2147483778" r:id="rId12"/>
    <p:sldLayoutId id="2147483779" r:id="rId13"/>
    <p:sldLayoutId id="2147483780" r:id="rId14"/>
    <p:sldLayoutId id="2147483781" r:id="rId15"/>
    <p:sldLayoutId id="2147483782" r:id="rId16"/>
    <p:sldLayoutId id="2147483783" r:id="rId17"/>
    <p:sldLayoutId id="2147483784" r:id="rId18"/>
    <p:sldLayoutId id="2147483785" r:id="rId19"/>
    <p:sldLayoutId id="2147483786" r:id="rId20"/>
    <p:sldLayoutId id="2147483787" r:id="rId21"/>
    <p:sldLayoutId id="2147483788" r:id="rId22"/>
    <p:sldLayoutId id="2147483789" r:id="rId23"/>
    <p:sldLayoutId id="2147483790" r:id="rId24"/>
    <p:sldLayoutId id="2147483791" r:id="rId25"/>
    <p:sldLayoutId id="2147483792" r:id="rId26"/>
    <p:sldLayoutId id="2147483793" r:id="rId27"/>
    <p:sldLayoutId id="2147483794" r:id="rId28"/>
    <p:sldLayoutId id="2147483795" r:id="rId29"/>
    <p:sldLayoutId id="2147483796" r:id="rId30"/>
    <p:sldLayoutId id="2147483797" r:id="rId31"/>
    <p:sldLayoutId id="2147483798" r:id="rId32"/>
    <p:sldLayoutId id="2147483799" r:id="rId33"/>
    <p:sldLayoutId id="2147483800" r:id="rId34"/>
    <p:sldLayoutId id="2147483801" r:id="rId35"/>
    <p:sldLayoutId id="2147483802" r:id="rId36"/>
    <p:sldLayoutId id="2147483803" r:id="rId37"/>
    <p:sldLayoutId id="2147483804" r:id="rId38"/>
    <p:sldLayoutId id="2147483805" r:id="rId39"/>
    <p:sldLayoutId id="2147483806" r:id="rId40"/>
    <p:sldLayoutId id="2147483807" r:id="rId41"/>
    <p:sldLayoutId id="2147483808" r:id="rId42"/>
    <p:sldLayoutId id="2147483809" r:id="rId43"/>
    <p:sldLayoutId id="2147483810" r:id="rId44"/>
    <p:sldLayoutId id="2147483811" r:id="rId45"/>
    <p:sldLayoutId id="2147483812" r:id="rId46"/>
    <p:sldLayoutId id="2147483813" r:id="rId47"/>
    <p:sldLayoutId id="2147483814" r:id="rId48"/>
    <p:sldLayoutId id="2147483815" r:id="rId49"/>
    <p:sldLayoutId id="2147483816" r:id="rId50"/>
    <p:sldLayoutId id="2147483817" r:id="rId51"/>
    <p:sldLayoutId id="2147483818" r:id="rId52"/>
    <p:sldLayoutId id="2147483819" r:id="rId53"/>
    <p:sldLayoutId id="2147483820" r:id="rId54"/>
    <p:sldLayoutId id="2147483821" r:id="rId55"/>
    <p:sldLayoutId id="2147483822" r:id="rId56"/>
    <p:sldLayoutId id="2147483823" r:id="rId57"/>
    <p:sldLayoutId id="2147483824" r:id="rId58"/>
    <p:sldLayoutId id="2147483825" r:id="rId59"/>
  </p:sldLayoutIdLst>
  <mc:AlternateContent>
    <mc:Choice Requires="p14">
      <p:transition spd="slow" p14:dur="1000">
        <p:fade thruBlk="1"/>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903" name="Shape 903"/>
        <p:cNvGrpSpPr/>
        <p:nvPr/>
      </p:nvGrpSpPr>
      <p:grpSpPr>
        <a:xfrm>
          <a:off x="0" y="0"/>
          <a:ext cx="0" cy="0"/>
          <a:chOff x="0" y="0"/>
          <a:chExt cx="0" cy="0"/>
        </a:xfrm>
      </p:grpSpPr>
      <p:grpSp>
        <p:nvGrpSpPr>
          <p:cNvPr id="904" name="Google Shape;904;p183"/>
          <p:cNvGrpSpPr/>
          <p:nvPr/>
        </p:nvGrpSpPr>
        <p:grpSpPr>
          <a:xfrm>
            <a:off x="4546246" y="5221512"/>
            <a:ext cx="4595444" cy="530618"/>
            <a:chOff x="3079386" y="2596661"/>
            <a:chExt cx="7352710" cy="848989"/>
          </a:xfrm>
        </p:grpSpPr>
        <p:grpSp>
          <p:nvGrpSpPr>
            <p:cNvPr id="905" name="Google Shape;905;p183"/>
            <p:cNvGrpSpPr/>
            <p:nvPr/>
          </p:nvGrpSpPr>
          <p:grpSpPr>
            <a:xfrm rot="-5400000">
              <a:off x="6550523" y="-435888"/>
              <a:ext cx="410401" cy="7352675"/>
              <a:chOff x="9486891" y="876853"/>
              <a:chExt cx="410401" cy="7352675"/>
            </a:xfrm>
          </p:grpSpPr>
          <p:sp>
            <p:nvSpPr>
              <p:cNvPr id="906" name="Google Shape;906;p183"/>
              <p:cNvSpPr txBox="1"/>
              <p:nvPr/>
            </p:nvSpPr>
            <p:spPr>
              <a:xfrm rot="5400000">
                <a:off x="9078742" y="7410977"/>
                <a:ext cx="1226700" cy="410400"/>
              </a:xfrm>
              <a:prstGeom prst="rect">
                <a:avLst/>
              </a:prstGeom>
              <a:solidFill>
                <a:srgbClr val="F2F2F2"/>
              </a:solidFill>
              <a:ln cap="flat" cmpd="sng" w="9525">
                <a:solidFill>
                  <a:srgbClr val="E6E6E6"/>
                </a:solidFill>
                <a:prstDash val="solid"/>
                <a:round/>
                <a:headEnd len="sm" w="sm" type="none"/>
                <a:tailEnd len="sm" w="sm" type="none"/>
              </a:ln>
            </p:spPr>
            <p:txBody>
              <a:bodyPr anchorCtr="0" anchor="t" bIns="17150" lIns="28575" spcFirstLastPara="1" rIns="28575" wrap="square" tIns="17150">
                <a:normAutofit fontScale="85000" lnSpcReduction="20000"/>
              </a:bodyPr>
              <a:lstStyle/>
              <a:p>
                <a:pPr indent="0" lvl="0" marL="0" marR="0" rtl="0" algn="l">
                  <a:lnSpc>
                    <a:spcPct val="100000"/>
                  </a:lnSpc>
                  <a:spcBef>
                    <a:spcPts val="0"/>
                  </a:spcBef>
                  <a:spcAft>
                    <a:spcPts val="0"/>
                  </a:spcAft>
                  <a:buClr>
                    <a:srgbClr val="000000"/>
                  </a:buClr>
                  <a:buSzPct val="100000"/>
                  <a:buFont typeface="Quattrocento Sans"/>
                  <a:buNone/>
                </a:pPr>
                <a:r>
                  <a:rPr b="1" i="0" lang="en" sz="500" u="none" cap="none" strike="noStrike">
                    <a:solidFill>
                      <a:srgbClr val="000000"/>
                    </a:solidFill>
                    <a:latin typeface="Quattrocento Sans"/>
                    <a:ea typeface="Quattrocento Sans"/>
                    <a:cs typeface="Quattrocento Sans"/>
                    <a:sym typeface="Quattrocento Sans"/>
                  </a:rPr>
                  <a:t>Extra Light Gray</a:t>
                </a:r>
                <a:endParaRPr b="1" i="0" sz="500" u="none" cap="none" strike="noStrike">
                  <a:solidFill>
                    <a:srgbClr val="000000"/>
                  </a:solidFill>
                  <a:latin typeface="Quattrocento Sans"/>
                  <a:ea typeface="Quattrocento Sans"/>
                  <a:cs typeface="Quattrocento Sans"/>
                  <a:sym typeface="Quattrocento Sans"/>
                </a:endParaRPr>
              </a:p>
              <a:p>
                <a:pPr indent="0" lvl="0" marL="0" marR="0" rtl="0" algn="l">
                  <a:lnSpc>
                    <a:spcPct val="100000"/>
                  </a:lnSpc>
                  <a:spcBef>
                    <a:spcPts val="0"/>
                  </a:spcBef>
                  <a:spcAft>
                    <a:spcPts val="0"/>
                  </a:spcAft>
                  <a:buClr>
                    <a:srgbClr val="000000"/>
                  </a:buClr>
                  <a:buSzPct val="100000"/>
                  <a:buFont typeface="Quattrocento Sans"/>
                  <a:buNone/>
                </a:pPr>
                <a:r>
                  <a:rPr b="0" i="0" lang="en" sz="500" u="none" cap="none" strike="noStrike">
                    <a:solidFill>
                      <a:srgbClr val="000000"/>
                    </a:solidFill>
                    <a:latin typeface="Quattrocento Sans"/>
                    <a:ea typeface="Quattrocento Sans"/>
                    <a:cs typeface="Quattrocento Sans"/>
                    <a:sym typeface="Quattrocento Sans"/>
                  </a:rPr>
                  <a:t>R242 G242 B242</a:t>
                </a:r>
                <a:endParaRPr sz="900"/>
              </a:p>
              <a:p>
                <a:pPr indent="0" lvl="0" marL="63500" marR="0" rtl="0" algn="l">
                  <a:lnSpc>
                    <a:spcPct val="100000"/>
                  </a:lnSpc>
                  <a:spcBef>
                    <a:spcPts val="0"/>
                  </a:spcBef>
                  <a:spcAft>
                    <a:spcPts val="0"/>
                  </a:spcAft>
                  <a:buClr>
                    <a:schemeClr val="dk1"/>
                  </a:buClr>
                  <a:buSzPct val="100000"/>
                  <a:buFont typeface="Quattrocento Sans"/>
                  <a:buNone/>
                </a:pPr>
                <a:r>
                  <a:t/>
                </a:r>
                <a:endParaRPr b="0" i="0" sz="500" u="none" cap="none" strike="noStrike">
                  <a:solidFill>
                    <a:srgbClr val="000000"/>
                  </a:solidFill>
                  <a:latin typeface="Quattrocento Sans"/>
                  <a:ea typeface="Quattrocento Sans"/>
                  <a:cs typeface="Quattrocento Sans"/>
                  <a:sym typeface="Quattrocento Sans"/>
                </a:endParaRPr>
              </a:p>
              <a:p>
                <a:pPr indent="0" lvl="0" marL="63500" marR="0" rtl="0" algn="l">
                  <a:lnSpc>
                    <a:spcPct val="100000"/>
                  </a:lnSpc>
                  <a:spcBef>
                    <a:spcPts val="0"/>
                  </a:spcBef>
                  <a:spcAft>
                    <a:spcPts val="0"/>
                  </a:spcAft>
                  <a:buClr>
                    <a:schemeClr val="dk1"/>
                  </a:buClr>
                  <a:buSzPct val="100000"/>
                  <a:buFont typeface="Quattrocento Sans"/>
                  <a:buNone/>
                </a:pPr>
                <a:r>
                  <a:t/>
                </a:r>
                <a:endParaRPr b="0" i="0" sz="500" u="none" cap="none" strike="noStrike">
                  <a:solidFill>
                    <a:srgbClr val="000000"/>
                  </a:solidFill>
                  <a:latin typeface="Quattrocento Sans"/>
                  <a:ea typeface="Quattrocento Sans"/>
                  <a:cs typeface="Quattrocento Sans"/>
                  <a:sym typeface="Quattrocento Sans"/>
                </a:endParaRPr>
              </a:p>
            </p:txBody>
          </p:sp>
          <p:sp>
            <p:nvSpPr>
              <p:cNvPr id="907" name="Google Shape;907;p183"/>
              <p:cNvSpPr txBox="1"/>
              <p:nvPr/>
            </p:nvSpPr>
            <p:spPr>
              <a:xfrm rot="5400000">
                <a:off x="9078742" y="6188284"/>
                <a:ext cx="1226700" cy="410400"/>
              </a:xfrm>
              <a:prstGeom prst="rect">
                <a:avLst/>
              </a:prstGeom>
              <a:solidFill>
                <a:srgbClr val="E6E6E6"/>
              </a:solidFill>
              <a:ln>
                <a:noFill/>
              </a:ln>
            </p:spPr>
            <p:txBody>
              <a:bodyPr anchorCtr="0" anchor="t" bIns="17150" lIns="0" spcFirstLastPara="1" rIns="28575" wrap="square" tIns="17150">
                <a:normAutofit fontScale="85000" lnSpcReduction="20000"/>
              </a:bodyPr>
              <a:lstStyle/>
              <a:p>
                <a:pPr indent="0" lvl="0" marL="63500" marR="0" rtl="0" algn="l">
                  <a:lnSpc>
                    <a:spcPct val="100000"/>
                  </a:lnSpc>
                  <a:spcBef>
                    <a:spcPts val="0"/>
                  </a:spcBef>
                  <a:spcAft>
                    <a:spcPts val="0"/>
                  </a:spcAft>
                  <a:buClr>
                    <a:srgbClr val="000000"/>
                  </a:buClr>
                  <a:buSzPct val="100000"/>
                  <a:buFont typeface="Quattrocento Sans"/>
                  <a:buNone/>
                </a:pPr>
                <a:r>
                  <a:rPr b="1" i="0" lang="en" sz="500" u="none" cap="none" strike="noStrike">
                    <a:solidFill>
                      <a:srgbClr val="000000"/>
                    </a:solidFill>
                    <a:latin typeface="Quattrocento Sans"/>
                    <a:ea typeface="Quattrocento Sans"/>
                    <a:cs typeface="Quattrocento Sans"/>
                    <a:sym typeface="Quattrocento Sans"/>
                  </a:rPr>
                  <a:t>Light Gray</a:t>
                </a:r>
                <a:endParaRPr b="0" i="0" sz="500" u="none" cap="none" strike="noStrike">
                  <a:solidFill>
                    <a:srgbClr val="000000"/>
                  </a:solidFill>
                  <a:latin typeface="Quattrocento Sans"/>
                  <a:ea typeface="Quattrocento Sans"/>
                  <a:cs typeface="Quattrocento Sans"/>
                  <a:sym typeface="Quattrocento Sans"/>
                </a:endParaRPr>
              </a:p>
              <a:p>
                <a:pPr indent="0" lvl="0" marL="63500" marR="0" rtl="0" algn="l">
                  <a:lnSpc>
                    <a:spcPct val="100000"/>
                  </a:lnSpc>
                  <a:spcBef>
                    <a:spcPts val="0"/>
                  </a:spcBef>
                  <a:spcAft>
                    <a:spcPts val="0"/>
                  </a:spcAft>
                  <a:buClr>
                    <a:srgbClr val="000000"/>
                  </a:buClr>
                  <a:buSzPct val="100000"/>
                  <a:buFont typeface="Quattrocento Sans"/>
                  <a:buNone/>
                </a:pPr>
                <a:r>
                  <a:rPr b="0" i="0" lang="en" sz="500" u="none" cap="none" strike="noStrike">
                    <a:solidFill>
                      <a:srgbClr val="000000"/>
                    </a:solidFill>
                    <a:latin typeface="Quattrocento Sans"/>
                    <a:ea typeface="Quattrocento Sans"/>
                    <a:cs typeface="Quattrocento Sans"/>
                    <a:sym typeface="Quattrocento Sans"/>
                  </a:rPr>
                  <a:t>R230 G230 B230</a:t>
                </a:r>
                <a:br>
                  <a:rPr b="0" i="0" lang="en" sz="500" u="none" cap="none" strike="noStrike">
                    <a:solidFill>
                      <a:srgbClr val="000000"/>
                    </a:solidFill>
                    <a:latin typeface="Quattrocento Sans"/>
                    <a:ea typeface="Quattrocento Sans"/>
                    <a:cs typeface="Quattrocento Sans"/>
                    <a:sym typeface="Quattrocento Sans"/>
                  </a:rPr>
                </a:br>
                <a:endParaRPr b="0" i="0" sz="500" u="none" cap="none" strike="noStrike">
                  <a:solidFill>
                    <a:srgbClr val="000000"/>
                  </a:solidFill>
                  <a:latin typeface="Quattrocento Sans"/>
                  <a:ea typeface="Quattrocento Sans"/>
                  <a:cs typeface="Quattrocento Sans"/>
                  <a:sym typeface="Quattrocento Sans"/>
                </a:endParaRPr>
              </a:p>
              <a:p>
                <a:pPr indent="0" lvl="0" marL="63500" marR="0" rtl="0" algn="l">
                  <a:lnSpc>
                    <a:spcPct val="100000"/>
                  </a:lnSpc>
                  <a:spcBef>
                    <a:spcPts val="0"/>
                  </a:spcBef>
                  <a:spcAft>
                    <a:spcPts val="0"/>
                  </a:spcAft>
                  <a:buClr>
                    <a:schemeClr val="dk1"/>
                  </a:buClr>
                  <a:buSzPct val="100000"/>
                  <a:buFont typeface="Quattrocento Sans"/>
                  <a:buNone/>
                </a:pPr>
                <a:r>
                  <a:t/>
                </a:r>
                <a:endParaRPr b="0" i="0" sz="500" u="none" cap="none" strike="noStrike">
                  <a:solidFill>
                    <a:srgbClr val="000000"/>
                  </a:solidFill>
                  <a:latin typeface="Quattrocento Sans"/>
                  <a:ea typeface="Quattrocento Sans"/>
                  <a:cs typeface="Quattrocento Sans"/>
                  <a:sym typeface="Quattrocento Sans"/>
                </a:endParaRPr>
              </a:p>
            </p:txBody>
          </p:sp>
          <p:sp>
            <p:nvSpPr>
              <p:cNvPr id="908" name="Google Shape;908;p183"/>
              <p:cNvSpPr txBox="1"/>
              <p:nvPr/>
            </p:nvSpPr>
            <p:spPr>
              <a:xfrm rot="5400000">
                <a:off x="9078742" y="4961512"/>
                <a:ext cx="1226700" cy="410400"/>
              </a:xfrm>
              <a:prstGeom prst="rect">
                <a:avLst/>
              </a:prstGeom>
              <a:solidFill>
                <a:srgbClr val="D2D2D2"/>
              </a:solidFill>
              <a:ln>
                <a:noFill/>
              </a:ln>
            </p:spPr>
            <p:txBody>
              <a:bodyPr anchorCtr="0" anchor="t" bIns="17150" lIns="0" spcFirstLastPara="1" rIns="28575" wrap="square" tIns="17150">
                <a:normAutofit fontScale="85000" lnSpcReduction="20000"/>
              </a:bodyPr>
              <a:lstStyle/>
              <a:p>
                <a:pPr indent="0" lvl="0" marL="63500" marR="0" rtl="0" algn="l">
                  <a:lnSpc>
                    <a:spcPct val="100000"/>
                  </a:lnSpc>
                  <a:spcBef>
                    <a:spcPts val="0"/>
                  </a:spcBef>
                  <a:spcAft>
                    <a:spcPts val="0"/>
                  </a:spcAft>
                  <a:buClr>
                    <a:srgbClr val="000000"/>
                  </a:buClr>
                  <a:buSzPct val="100000"/>
                  <a:buFont typeface="Quattrocento Sans"/>
                  <a:buNone/>
                </a:pPr>
                <a:r>
                  <a:rPr b="1" i="0" lang="en" sz="500" u="none" cap="none" strike="noStrike">
                    <a:solidFill>
                      <a:srgbClr val="000000"/>
                    </a:solidFill>
                    <a:latin typeface="Quattrocento Sans"/>
                    <a:ea typeface="Quattrocento Sans"/>
                    <a:cs typeface="Quattrocento Sans"/>
                    <a:sym typeface="Quattrocento Sans"/>
                  </a:rPr>
                  <a:t>Gray</a:t>
                </a:r>
                <a:endParaRPr b="1" i="0" sz="500" u="none" cap="none" strike="noStrike">
                  <a:solidFill>
                    <a:srgbClr val="000000"/>
                  </a:solidFill>
                  <a:latin typeface="Quattrocento Sans"/>
                  <a:ea typeface="Quattrocento Sans"/>
                  <a:cs typeface="Quattrocento Sans"/>
                  <a:sym typeface="Quattrocento Sans"/>
                </a:endParaRPr>
              </a:p>
              <a:p>
                <a:pPr indent="0" lvl="0" marL="63500" marR="0" rtl="0" algn="l">
                  <a:lnSpc>
                    <a:spcPct val="100000"/>
                  </a:lnSpc>
                  <a:spcBef>
                    <a:spcPts val="0"/>
                  </a:spcBef>
                  <a:spcAft>
                    <a:spcPts val="0"/>
                  </a:spcAft>
                  <a:buClr>
                    <a:srgbClr val="000000"/>
                  </a:buClr>
                  <a:buSzPct val="100000"/>
                  <a:buFont typeface="Quattrocento Sans"/>
                  <a:buNone/>
                </a:pPr>
                <a:r>
                  <a:rPr b="0" i="0" lang="en" sz="500" u="none" cap="none" strike="noStrike">
                    <a:solidFill>
                      <a:srgbClr val="000000"/>
                    </a:solidFill>
                    <a:latin typeface="Quattrocento Sans"/>
                    <a:ea typeface="Quattrocento Sans"/>
                    <a:cs typeface="Quattrocento Sans"/>
                    <a:sym typeface="Quattrocento Sans"/>
                  </a:rPr>
                  <a:t>R210 G210 B210</a:t>
                </a:r>
                <a:br>
                  <a:rPr b="0" i="0" lang="en" sz="500" u="none" cap="none" strike="noStrike">
                    <a:solidFill>
                      <a:srgbClr val="000000"/>
                    </a:solidFill>
                    <a:latin typeface="Quattrocento Sans"/>
                    <a:ea typeface="Quattrocento Sans"/>
                    <a:cs typeface="Quattrocento Sans"/>
                    <a:sym typeface="Quattrocento Sans"/>
                  </a:rPr>
                </a:br>
                <a:endParaRPr b="0" i="0" sz="500" u="none" cap="none" strike="noStrike">
                  <a:solidFill>
                    <a:srgbClr val="000000"/>
                  </a:solidFill>
                  <a:latin typeface="Quattrocento Sans"/>
                  <a:ea typeface="Quattrocento Sans"/>
                  <a:cs typeface="Quattrocento Sans"/>
                  <a:sym typeface="Quattrocento Sans"/>
                </a:endParaRPr>
              </a:p>
              <a:p>
                <a:pPr indent="0" lvl="0" marL="63500" marR="0" rtl="0" algn="l">
                  <a:lnSpc>
                    <a:spcPct val="100000"/>
                  </a:lnSpc>
                  <a:spcBef>
                    <a:spcPts val="0"/>
                  </a:spcBef>
                  <a:spcAft>
                    <a:spcPts val="0"/>
                  </a:spcAft>
                  <a:buClr>
                    <a:schemeClr val="dk1"/>
                  </a:buClr>
                  <a:buSzPct val="100000"/>
                  <a:buFont typeface="Quattrocento Sans"/>
                  <a:buNone/>
                </a:pPr>
                <a:r>
                  <a:t/>
                </a:r>
                <a:endParaRPr b="0" i="0" sz="500" u="none" cap="none" strike="noStrike">
                  <a:solidFill>
                    <a:srgbClr val="000000"/>
                  </a:solidFill>
                  <a:latin typeface="Quattrocento Sans"/>
                  <a:ea typeface="Quattrocento Sans"/>
                  <a:cs typeface="Quattrocento Sans"/>
                  <a:sym typeface="Quattrocento Sans"/>
                </a:endParaRPr>
              </a:p>
            </p:txBody>
          </p:sp>
          <p:sp>
            <p:nvSpPr>
              <p:cNvPr id="909" name="Google Shape;909;p183"/>
              <p:cNvSpPr txBox="1"/>
              <p:nvPr/>
            </p:nvSpPr>
            <p:spPr>
              <a:xfrm rot="5400000">
                <a:off x="9078741" y="3738818"/>
                <a:ext cx="1226700" cy="410400"/>
              </a:xfrm>
              <a:prstGeom prst="rect">
                <a:avLst/>
              </a:prstGeom>
              <a:solidFill>
                <a:srgbClr val="737373"/>
              </a:solidFill>
              <a:ln>
                <a:noFill/>
              </a:ln>
            </p:spPr>
            <p:txBody>
              <a:bodyPr anchorCtr="0" anchor="t" bIns="17150" lIns="0" spcFirstLastPara="1" rIns="28575" wrap="square" tIns="17150">
                <a:normAutofit lnSpcReduction="10000"/>
              </a:bodyPr>
              <a:lstStyle/>
              <a:p>
                <a:pPr indent="0" lvl="0" marL="63500" marR="0" rtl="0" algn="l">
                  <a:lnSpc>
                    <a:spcPct val="100000"/>
                  </a:lnSpc>
                  <a:spcBef>
                    <a:spcPts val="0"/>
                  </a:spcBef>
                  <a:spcAft>
                    <a:spcPts val="0"/>
                  </a:spcAft>
                  <a:buClr>
                    <a:srgbClr val="FFFFFF"/>
                  </a:buClr>
                  <a:buSzPts val="500"/>
                  <a:buFont typeface="Quattrocento Sans"/>
                  <a:buNone/>
                </a:pPr>
                <a:r>
                  <a:rPr b="1" i="0" lang="en" sz="500" u="none" cap="none" strike="noStrike">
                    <a:solidFill>
                      <a:srgbClr val="FFFFFF"/>
                    </a:solidFill>
                    <a:latin typeface="Quattrocento Sans"/>
                    <a:ea typeface="Quattrocento Sans"/>
                    <a:cs typeface="Quattrocento Sans"/>
                    <a:sym typeface="Quattrocento Sans"/>
                  </a:rPr>
                  <a:t>Mid Gray </a:t>
                </a:r>
                <a:endParaRPr b="0" i="0" sz="500" u="none" cap="none" strike="noStrike">
                  <a:solidFill>
                    <a:srgbClr val="FFFFFF"/>
                  </a:solidFill>
                  <a:latin typeface="Quattrocento Sans"/>
                  <a:ea typeface="Quattrocento Sans"/>
                  <a:cs typeface="Quattrocento Sans"/>
                  <a:sym typeface="Quattrocento Sans"/>
                </a:endParaRPr>
              </a:p>
              <a:p>
                <a:pPr indent="0" lvl="0" marL="63500" marR="0" rtl="0" algn="l">
                  <a:lnSpc>
                    <a:spcPct val="100000"/>
                  </a:lnSpc>
                  <a:spcBef>
                    <a:spcPts val="0"/>
                  </a:spcBef>
                  <a:spcAft>
                    <a:spcPts val="0"/>
                  </a:spcAft>
                  <a:buClr>
                    <a:srgbClr val="FFFFFF"/>
                  </a:buClr>
                  <a:buSzPts val="500"/>
                  <a:buFont typeface="Quattrocento Sans"/>
                  <a:buNone/>
                </a:pPr>
                <a:r>
                  <a:rPr b="0" i="0" lang="en" sz="500" u="none" cap="none" strike="noStrike">
                    <a:solidFill>
                      <a:srgbClr val="FFFFFF"/>
                    </a:solidFill>
                    <a:latin typeface="Quattrocento Sans"/>
                    <a:ea typeface="Quattrocento Sans"/>
                    <a:cs typeface="Quattrocento Sans"/>
                    <a:sym typeface="Quattrocento Sans"/>
                  </a:rPr>
                  <a:t>R115 G115 B115</a:t>
                </a:r>
                <a:br>
                  <a:rPr b="0" i="0" lang="en" sz="500" u="none" cap="none" strike="noStrike">
                    <a:solidFill>
                      <a:srgbClr val="FFFFFF"/>
                    </a:solidFill>
                    <a:latin typeface="Quattrocento Sans"/>
                    <a:ea typeface="Quattrocento Sans"/>
                    <a:cs typeface="Quattrocento Sans"/>
                    <a:sym typeface="Quattrocento Sans"/>
                  </a:rPr>
                </a:br>
                <a:endParaRPr b="0" i="0" sz="500" u="none" cap="none" strike="noStrike">
                  <a:solidFill>
                    <a:srgbClr val="FFFFFF"/>
                  </a:solidFill>
                  <a:latin typeface="Quattrocento Sans"/>
                  <a:ea typeface="Quattrocento Sans"/>
                  <a:cs typeface="Quattrocento Sans"/>
                  <a:sym typeface="Quattrocento Sans"/>
                </a:endParaRPr>
              </a:p>
            </p:txBody>
          </p:sp>
          <p:sp>
            <p:nvSpPr>
              <p:cNvPr id="910" name="Google Shape;910;p183"/>
              <p:cNvSpPr txBox="1"/>
              <p:nvPr/>
            </p:nvSpPr>
            <p:spPr>
              <a:xfrm rot="5400000">
                <a:off x="9078741" y="2511776"/>
                <a:ext cx="1226700" cy="410400"/>
              </a:xfrm>
              <a:prstGeom prst="rect">
                <a:avLst/>
              </a:prstGeom>
              <a:solidFill>
                <a:srgbClr val="505050"/>
              </a:solidFill>
              <a:ln>
                <a:noFill/>
              </a:ln>
            </p:spPr>
            <p:txBody>
              <a:bodyPr anchorCtr="0" anchor="t" bIns="17150" lIns="0" spcFirstLastPara="1" rIns="28575" wrap="square" tIns="17150">
                <a:normAutofit lnSpcReduction="10000"/>
              </a:bodyPr>
              <a:lstStyle/>
              <a:p>
                <a:pPr indent="0" lvl="0" marL="63500" marR="0" rtl="0" algn="l">
                  <a:lnSpc>
                    <a:spcPct val="100000"/>
                  </a:lnSpc>
                  <a:spcBef>
                    <a:spcPts val="0"/>
                  </a:spcBef>
                  <a:spcAft>
                    <a:spcPts val="0"/>
                  </a:spcAft>
                  <a:buClr>
                    <a:srgbClr val="FFFFFF"/>
                  </a:buClr>
                  <a:buSzPts val="500"/>
                  <a:buFont typeface="Quattrocento Sans"/>
                  <a:buNone/>
                </a:pPr>
                <a:r>
                  <a:rPr b="1" i="0" lang="en" sz="500" u="none" cap="none" strike="noStrike">
                    <a:solidFill>
                      <a:srgbClr val="FFFFFF"/>
                    </a:solidFill>
                    <a:latin typeface="Quattrocento Sans"/>
                    <a:ea typeface="Quattrocento Sans"/>
                    <a:cs typeface="Quattrocento Sans"/>
                    <a:sym typeface="Quattrocento Sans"/>
                  </a:rPr>
                  <a:t>Dark Gray</a:t>
                </a:r>
                <a:endParaRPr b="0" i="0" sz="500" u="none" cap="none" strike="noStrike">
                  <a:solidFill>
                    <a:srgbClr val="FFFFFF"/>
                  </a:solidFill>
                  <a:latin typeface="Quattrocento Sans"/>
                  <a:ea typeface="Quattrocento Sans"/>
                  <a:cs typeface="Quattrocento Sans"/>
                  <a:sym typeface="Quattrocento Sans"/>
                </a:endParaRPr>
              </a:p>
              <a:p>
                <a:pPr indent="0" lvl="0" marL="63500" marR="0" rtl="0" algn="l">
                  <a:lnSpc>
                    <a:spcPct val="100000"/>
                  </a:lnSpc>
                  <a:spcBef>
                    <a:spcPts val="0"/>
                  </a:spcBef>
                  <a:spcAft>
                    <a:spcPts val="0"/>
                  </a:spcAft>
                  <a:buClr>
                    <a:srgbClr val="FFFFFF"/>
                  </a:buClr>
                  <a:buSzPts val="500"/>
                  <a:buFont typeface="Quattrocento Sans"/>
                  <a:buNone/>
                </a:pPr>
                <a:r>
                  <a:rPr b="0" i="0" lang="en" sz="500" u="none" cap="none" strike="noStrike">
                    <a:solidFill>
                      <a:srgbClr val="FFFFFF"/>
                    </a:solidFill>
                    <a:latin typeface="Quattrocento Sans"/>
                    <a:ea typeface="Quattrocento Sans"/>
                    <a:cs typeface="Quattrocento Sans"/>
                    <a:sym typeface="Quattrocento Sans"/>
                  </a:rPr>
                  <a:t>R80 G80 B80</a:t>
                </a:r>
                <a:br>
                  <a:rPr b="0" i="0" lang="en" sz="500" u="none" cap="none" strike="noStrike">
                    <a:solidFill>
                      <a:srgbClr val="FFFFFF"/>
                    </a:solidFill>
                    <a:latin typeface="Quattrocento Sans"/>
                    <a:ea typeface="Quattrocento Sans"/>
                    <a:cs typeface="Quattrocento Sans"/>
                    <a:sym typeface="Quattrocento Sans"/>
                  </a:rPr>
                </a:br>
                <a:endParaRPr b="0" i="0" sz="500" u="none" cap="none" strike="noStrike">
                  <a:solidFill>
                    <a:srgbClr val="FFFFFF"/>
                  </a:solidFill>
                  <a:latin typeface="Quattrocento Sans"/>
                  <a:ea typeface="Quattrocento Sans"/>
                  <a:cs typeface="Quattrocento Sans"/>
                  <a:sym typeface="Quattrocento Sans"/>
                </a:endParaRPr>
              </a:p>
            </p:txBody>
          </p:sp>
          <p:sp>
            <p:nvSpPr>
              <p:cNvPr id="911" name="Google Shape;911;p183"/>
              <p:cNvSpPr txBox="1"/>
              <p:nvPr/>
            </p:nvSpPr>
            <p:spPr>
              <a:xfrm rot="5400000">
                <a:off x="9078741" y="1285003"/>
                <a:ext cx="1226700" cy="410400"/>
              </a:xfrm>
              <a:prstGeom prst="rect">
                <a:avLst/>
              </a:prstGeom>
              <a:solidFill>
                <a:srgbClr val="2F2F2F"/>
              </a:solidFill>
              <a:ln>
                <a:noFill/>
              </a:ln>
            </p:spPr>
            <p:txBody>
              <a:bodyPr anchorCtr="0" anchor="t" bIns="17150" lIns="0" spcFirstLastPara="1" rIns="28575" wrap="square" tIns="17150">
                <a:normAutofit lnSpcReduction="10000"/>
              </a:bodyPr>
              <a:lstStyle/>
              <a:p>
                <a:pPr indent="0" lvl="0" marL="63500" marR="0" rtl="0" algn="l">
                  <a:lnSpc>
                    <a:spcPct val="100000"/>
                  </a:lnSpc>
                  <a:spcBef>
                    <a:spcPts val="0"/>
                  </a:spcBef>
                  <a:spcAft>
                    <a:spcPts val="0"/>
                  </a:spcAft>
                  <a:buClr>
                    <a:srgbClr val="FFFFFF"/>
                  </a:buClr>
                  <a:buSzPts val="500"/>
                  <a:buFont typeface="Quattrocento Sans"/>
                  <a:buNone/>
                </a:pPr>
                <a:r>
                  <a:rPr b="1" i="0" lang="en" sz="500" u="none" cap="none" strike="noStrike">
                    <a:solidFill>
                      <a:srgbClr val="FFFFFF"/>
                    </a:solidFill>
                    <a:latin typeface="Quattrocento Sans"/>
                    <a:ea typeface="Quattrocento Sans"/>
                    <a:cs typeface="Quattrocento Sans"/>
                    <a:sym typeface="Quattrocento Sans"/>
                  </a:rPr>
                  <a:t>Extra Dark Gray</a:t>
                </a:r>
                <a:endParaRPr b="0" i="0" sz="500" u="none" cap="none" strike="noStrike">
                  <a:solidFill>
                    <a:srgbClr val="FFFFFF"/>
                  </a:solidFill>
                  <a:latin typeface="Quattrocento Sans"/>
                  <a:ea typeface="Quattrocento Sans"/>
                  <a:cs typeface="Quattrocento Sans"/>
                  <a:sym typeface="Quattrocento Sans"/>
                </a:endParaRPr>
              </a:p>
              <a:p>
                <a:pPr indent="0" lvl="0" marL="63500" marR="0" rtl="0" algn="l">
                  <a:lnSpc>
                    <a:spcPct val="100000"/>
                  </a:lnSpc>
                  <a:spcBef>
                    <a:spcPts val="0"/>
                  </a:spcBef>
                  <a:spcAft>
                    <a:spcPts val="0"/>
                  </a:spcAft>
                  <a:buClr>
                    <a:srgbClr val="FFFFFF"/>
                  </a:buClr>
                  <a:buSzPts val="500"/>
                  <a:buFont typeface="Quattrocento Sans"/>
                  <a:buNone/>
                </a:pPr>
                <a:r>
                  <a:rPr b="0" i="0" lang="en" sz="500" u="none" cap="none" strike="noStrike">
                    <a:solidFill>
                      <a:srgbClr val="FFFFFF"/>
                    </a:solidFill>
                    <a:latin typeface="Quattrocento Sans"/>
                    <a:ea typeface="Quattrocento Sans"/>
                    <a:cs typeface="Quattrocento Sans"/>
                    <a:sym typeface="Quattrocento Sans"/>
                  </a:rPr>
                  <a:t>R47 G47 B47</a:t>
                </a:r>
                <a:br>
                  <a:rPr b="0" i="0" lang="en" sz="500" u="none" cap="none" strike="noStrike">
                    <a:solidFill>
                      <a:srgbClr val="FFFFFF"/>
                    </a:solidFill>
                    <a:latin typeface="Quattrocento Sans"/>
                    <a:ea typeface="Quattrocento Sans"/>
                    <a:cs typeface="Quattrocento Sans"/>
                    <a:sym typeface="Quattrocento Sans"/>
                  </a:rPr>
                </a:br>
                <a:endParaRPr b="0" i="0" sz="500" u="none" cap="none" strike="noStrike">
                  <a:solidFill>
                    <a:srgbClr val="FFFFFF"/>
                  </a:solidFill>
                  <a:latin typeface="Quattrocento Sans"/>
                  <a:ea typeface="Quattrocento Sans"/>
                  <a:cs typeface="Quattrocento Sans"/>
                  <a:sym typeface="Quattrocento Sans"/>
                </a:endParaRPr>
              </a:p>
            </p:txBody>
          </p:sp>
        </p:grpSp>
        <p:sp>
          <p:nvSpPr>
            <p:cNvPr id="912" name="Google Shape;912;p183"/>
            <p:cNvSpPr txBox="1"/>
            <p:nvPr/>
          </p:nvSpPr>
          <p:spPr>
            <a:xfrm>
              <a:off x="6755896" y="2596661"/>
              <a:ext cx="3676200" cy="438000"/>
            </a:xfrm>
            <a:prstGeom prst="rect">
              <a:avLst/>
            </a:prstGeom>
            <a:solidFill>
              <a:srgbClr val="FFFFFF"/>
            </a:solidFill>
            <a:ln cap="flat" cmpd="sng" w="9525">
              <a:solidFill>
                <a:srgbClr val="D8D8D8"/>
              </a:solidFill>
              <a:prstDash val="solid"/>
              <a:round/>
              <a:headEnd len="sm" w="sm" type="none"/>
              <a:tailEnd len="sm" w="sm" type="none"/>
            </a:ln>
          </p:spPr>
          <p:txBody>
            <a:bodyPr anchorCtr="0" anchor="t" bIns="17150" lIns="0" spcFirstLastPara="1" rIns="28575" wrap="square" tIns="17150">
              <a:normAutofit fontScale="92500" lnSpcReduction="20000"/>
            </a:bodyPr>
            <a:lstStyle/>
            <a:p>
              <a:pPr indent="0" lvl="0" marL="63500" marR="0" rtl="0" algn="l">
                <a:lnSpc>
                  <a:spcPct val="100000"/>
                </a:lnSpc>
                <a:spcBef>
                  <a:spcPts val="0"/>
                </a:spcBef>
                <a:spcAft>
                  <a:spcPts val="0"/>
                </a:spcAft>
                <a:buClr>
                  <a:srgbClr val="000000"/>
                </a:buClr>
                <a:buSzPct val="100000"/>
                <a:buFont typeface="Quattrocento Sans"/>
                <a:buNone/>
              </a:pPr>
              <a:r>
                <a:rPr b="1" i="0" lang="en" sz="500" u="none" cap="none" strike="noStrike">
                  <a:solidFill>
                    <a:srgbClr val="000000"/>
                  </a:solidFill>
                  <a:latin typeface="Quattrocento Sans"/>
                  <a:ea typeface="Quattrocento Sans"/>
                  <a:cs typeface="Quattrocento Sans"/>
                  <a:sym typeface="Quattrocento Sans"/>
                </a:rPr>
                <a:t>White</a:t>
              </a:r>
              <a:endParaRPr b="0" i="0" sz="500" u="none" cap="none" strike="noStrike">
                <a:solidFill>
                  <a:srgbClr val="000000"/>
                </a:solidFill>
                <a:latin typeface="Quattrocento Sans"/>
                <a:ea typeface="Quattrocento Sans"/>
                <a:cs typeface="Quattrocento Sans"/>
                <a:sym typeface="Quattrocento Sans"/>
              </a:endParaRPr>
            </a:p>
            <a:p>
              <a:pPr indent="0" lvl="0" marL="63500" marR="0" rtl="0" algn="l">
                <a:lnSpc>
                  <a:spcPct val="100000"/>
                </a:lnSpc>
                <a:spcBef>
                  <a:spcPts val="0"/>
                </a:spcBef>
                <a:spcAft>
                  <a:spcPts val="0"/>
                </a:spcAft>
                <a:buClr>
                  <a:srgbClr val="000000"/>
                </a:buClr>
                <a:buSzPct val="100000"/>
                <a:buFont typeface="Quattrocento Sans"/>
                <a:buNone/>
              </a:pPr>
              <a:r>
                <a:rPr b="0" i="0" lang="en" sz="500" u="none" cap="none" strike="noStrike">
                  <a:solidFill>
                    <a:srgbClr val="000000"/>
                  </a:solidFill>
                  <a:latin typeface="Quattrocento Sans"/>
                  <a:ea typeface="Quattrocento Sans"/>
                  <a:cs typeface="Quattrocento Sans"/>
                  <a:sym typeface="Quattrocento Sans"/>
                </a:rPr>
                <a:t>R255 G255 B255</a:t>
              </a:r>
              <a:endParaRPr b="0" i="0" sz="500" u="none" cap="none" strike="noStrike">
                <a:solidFill>
                  <a:srgbClr val="000000"/>
                </a:solidFill>
                <a:latin typeface="Quattrocento Sans"/>
                <a:ea typeface="Quattrocento Sans"/>
                <a:cs typeface="Quattrocento Sans"/>
                <a:sym typeface="Quattrocento Sans"/>
              </a:endParaRPr>
            </a:p>
            <a:p>
              <a:pPr indent="0" lvl="0" marL="63500" marR="0" rtl="0" algn="l">
                <a:lnSpc>
                  <a:spcPct val="100000"/>
                </a:lnSpc>
                <a:spcBef>
                  <a:spcPts val="0"/>
                </a:spcBef>
                <a:spcAft>
                  <a:spcPts val="0"/>
                </a:spcAft>
                <a:buClr>
                  <a:schemeClr val="dk1"/>
                </a:buClr>
                <a:buSzPct val="100000"/>
                <a:buFont typeface="Quattrocento Sans"/>
                <a:buNone/>
              </a:pPr>
              <a:r>
                <a:t/>
              </a:r>
              <a:endParaRPr b="0" i="0" sz="500" u="none" cap="none" strike="noStrike">
                <a:solidFill>
                  <a:srgbClr val="000000"/>
                </a:solidFill>
                <a:latin typeface="Quattrocento Sans"/>
                <a:ea typeface="Quattrocento Sans"/>
                <a:cs typeface="Quattrocento Sans"/>
                <a:sym typeface="Quattrocento Sans"/>
              </a:endParaRPr>
            </a:p>
            <a:p>
              <a:pPr indent="0" lvl="0" marL="63500" marR="0" rtl="0" algn="l">
                <a:lnSpc>
                  <a:spcPct val="100000"/>
                </a:lnSpc>
                <a:spcBef>
                  <a:spcPts val="0"/>
                </a:spcBef>
                <a:spcAft>
                  <a:spcPts val="0"/>
                </a:spcAft>
                <a:buClr>
                  <a:schemeClr val="dk1"/>
                </a:buClr>
                <a:buSzPct val="100000"/>
                <a:buFont typeface="Quattrocento Sans"/>
                <a:buNone/>
              </a:pPr>
              <a:r>
                <a:t/>
              </a:r>
              <a:endParaRPr b="0" i="0" sz="500" u="none" cap="none" strike="noStrike">
                <a:solidFill>
                  <a:srgbClr val="000000"/>
                </a:solidFill>
                <a:latin typeface="Quattrocento Sans"/>
                <a:ea typeface="Quattrocento Sans"/>
                <a:cs typeface="Quattrocento Sans"/>
                <a:sym typeface="Quattrocento Sans"/>
              </a:endParaRPr>
            </a:p>
          </p:txBody>
        </p:sp>
        <p:sp>
          <p:nvSpPr>
            <p:cNvPr id="913" name="Google Shape;913;p183"/>
            <p:cNvSpPr txBox="1"/>
            <p:nvPr/>
          </p:nvSpPr>
          <p:spPr>
            <a:xfrm>
              <a:off x="3079387" y="2597115"/>
              <a:ext cx="3693900" cy="438000"/>
            </a:xfrm>
            <a:prstGeom prst="rect">
              <a:avLst/>
            </a:prstGeom>
            <a:solidFill>
              <a:srgbClr val="000000"/>
            </a:solidFill>
            <a:ln>
              <a:noFill/>
            </a:ln>
          </p:spPr>
          <p:txBody>
            <a:bodyPr anchorCtr="0" anchor="t" bIns="17150" lIns="0" spcFirstLastPara="1" rIns="28575" wrap="square" tIns="17150">
              <a:noAutofit/>
            </a:bodyPr>
            <a:lstStyle/>
            <a:p>
              <a:pPr indent="0" lvl="0" marL="63500" marR="0" rtl="0" algn="l">
                <a:lnSpc>
                  <a:spcPct val="110000"/>
                </a:lnSpc>
                <a:spcBef>
                  <a:spcPts val="0"/>
                </a:spcBef>
                <a:spcAft>
                  <a:spcPts val="0"/>
                </a:spcAft>
                <a:buClr>
                  <a:srgbClr val="FFFFFF"/>
                </a:buClr>
                <a:buSzPts val="500"/>
                <a:buFont typeface="Quattrocento Sans"/>
                <a:buNone/>
              </a:pPr>
              <a:r>
                <a:rPr b="1" i="0" lang="en" sz="500" u="none" cap="none" strike="noStrike">
                  <a:solidFill>
                    <a:srgbClr val="FFFFFF"/>
                  </a:solidFill>
                  <a:latin typeface="Quattrocento Sans"/>
                  <a:ea typeface="Quattrocento Sans"/>
                  <a:cs typeface="Quattrocento Sans"/>
                  <a:sym typeface="Quattrocento Sans"/>
                </a:rPr>
                <a:t>Rich Black</a:t>
              </a:r>
              <a:endParaRPr b="0" i="0" sz="500" u="none" cap="none" strike="noStrike">
                <a:solidFill>
                  <a:srgbClr val="FFFFFF"/>
                </a:solidFill>
                <a:latin typeface="Quattrocento Sans"/>
                <a:ea typeface="Quattrocento Sans"/>
                <a:cs typeface="Quattrocento Sans"/>
                <a:sym typeface="Quattrocento Sans"/>
              </a:endParaRPr>
            </a:p>
            <a:p>
              <a:pPr indent="0" lvl="0" marL="63500" marR="0" rtl="0" algn="l">
                <a:lnSpc>
                  <a:spcPct val="110000"/>
                </a:lnSpc>
                <a:spcBef>
                  <a:spcPts val="0"/>
                </a:spcBef>
                <a:spcAft>
                  <a:spcPts val="0"/>
                </a:spcAft>
                <a:buClr>
                  <a:srgbClr val="FFFFFF"/>
                </a:buClr>
                <a:buSzPts val="500"/>
                <a:buFont typeface="Quattrocento Sans"/>
                <a:buNone/>
              </a:pPr>
              <a:r>
                <a:rPr b="0" i="0" lang="en" sz="500" u="none" cap="none" strike="noStrike">
                  <a:solidFill>
                    <a:srgbClr val="FFFFFF"/>
                  </a:solidFill>
                  <a:latin typeface="Quattrocento Sans"/>
                  <a:ea typeface="Quattrocento Sans"/>
                  <a:cs typeface="Quattrocento Sans"/>
                  <a:sym typeface="Quattrocento Sans"/>
                </a:rPr>
                <a:t>R0 G0 B0</a:t>
              </a:r>
              <a:endParaRPr sz="900"/>
            </a:p>
            <a:p>
              <a:pPr indent="0" lvl="0" marL="63500" marR="0" rtl="0" algn="l">
                <a:lnSpc>
                  <a:spcPct val="110000"/>
                </a:lnSpc>
                <a:spcBef>
                  <a:spcPts val="0"/>
                </a:spcBef>
                <a:spcAft>
                  <a:spcPts val="0"/>
                </a:spcAft>
                <a:buClr>
                  <a:schemeClr val="dk1"/>
                </a:buClr>
                <a:buSzPts val="500"/>
                <a:buFont typeface="Quattrocento Sans"/>
                <a:buNone/>
              </a:pPr>
              <a:r>
                <a:t/>
              </a:r>
              <a:endParaRPr b="0" i="0" sz="500" u="none" cap="none" strike="noStrike">
                <a:solidFill>
                  <a:srgbClr val="FFFFFF"/>
                </a:solidFill>
                <a:latin typeface="Quattrocento Sans"/>
                <a:ea typeface="Quattrocento Sans"/>
                <a:cs typeface="Quattrocento Sans"/>
                <a:sym typeface="Quattrocento Sans"/>
              </a:endParaRPr>
            </a:p>
            <a:p>
              <a:pPr indent="0" lvl="0" marL="63500" marR="0" rtl="0" algn="l">
                <a:lnSpc>
                  <a:spcPct val="110000"/>
                </a:lnSpc>
                <a:spcBef>
                  <a:spcPts val="0"/>
                </a:spcBef>
                <a:spcAft>
                  <a:spcPts val="0"/>
                </a:spcAft>
                <a:buClr>
                  <a:srgbClr val="FFFFFF"/>
                </a:buClr>
                <a:buSzPts val="500"/>
                <a:buFont typeface="Quattrocento Sans"/>
                <a:buNone/>
              </a:pPr>
              <a:br>
                <a:rPr b="0" i="0" lang="en" sz="500" u="none" cap="none" strike="noStrike">
                  <a:solidFill>
                    <a:srgbClr val="FFFFFF"/>
                  </a:solidFill>
                  <a:highlight>
                    <a:srgbClr val="FF0000"/>
                  </a:highlight>
                  <a:latin typeface="Quattrocento Sans"/>
                  <a:ea typeface="Quattrocento Sans"/>
                  <a:cs typeface="Quattrocento Sans"/>
                  <a:sym typeface="Quattrocento Sans"/>
                </a:rPr>
              </a:br>
              <a:endParaRPr b="0" i="0" sz="500" u="none" cap="none" strike="noStrike">
                <a:solidFill>
                  <a:srgbClr val="000000"/>
                </a:solidFill>
                <a:highlight>
                  <a:srgbClr val="FF0000"/>
                </a:highlight>
                <a:latin typeface="Quattrocento Sans"/>
                <a:ea typeface="Quattrocento Sans"/>
                <a:cs typeface="Quattrocento Sans"/>
                <a:sym typeface="Quattrocento Sans"/>
              </a:endParaRPr>
            </a:p>
          </p:txBody>
        </p:sp>
      </p:grpSp>
      <p:grpSp>
        <p:nvGrpSpPr>
          <p:cNvPr id="914" name="Google Shape;914;p183"/>
          <p:cNvGrpSpPr/>
          <p:nvPr/>
        </p:nvGrpSpPr>
        <p:grpSpPr>
          <a:xfrm rot="-5400000">
            <a:off x="10028662" y="4346877"/>
            <a:ext cx="826823" cy="766675"/>
            <a:chOff x="4186863" y="7008141"/>
            <a:chExt cx="1322917" cy="1226680"/>
          </a:xfrm>
        </p:grpSpPr>
        <p:sp>
          <p:nvSpPr>
            <p:cNvPr id="915" name="Google Shape;915;p183"/>
            <p:cNvSpPr/>
            <p:nvPr/>
          </p:nvSpPr>
          <p:spPr>
            <a:xfrm rot="5400000">
              <a:off x="4348056" y="7357351"/>
              <a:ext cx="1225868" cy="527447"/>
            </a:xfrm>
            <a:custGeom>
              <a:rect b="b" l="l" r="r" t="t"/>
              <a:pathLst>
                <a:path extrusionOk="0" h="1687829" w="1397000">
                  <a:moveTo>
                    <a:pt x="0" y="1687360"/>
                  </a:moveTo>
                  <a:lnTo>
                    <a:pt x="1397000" y="1687360"/>
                  </a:lnTo>
                  <a:lnTo>
                    <a:pt x="1397000" y="0"/>
                  </a:lnTo>
                  <a:lnTo>
                    <a:pt x="0" y="0"/>
                  </a:lnTo>
                  <a:lnTo>
                    <a:pt x="0" y="1687360"/>
                  </a:lnTo>
                  <a:close/>
                </a:path>
              </a:pathLst>
            </a:custGeom>
            <a:solidFill>
              <a:srgbClr val="8661C5"/>
            </a:solidFill>
            <a:ln>
              <a:noFill/>
            </a:ln>
          </p:spPr>
          <p:txBody>
            <a:bodyPr anchorCtr="0" anchor="t" bIns="17150" lIns="28575" spcFirstLastPara="1" rIns="28575" wrap="square" tIns="17150">
              <a:noAutofit/>
            </a:bodyPr>
            <a:lstStyle/>
            <a:p>
              <a:pPr indent="0" lvl="0" marL="0" marR="0" rtl="0" algn="l">
                <a:lnSpc>
                  <a:spcPct val="100000"/>
                </a:lnSpc>
                <a:spcBef>
                  <a:spcPts val="0"/>
                </a:spcBef>
                <a:spcAft>
                  <a:spcPts val="0"/>
                </a:spcAft>
                <a:buClr>
                  <a:srgbClr val="FFFFFF"/>
                </a:buClr>
                <a:buSzPts val="500"/>
                <a:buFont typeface="Quattrocento Sans"/>
                <a:buNone/>
              </a:pPr>
              <a:r>
                <a:rPr b="1" i="0" lang="en" sz="500" u="none" cap="none" strike="noStrike">
                  <a:solidFill>
                    <a:srgbClr val="FFFFFF"/>
                  </a:solidFill>
                  <a:latin typeface="Quattrocento Sans"/>
                  <a:ea typeface="Quattrocento Sans"/>
                  <a:cs typeface="Quattrocento Sans"/>
                  <a:sym typeface="Quattrocento Sans"/>
                </a:rPr>
                <a:t>Purple</a:t>
              </a:r>
              <a:endParaRPr b="0" i="0" sz="500" u="none" cap="none" strike="noStrike">
                <a:solidFill>
                  <a:srgbClr val="FFFFFF"/>
                </a:solidFill>
                <a:latin typeface="Quattrocento Sans"/>
                <a:ea typeface="Quattrocento Sans"/>
                <a:cs typeface="Quattrocento Sans"/>
                <a:sym typeface="Quattrocento Sans"/>
              </a:endParaRPr>
            </a:p>
            <a:p>
              <a:pPr indent="0" lvl="0" marL="0" marR="0" rtl="0" algn="l">
                <a:lnSpc>
                  <a:spcPct val="100000"/>
                </a:lnSpc>
                <a:spcBef>
                  <a:spcPts val="0"/>
                </a:spcBef>
                <a:spcAft>
                  <a:spcPts val="0"/>
                </a:spcAft>
                <a:buClr>
                  <a:srgbClr val="FFFFFF"/>
                </a:buClr>
                <a:buSzPts val="500"/>
                <a:buFont typeface="Quattrocento Sans"/>
                <a:buNone/>
              </a:pPr>
              <a:r>
                <a:rPr b="0" i="0" lang="en" sz="500" u="none" cap="none" strike="noStrike">
                  <a:solidFill>
                    <a:srgbClr val="FFFFFF"/>
                  </a:solidFill>
                  <a:latin typeface="Quattrocento Sans"/>
                  <a:ea typeface="Quattrocento Sans"/>
                  <a:cs typeface="Quattrocento Sans"/>
                  <a:sym typeface="Quattrocento Sans"/>
                </a:rPr>
                <a:t>R134 G97 B197</a:t>
              </a:r>
              <a:endParaRPr sz="900"/>
            </a:p>
            <a:p>
              <a:pPr indent="0" lvl="0" marL="0" marR="0" rtl="0" algn="l">
                <a:lnSpc>
                  <a:spcPct val="100000"/>
                </a:lnSpc>
                <a:spcBef>
                  <a:spcPts val="0"/>
                </a:spcBef>
                <a:spcAft>
                  <a:spcPts val="0"/>
                </a:spcAft>
                <a:buClr>
                  <a:schemeClr val="dk1"/>
                </a:buClr>
                <a:buSzPts val="500"/>
                <a:buFont typeface="Quattrocento Sans"/>
                <a:buNone/>
              </a:pPr>
              <a:r>
                <a:t/>
              </a:r>
              <a:endParaRPr b="0" i="0" sz="500" u="none" cap="none" strike="noStrike">
                <a:solidFill>
                  <a:srgbClr val="FFFFFF"/>
                </a:solidFill>
                <a:latin typeface="Quattrocento Sans"/>
                <a:ea typeface="Quattrocento Sans"/>
                <a:cs typeface="Quattrocento Sans"/>
                <a:sym typeface="Quattrocento Sans"/>
              </a:endParaRPr>
            </a:p>
          </p:txBody>
        </p:sp>
        <p:sp>
          <p:nvSpPr>
            <p:cNvPr id="916" name="Google Shape;916;p183"/>
            <p:cNvSpPr/>
            <p:nvPr/>
          </p:nvSpPr>
          <p:spPr>
            <a:xfrm rot="5400000">
              <a:off x="3836911" y="7358093"/>
              <a:ext cx="1225868" cy="525963"/>
            </a:xfrm>
            <a:custGeom>
              <a:rect b="b" l="l" r="r" t="t"/>
              <a:pathLst>
                <a:path extrusionOk="0" h="978535" w="1397000">
                  <a:moveTo>
                    <a:pt x="0" y="978204"/>
                  </a:moveTo>
                  <a:lnTo>
                    <a:pt x="1397000" y="978204"/>
                  </a:lnTo>
                  <a:lnTo>
                    <a:pt x="1397000" y="0"/>
                  </a:lnTo>
                  <a:lnTo>
                    <a:pt x="0" y="0"/>
                  </a:lnTo>
                  <a:lnTo>
                    <a:pt x="0" y="978204"/>
                  </a:lnTo>
                  <a:close/>
                </a:path>
              </a:pathLst>
            </a:custGeom>
            <a:solidFill>
              <a:srgbClr val="3B2E58"/>
            </a:solidFill>
            <a:ln>
              <a:noFill/>
            </a:ln>
          </p:spPr>
          <p:txBody>
            <a:bodyPr anchorCtr="0" anchor="t" bIns="17150" lIns="28575" spcFirstLastPara="1" rIns="28575" wrap="square" tIns="17150">
              <a:noAutofit/>
            </a:bodyPr>
            <a:lstStyle/>
            <a:p>
              <a:pPr indent="0" lvl="0" marL="0" marR="0" rtl="0" algn="l">
                <a:lnSpc>
                  <a:spcPct val="100000"/>
                </a:lnSpc>
                <a:spcBef>
                  <a:spcPts val="0"/>
                </a:spcBef>
                <a:spcAft>
                  <a:spcPts val="0"/>
                </a:spcAft>
                <a:buClr>
                  <a:srgbClr val="FFFFFF"/>
                </a:buClr>
                <a:buSzPts val="500"/>
                <a:buFont typeface="Quattrocento Sans"/>
                <a:buNone/>
              </a:pPr>
              <a:r>
                <a:rPr b="1" i="0" lang="en" sz="500" u="none" cap="none" strike="noStrike">
                  <a:solidFill>
                    <a:srgbClr val="FFFFFF"/>
                  </a:solidFill>
                  <a:latin typeface="Quattrocento Sans"/>
                  <a:ea typeface="Quattrocento Sans"/>
                  <a:cs typeface="Quattrocento Sans"/>
                  <a:sym typeface="Quattrocento Sans"/>
                </a:rPr>
                <a:t>Dark Purple</a:t>
              </a:r>
              <a:endParaRPr sz="900"/>
            </a:p>
            <a:p>
              <a:pPr indent="0" lvl="0" marL="0" marR="0" rtl="0" algn="l">
                <a:lnSpc>
                  <a:spcPct val="100000"/>
                </a:lnSpc>
                <a:spcBef>
                  <a:spcPts val="0"/>
                </a:spcBef>
                <a:spcAft>
                  <a:spcPts val="0"/>
                </a:spcAft>
                <a:buClr>
                  <a:srgbClr val="FFFFFF"/>
                </a:buClr>
                <a:buSzPts val="500"/>
                <a:buFont typeface="Quattrocento Sans"/>
                <a:buNone/>
              </a:pPr>
              <a:r>
                <a:rPr b="0" i="0" lang="en" sz="500" u="none" cap="none" strike="noStrike">
                  <a:solidFill>
                    <a:srgbClr val="FFFFFF"/>
                  </a:solidFill>
                  <a:latin typeface="Quattrocento Sans"/>
                  <a:ea typeface="Quattrocento Sans"/>
                  <a:cs typeface="Quattrocento Sans"/>
                  <a:sym typeface="Quattrocento Sans"/>
                </a:rPr>
                <a:t>R59 G46 B88</a:t>
              </a:r>
              <a:endParaRPr sz="900"/>
            </a:p>
            <a:p>
              <a:pPr indent="0" lvl="0" marL="0" marR="0" rtl="0" algn="l">
                <a:lnSpc>
                  <a:spcPct val="100000"/>
                </a:lnSpc>
                <a:spcBef>
                  <a:spcPts val="0"/>
                </a:spcBef>
                <a:spcAft>
                  <a:spcPts val="0"/>
                </a:spcAft>
                <a:buClr>
                  <a:schemeClr val="dk1"/>
                </a:buClr>
                <a:buSzPts val="500"/>
                <a:buFont typeface="Quattrocento Sans"/>
                <a:buNone/>
              </a:pPr>
              <a:r>
                <a:t/>
              </a:r>
              <a:endParaRPr b="0" i="0" sz="500" u="none" cap="none" strike="noStrike">
                <a:solidFill>
                  <a:srgbClr val="FFFFFF"/>
                </a:solidFill>
                <a:latin typeface="Quattrocento Sans"/>
                <a:ea typeface="Quattrocento Sans"/>
                <a:cs typeface="Quattrocento Sans"/>
                <a:sym typeface="Quattrocento Sans"/>
              </a:endParaRPr>
            </a:p>
            <a:p>
              <a:pPr indent="0" lvl="0" marL="0" marR="0" rtl="0" algn="l">
                <a:lnSpc>
                  <a:spcPct val="100000"/>
                </a:lnSpc>
                <a:spcBef>
                  <a:spcPts val="0"/>
                </a:spcBef>
                <a:spcAft>
                  <a:spcPts val="0"/>
                </a:spcAft>
                <a:buClr>
                  <a:schemeClr val="dk1"/>
                </a:buClr>
                <a:buSzPts val="500"/>
                <a:buFont typeface="Quattrocento Sans"/>
                <a:buNone/>
              </a:pPr>
              <a:r>
                <a:t/>
              </a:r>
              <a:endParaRPr b="0" i="0" sz="500" u="none" cap="none" strike="noStrike">
                <a:solidFill>
                  <a:srgbClr val="FFFFFF"/>
                </a:solidFill>
                <a:latin typeface="Quattrocento Sans"/>
                <a:ea typeface="Quattrocento Sans"/>
                <a:cs typeface="Quattrocento Sans"/>
                <a:sym typeface="Quattrocento Sans"/>
              </a:endParaRPr>
            </a:p>
          </p:txBody>
        </p:sp>
        <p:sp>
          <p:nvSpPr>
            <p:cNvPr id="917" name="Google Shape;917;p183"/>
            <p:cNvSpPr/>
            <p:nvPr/>
          </p:nvSpPr>
          <p:spPr>
            <a:xfrm rot="5400000">
              <a:off x="4746397" y="7470625"/>
              <a:ext cx="1225868" cy="300900"/>
            </a:xfrm>
            <a:custGeom>
              <a:rect b="b" l="l" r="r" t="t"/>
              <a:pathLst>
                <a:path extrusionOk="0" h="978535" w="1397000">
                  <a:moveTo>
                    <a:pt x="0" y="978204"/>
                  </a:moveTo>
                  <a:lnTo>
                    <a:pt x="1397000" y="978204"/>
                  </a:lnTo>
                  <a:lnTo>
                    <a:pt x="1397000" y="0"/>
                  </a:lnTo>
                  <a:lnTo>
                    <a:pt x="0" y="0"/>
                  </a:lnTo>
                  <a:lnTo>
                    <a:pt x="0" y="978204"/>
                  </a:lnTo>
                  <a:close/>
                </a:path>
              </a:pathLst>
            </a:custGeom>
            <a:solidFill>
              <a:srgbClr val="D59DFF"/>
            </a:solidFill>
            <a:ln>
              <a:noFill/>
            </a:ln>
          </p:spPr>
          <p:txBody>
            <a:bodyPr anchorCtr="0" anchor="t" bIns="17150" lIns="28575" spcFirstLastPara="1" rIns="28575" wrap="square" tIns="17150">
              <a:noAutofit/>
            </a:bodyPr>
            <a:lstStyle/>
            <a:p>
              <a:pPr indent="0" lvl="0" marL="0" marR="0" rtl="0" algn="l">
                <a:lnSpc>
                  <a:spcPct val="100000"/>
                </a:lnSpc>
                <a:spcBef>
                  <a:spcPts val="0"/>
                </a:spcBef>
                <a:spcAft>
                  <a:spcPts val="0"/>
                </a:spcAft>
                <a:buClr>
                  <a:srgbClr val="000000"/>
                </a:buClr>
                <a:buSzPts val="500"/>
                <a:buFont typeface="Quattrocento Sans"/>
                <a:buNone/>
              </a:pPr>
              <a:r>
                <a:rPr b="1" i="0" lang="en" sz="500" u="none" cap="none" strike="noStrike">
                  <a:solidFill>
                    <a:srgbClr val="000000"/>
                  </a:solidFill>
                  <a:latin typeface="Quattrocento Sans"/>
                  <a:ea typeface="Quattrocento Sans"/>
                  <a:cs typeface="Quattrocento Sans"/>
                  <a:sym typeface="Quattrocento Sans"/>
                </a:rPr>
                <a:t>Light Purple</a:t>
              </a:r>
              <a:endParaRPr sz="900"/>
            </a:p>
            <a:p>
              <a:pPr indent="0" lvl="0" marL="0" marR="0" rtl="0" algn="l">
                <a:lnSpc>
                  <a:spcPct val="100000"/>
                </a:lnSpc>
                <a:spcBef>
                  <a:spcPts val="0"/>
                </a:spcBef>
                <a:spcAft>
                  <a:spcPts val="0"/>
                </a:spcAft>
                <a:buClr>
                  <a:srgbClr val="000000"/>
                </a:buClr>
                <a:buSzPts val="500"/>
                <a:buFont typeface="Quattrocento Sans"/>
                <a:buNone/>
              </a:pPr>
              <a:r>
                <a:rPr b="0" i="0" lang="en" sz="500" u="none" cap="none" strike="noStrike">
                  <a:solidFill>
                    <a:srgbClr val="000000"/>
                  </a:solidFill>
                  <a:latin typeface="Quattrocento Sans"/>
                  <a:ea typeface="Quattrocento Sans"/>
                  <a:cs typeface="Quattrocento Sans"/>
                  <a:sym typeface="Quattrocento Sans"/>
                </a:rPr>
                <a:t>R213 G157 B255</a:t>
              </a:r>
              <a:endParaRPr sz="900"/>
            </a:p>
            <a:p>
              <a:pPr indent="0" lvl="0" marL="0" marR="0" rtl="0" algn="l">
                <a:lnSpc>
                  <a:spcPct val="100000"/>
                </a:lnSpc>
                <a:spcBef>
                  <a:spcPts val="0"/>
                </a:spcBef>
                <a:spcAft>
                  <a:spcPts val="0"/>
                </a:spcAft>
                <a:buClr>
                  <a:schemeClr val="dk1"/>
                </a:buClr>
                <a:buSzPts val="500"/>
                <a:buFont typeface="Quattrocento Sans"/>
                <a:buNone/>
              </a:pPr>
              <a:r>
                <a:t/>
              </a:r>
              <a:endParaRPr b="0" i="0" sz="500" u="none" cap="none" strike="noStrike">
                <a:solidFill>
                  <a:srgbClr val="000000"/>
                </a:solidFill>
                <a:latin typeface="Quattrocento Sans"/>
                <a:ea typeface="Quattrocento Sans"/>
                <a:cs typeface="Quattrocento Sans"/>
                <a:sym typeface="Quattrocento Sans"/>
              </a:endParaRPr>
            </a:p>
            <a:p>
              <a:pPr indent="0" lvl="0" marL="0" marR="0" rtl="0" algn="l">
                <a:lnSpc>
                  <a:spcPct val="100000"/>
                </a:lnSpc>
                <a:spcBef>
                  <a:spcPts val="0"/>
                </a:spcBef>
                <a:spcAft>
                  <a:spcPts val="0"/>
                </a:spcAft>
                <a:buClr>
                  <a:schemeClr val="dk1"/>
                </a:buClr>
                <a:buSzPts val="500"/>
                <a:buFont typeface="Quattrocento Sans"/>
                <a:buNone/>
              </a:pPr>
              <a:r>
                <a:t/>
              </a:r>
              <a:endParaRPr b="0" i="0" sz="500" u="none" cap="none" strike="noStrike">
                <a:solidFill>
                  <a:srgbClr val="000000"/>
                </a:solidFill>
                <a:latin typeface="Quattrocento Sans"/>
                <a:ea typeface="Quattrocento Sans"/>
                <a:cs typeface="Quattrocento Sans"/>
                <a:sym typeface="Quattrocento Sans"/>
              </a:endParaRPr>
            </a:p>
          </p:txBody>
        </p:sp>
        <p:sp>
          <p:nvSpPr>
            <p:cNvPr id="918" name="Google Shape;918;p183"/>
            <p:cNvSpPr/>
            <p:nvPr/>
          </p:nvSpPr>
          <p:spPr>
            <a:xfrm rot="5400000">
              <a:off x="4821797" y="7836378"/>
              <a:ext cx="447040" cy="349826"/>
            </a:xfrm>
            <a:custGeom>
              <a:rect b="b" l="l" r="r" t="t"/>
              <a:pathLst>
                <a:path extrusionOk="0" h="978535" w="1397000">
                  <a:moveTo>
                    <a:pt x="0" y="978204"/>
                  </a:moveTo>
                  <a:lnTo>
                    <a:pt x="1396999" y="978204"/>
                  </a:lnTo>
                  <a:lnTo>
                    <a:pt x="1396999" y="0"/>
                  </a:lnTo>
                  <a:lnTo>
                    <a:pt x="0" y="0"/>
                  </a:lnTo>
                  <a:lnTo>
                    <a:pt x="0" y="978204"/>
                  </a:lnTo>
                  <a:close/>
                </a:path>
              </a:pathLst>
            </a:custGeom>
            <a:noFill/>
            <a:ln>
              <a:noFill/>
            </a:ln>
          </p:spPr>
          <p:txBody>
            <a:bodyPr anchorCtr="0" anchor="t" bIns="17150" lIns="28575" spcFirstLastPara="1" rIns="28575" wrap="square" tIns="17150">
              <a:noAutofit/>
            </a:bodyPr>
            <a:lstStyle/>
            <a:p>
              <a:pPr indent="0" lvl="0" marL="0" marR="0" rtl="0" algn="r">
                <a:lnSpc>
                  <a:spcPct val="100000"/>
                </a:lnSpc>
                <a:spcBef>
                  <a:spcPts val="0"/>
                </a:spcBef>
                <a:spcAft>
                  <a:spcPts val="0"/>
                </a:spcAft>
                <a:buClr>
                  <a:srgbClr val="FFFFFF"/>
                </a:buClr>
                <a:buSzPts val="1000"/>
                <a:buFont typeface="Quattrocento Sans"/>
                <a:buNone/>
              </a:pPr>
              <a:r>
                <a:rPr b="1" i="0" lang="en" sz="1100" u="none" cap="none" strike="noStrike">
                  <a:solidFill>
                    <a:srgbClr val="FFFFFF"/>
                  </a:solidFill>
                  <a:latin typeface="Quattrocento Sans"/>
                  <a:ea typeface="Quattrocento Sans"/>
                  <a:cs typeface="Quattrocento Sans"/>
                  <a:sym typeface="Quattrocento Sans"/>
                </a:rPr>
                <a:t>A</a:t>
              </a:r>
              <a:r>
                <a:rPr b="1" i="0" lang="en" sz="1100" u="none" cap="none" strike="noStrike">
                  <a:solidFill>
                    <a:srgbClr val="000000"/>
                  </a:solidFill>
                  <a:latin typeface="Quattrocento Sans"/>
                  <a:ea typeface="Quattrocento Sans"/>
                  <a:cs typeface="Quattrocento Sans"/>
                  <a:sym typeface="Quattrocento Sans"/>
                </a:rPr>
                <a:t>A</a:t>
              </a:r>
              <a:endParaRPr sz="900"/>
            </a:p>
          </p:txBody>
        </p:sp>
        <p:sp>
          <p:nvSpPr>
            <p:cNvPr id="919" name="Google Shape;919;p183"/>
            <p:cNvSpPr/>
            <p:nvPr/>
          </p:nvSpPr>
          <p:spPr>
            <a:xfrm rot="5400000">
              <a:off x="4322032" y="7836388"/>
              <a:ext cx="447040" cy="349826"/>
            </a:xfrm>
            <a:custGeom>
              <a:rect b="b" l="l" r="r" t="t"/>
              <a:pathLst>
                <a:path extrusionOk="0" h="978535" w="1397000">
                  <a:moveTo>
                    <a:pt x="0" y="978204"/>
                  </a:moveTo>
                  <a:lnTo>
                    <a:pt x="1396999" y="978204"/>
                  </a:lnTo>
                  <a:lnTo>
                    <a:pt x="1396999" y="0"/>
                  </a:lnTo>
                  <a:lnTo>
                    <a:pt x="0" y="0"/>
                  </a:lnTo>
                  <a:lnTo>
                    <a:pt x="0" y="978204"/>
                  </a:lnTo>
                  <a:close/>
                </a:path>
              </a:pathLst>
            </a:custGeom>
            <a:noFill/>
            <a:ln>
              <a:noFill/>
            </a:ln>
          </p:spPr>
          <p:txBody>
            <a:bodyPr anchorCtr="0" anchor="t" bIns="17150" lIns="28575" spcFirstLastPara="1" rIns="28575" wrap="square" tIns="17150">
              <a:noAutofit/>
            </a:bodyPr>
            <a:lstStyle/>
            <a:p>
              <a:pPr indent="0" lvl="0" marL="0" marR="0" rtl="0" algn="r">
                <a:lnSpc>
                  <a:spcPct val="100000"/>
                </a:lnSpc>
                <a:spcBef>
                  <a:spcPts val="0"/>
                </a:spcBef>
                <a:spcAft>
                  <a:spcPts val="0"/>
                </a:spcAft>
                <a:buClr>
                  <a:srgbClr val="D59DFF"/>
                </a:buClr>
                <a:buSzPts val="1000"/>
                <a:buFont typeface="Quattrocento Sans"/>
                <a:buNone/>
              </a:pPr>
              <a:r>
                <a:rPr b="1" i="0" lang="en" sz="1100" u="none" cap="none" strike="noStrike">
                  <a:solidFill>
                    <a:srgbClr val="D59DFF"/>
                  </a:solidFill>
                  <a:latin typeface="Quattrocento Sans"/>
                  <a:ea typeface="Quattrocento Sans"/>
                  <a:cs typeface="Quattrocento Sans"/>
                  <a:sym typeface="Quattrocento Sans"/>
                </a:rPr>
                <a:t>A</a:t>
              </a:r>
              <a:r>
                <a:rPr b="1" i="0" lang="en" sz="1100" u="none" cap="none" strike="noStrike">
                  <a:solidFill>
                    <a:srgbClr val="FFFFFF"/>
                  </a:solidFill>
                  <a:latin typeface="Quattrocento Sans"/>
                  <a:ea typeface="Quattrocento Sans"/>
                  <a:cs typeface="Quattrocento Sans"/>
                  <a:sym typeface="Quattrocento Sans"/>
                </a:rPr>
                <a:t>A</a:t>
              </a:r>
              <a:endParaRPr b="1" i="0" sz="1100" u="none" cap="none" strike="noStrike">
                <a:solidFill>
                  <a:srgbClr val="000000"/>
                </a:solidFill>
                <a:latin typeface="Quattrocento Sans"/>
                <a:ea typeface="Quattrocento Sans"/>
                <a:cs typeface="Quattrocento Sans"/>
                <a:sym typeface="Quattrocento Sans"/>
              </a:endParaRPr>
            </a:p>
          </p:txBody>
        </p:sp>
      </p:grpSp>
      <p:grpSp>
        <p:nvGrpSpPr>
          <p:cNvPr id="920" name="Google Shape;920;p183"/>
          <p:cNvGrpSpPr/>
          <p:nvPr/>
        </p:nvGrpSpPr>
        <p:grpSpPr>
          <a:xfrm rot="-5400000">
            <a:off x="10031149" y="3483905"/>
            <a:ext cx="826821" cy="766168"/>
            <a:chOff x="4186863" y="4558674"/>
            <a:chExt cx="1322914" cy="1225869"/>
          </a:xfrm>
        </p:grpSpPr>
        <p:sp>
          <p:nvSpPr>
            <p:cNvPr id="921" name="Google Shape;921;p183"/>
            <p:cNvSpPr/>
            <p:nvPr/>
          </p:nvSpPr>
          <p:spPr>
            <a:xfrm rot="5400000">
              <a:off x="4348056" y="4907884"/>
              <a:ext cx="1225867" cy="527447"/>
            </a:xfrm>
            <a:custGeom>
              <a:rect b="b" l="l" r="r" t="t"/>
              <a:pathLst>
                <a:path extrusionOk="0" h="1687829" w="1397000">
                  <a:moveTo>
                    <a:pt x="0" y="1687360"/>
                  </a:moveTo>
                  <a:lnTo>
                    <a:pt x="1397000" y="1687360"/>
                  </a:lnTo>
                  <a:lnTo>
                    <a:pt x="1397000" y="0"/>
                  </a:lnTo>
                  <a:lnTo>
                    <a:pt x="0" y="0"/>
                  </a:lnTo>
                  <a:lnTo>
                    <a:pt x="0" y="1687360"/>
                  </a:lnTo>
                  <a:close/>
                </a:path>
              </a:pathLst>
            </a:custGeom>
            <a:solidFill>
              <a:srgbClr val="008575"/>
            </a:solidFill>
            <a:ln>
              <a:noFill/>
            </a:ln>
          </p:spPr>
          <p:txBody>
            <a:bodyPr anchorCtr="0" anchor="t" bIns="17150" lIns="28575" spcFirstLastPara="1" rIns="28575" wrap="square" tIns="17150">
              <a:noAutofit/>
            </a:bodyPr>
            <a:lstStyle/>
            <a:p>
              <a:pPr indent="0" lvl="0" marL="0" marR="0" rtl="0" algn="l">
                <a:lnSpc>
                  <a:spcPct val="100000"/>
                </a:lnSpc>
                <a:spcBef>
                  <a:spcPts val="0"/>
                </a:spcBef>
                <a:spcAft>
                  <a:spcPts val="0"/>
                </a:spcAft>
                <a:buClr>
                  <a:srgbClr val="FFFFFF"/>
                </a:buClr>
                <a:buSzPts val="500"/>
                <a:buFont typeface="Quattrocento Sans"/>
                <a:buNone/>
              </a:pPr>
              <a:r>
                <a:rPr b="1" i="0" lang="en" sz="500" u="none" cap="none" strike="noStrike">
                  <a:solidFill>
                    <a:srgbClr val="FFFFFF"/>
                  </a:solidFill>
                  <a:latin typeface="Quattrocento Sans"/>
                  <a:ea typeface="Quattrocento Sans"/>
                  <a:cs typeface="Quattrocento Sans"/>
                  <a:sym typeface="Quattrocento Sans"/>
                </a:rPr>
                <a:t>Teal</a:t>
              </a:r>
              <a:endParaRPr b="0" i="0" sz="500" u="none" cap="none" strike="noStrike">
                <a:solidFill>
                  <a:srgbClr val="FFFFFF"/>
                </a:solidFill>
                <a:latin typeface="Quattrocento Sans"/>
                <a:ea typeface="Quattrocento Sans"/>
                <a:cs typeface="Quattrocento Sans"/>
                <a:sym typeface="Quattrocento Sans"/>
              </a:endParaRPr>
            </a:p>
            <a:p>
              <a:pPr indent="0" lvl="0" marL="0" marR="0" rtl="0" algn="l">
                <a:lnSpc>
                  <a:spcPct val="100000"/>
                </a:lnSpc>
                <a:spcBef>
                  <a:spcPts val="0"/>
                </a:spcBef>
                <a:spcAft>
                  <a:spcPts val="0"/>
                </a:spcAft>
                <a:buClr>
                  <a:srgbClr val="FFFFFF"/>
                </a:buClr>
                <a:buSzPts val="500"/>
                <a:buFont typeface="Quattrocento Sans"/>
                <a:buNone/>
              </a:pPr>
              <a:r>
                <a:rPr b="0" i="0" lang="en" sz="500" u="none" cap="none" strike="noStrike">
                  <a:solidFill>
                    <a:srgbClr val="FFFFFF"/>
                  </a:solidFill>
                  <a:latin typeface="Quattrocento Sans"/>
                  <a:ea typeface="Quattrocento Sans"/>
                  <a:cs typeface="Quattrocento Sans"/>
                  <a:sym typeface="Quattrocento Sans"/>
                </a:rPr>
                <a:t>R0 G133 B117</a:t>
              </a:r>
              <a:endParaRPr sz="900"/>
            </a:p>
            <a:p>
              <a:pPr indent="0" lvl="0" marL="0" marR="0" rtl="0" algn="l">
                <a:lnSpc>
                  <a:spcPct val="100000"/>
                </a:lnSpc>
                <a:spcBef>
                  <a:spcPts val="0"/>
                </a:spcBef>
                <a:spcAft>
                  <a:spcPts val="0"/>
                </a:spcAft>
                <a:buClr>
                  <a:schemeClr val="dk1"/>
                </a:buClr>
                <a:buSzPts val="500"/>
                <a:buFont typeface="Quattrocento Sans"/>
                <a:buNone/>
              </a:pPr>
              <a:r>
                <a:t/>
              </a:r>
              <a:endParaRPr b="0" i="0" sz="500" u="none" cap="none" strike="noStrike">
                <a:solidFill>
                  <a:srgbClr val="FFFFFF"/>
                </a:solidFill>
                <a:latin typeface="Quattrocento Sans"/>
                <a:ea typeface="Quattrocento Sans"/>
                <a:cs typeface="Quattrocento Sans"/>
                <a:sym typeface="Quattrocento Sans"/>
              </a:endParaRPr>
            </a:p>
          </p:txBody>
        </p:sp>
        <p:sp>
          <p:nvSpPr>
            <p:cNvPr id="922" name="Google Shape;922;p183"/>
            <p:cNvSpPr/>
            <p:nvPr/>
          </p:nvSpPr>
          <p:spPr>
            <a:xfrm rot="5400000">
              <a:off x="3836911" y="4908626"/>
              <a:ext cx="1225867" cy="525963"/>
            </a:xfrm>
            <a:custGeom>
              <a:rect b="b" l="l" r="r" t="t"/>
              <a:pathLst>
                <a:path extrusionOk="0" h="978535" w="1397000">
                  <a:moveTo>
                    <a:pt x="0" y="978204"/>
                  </a:moveTo>
                  <a:lnTo>
                    <a:pt x="1397000" y="978204"/>
                  </a:lnTo>
                  <a:lnTo>
                    <a:pt x="1397000" y="0"/>
                  </a:lnTo>
                  <a:lnTo>
                    <a:pt x="0" y="0"/>
                  </a:lnTo>
                  <a:lnTo>
                    <a:pt x="0" y="978204"/>
                  </a:lnTo>
                  <a:close/>
                </a:path>
              </a:pathLst>
            </a:custGeom>
            <a:solidFill>
              <a:srgbClr val="274B47"/>
            </a:solidFill>
            <a:ln>
              <a:noFill/>
            </a:ln>
          </p:spPr>
          <p:txBody>
            <a:bodyPr anchorCtr="0" anchor="t" bIns="17150" lIns="28575" spcFirstLastPara="1" rIns="28575" wrap="square" tIns="17150">
              <a:noAutofit/>
            </a:bodyPr>
            <a:lstStyle/>
            <a:p>
              <a:pPr indent="0" lvl="0" marL="0" marR="0" rtl="0" algn="l">
                <a:lnSpc>
                  <a:spcPct val="100000"/>
                </a:lnSpc>
                <a:spcBef>
                  <a:spcPts val="0"/>
                </a:spcBef>
                <a:spcAft>
                  <a:spcPts val="0"/>
                </a:spcAft>
                <a:buClr>
                  <a:srgbClr val="FFFFFF"/>
                </a:buClr>
                <a:buSzPts val="500"/>
                <a:buFont typeface="Quattrocento Sans"/>
                <a:buNone/>
              </a:pPr>
              <a:r>
                <a:rPr b="1" i="0" lang="en" sz="500" u="none" cap="none" strike="noStrike">
                  <a:solidFill>
                    <a:srgbClr val="FFFFFF"/>
                  </a:solidFill>
                  <a:latin typeface="Quattrocento Sans"/>
                  <a:ea typeface="Quattrocento Sans"/>
                  <a:cs typeface="Quattrocento Sans"/>
                  <a:sym typeface="Quattrocento Sans"/>
                </a:rPr>
                <a:t>Dark Teal</a:t>
              </a:r>
              <a:endParaRPr sz="900"/>
            </a:p>
            <a:p>
              <a:pPr indent="0" lvl="0" marL="0" marR="0" rtl="0" algn="l">
                <a:lnSpc>
                  <a:spcPct val="100000"/>
                </a:lnSpc>
                <a:spcBef>
                  <a:spcPts val="0"/>
                </a:spcBef>
                <a:spcAft>
                  <a:spcPts val="0"/>
                </a:spcAft>
                <a:buClr>
                  <a:srgbClr val="FFFFFF"/>
                </a:buClr>
                <a:buSzPts val="500"/>
                <a:buFont typeface="Quattrocento Sans"/>
                <a:buNone/>
              </a:pPr>
              <a:r>
                <a:rPr b="0" i="0" lang="en" sz="500" u="none" cap="none" strike="noStrike">
                  <a:solidFill>
                    <a:srgbClr val="FFFFFF"/>
                  </a:solidFill>
                  <a:latin typeface="Quattrocento Sans"/>
                  <a:ea typeface="Quattrocento Sans"/>
                  <a:cs typeface="Quattrocento Sans"/>
                  <a:sym typeface="Quattrocento Sans"/>
                </a:rPr>
                <a:t>R39 G75 B71</a:t>
              </a:r>
              <a:endParaRPr sz="900"/>
            </a:p>
            <a:p>
              <a:pPr indent="0" lvl="0" marL="0" marR="0" rtl="0" algn="l">
                <a:lnSpc>
                  <a:spcPct val="100000"/>
                </a:lnSpc>
                <a:spcBef>
                  <a:spcPts val="0"/>
                </a:spcBef>
                <a:spcAft>
                  <a:spcPts val="0"/>
                </a:spcAft>
                <a:buClr>
                  <a:schemeClr val="dk1"/>
                </a:buClr>
                <a:buSzPts val="500"/>
                <a:buFont typeface="Quattrocento Sans"/>
                <a:buNone/>
              </a:pPr>
              <a:r>
                <a:t/>
              </a:r>
              <a:endParaRPr b="0" i="0" sz="500" u="none" cap="none" strike="noStrike">
                <a:solidFill>
                  <a:srgbClr val="FFFFFF"/>
                </a:solidFill>
                <a:latin typeface="Quattrocento Sans"/>
                <a:ea typeface="Quattrocento Sans"/>
                <a:cs typeface="Quattrocento Sans"/>
                <a:sym typeface="Quattrocento Sans"/>
              </a:endParaRPr>
            </a:p>
            <a:p>
              <a:pPr indent="0" lvl="0" marL="0" marR="0" rtl="0" algn="l">
                <a:lnSpc>
                  <a:spcPct val="100000"/>
                </a:lnSpc>
                <a:spcBef>
                  <a:spcPts val="0"/>
                </a:spcBef>
                <a:spcAft>
                  <a:spcPts val="0"/>
                </a:spcAft>
                <a:buClr>
                  <a:schemeClr val="dk1"/>
                </a:buClr>
                <a:buSzPts val="500"/>
                <a:buFont typeface="Quattrocento Sans"/>
                <a:buNone/>
              </a:pPr>
              <a:r>
                <a:t/>
              </a:r>
              <a:endParaRPr b="0" i="0" sz="500" u="none" cap="none" strike="noStrike">
                <a:solidFill>
                  <a:srgbClr val="FFFFFF"/>
                </a:solidFill>
                <a:latin typeface="Quattrocento Sans"/>
                <a:ea typeface="Quattrocento Sans"/>
                <a:cs typeface="Quattrocento Sans"/>
                <a:sym typeface="Quattrocento Sans"/>
              </a:endParaRPr>
            </a:p>
          </p:txBody>
        </p:sp>
        <p:sp>
          <p:nvSpPr>
            <p:cNvPr id="923" name="Google Shape;923;p183"/>
            <p:cNvSpPr/>
            <p:nvPr/>
          </p:nvSpPr>
          <p:spPr>
            <a:xfrm rot="5400000">
              <a:off x="4746394" y="5021159"/>
              <a:ext cx="1225867" cy="300900"/>
            </a:xfrm>
            <a:custGeom>
              <a:rect b="b" l="l" r="r" t="t"/>
              <a:pathLst>
                <a:path extrusionOk="0" h="978535" w="1397000">
                  <a:moveTo>
                    <a:pt x="0" y="978204"/>
                  </a:moveTo>
                  <a:lnTo>
                    <a:pt x="1397000" y="978204"/>
                  </a:lnTo>
                  <a:lnTo>
                    <a:pt x="1397000" y="0"/>
                  </a:lnTo>
                  <a:lnTo>
                    <a:pt x="0" y="0"/>
                  </a:lnTo>
                  <a:lnTo>
                    <a:pt x="0" y="978204"/>
                  </a:lnTo>
                  <a:close/>
                </a:path>
              </a:pathLst>
            </a:custGeom>
            <a:solidFill>
              <a:srgbClr val="30E5D0"/>
            </a:solidFill>
            <a:ln>
              <a:noFill/>
            </a:ln>
          </p:spPr>
          <p:txBody>
            <a:bodyPr anchorCtr="0" anchor="t" bIns="17150" lIns="28575" spcFirstLastPara="1" rIns="28575" wrap="square" tIns="17150">
              <a:noAutofit/>
            </a:bodyPr>
            <a:lstStyle/>
            <a:p>
              <a:pPr indent="0" lvl="0" marL="0" marR="0" rtl="0" algn="l">
                <a:lnSpc>
                  <a:spcPct val="100000"/>
                </a:lnSpc>
                <a:spcBef>
                  <a:spcPts val="0"/>
                </a:spcBef>
                <a:spcAft>
                  <a:spcPts val="0"/>
                </a:spcAft>
                <a:buClr>
                  <a:srgbClr val="000000"/>
                </a:buClr>
                <a:buSzPts val="500"/>
                <a:buFont typeface="Quattrocento Sans"/>
                <a:buNone/>
              </a:pPr>
              <a:r>
                <a:rPr b="1" i="0" lang="en" sz="500" u="none" cap="none" strike="noStrike">
                  <a:solidFill>
                    <a:srgbClr val="000000"/>
                  </a:solidFill>
                  <a:latin typeface="Quattrocento Sans"/>
                  <a:ea typeface="Quattrocento Sans"/>
                  <a:cs typeface="Quattrocento Sans"/>
                  <a:sym typeface="Quattrocento Sans"/>
                </a:rPr>
                <a:t>Light Teal</a:t>
              </a:r>
              <a:endParaRPr sz="900"/>
            </a:p>
            <a:p>
              <a:pPr indent="0" lvl="0" marL="0" marR="0" rtl="0" algn="l">
                <a:lnSpc>
                  <a:spcPct val="100000"/>
                </a:lnSpc>
                <a:spcBef>
                  <a:spcPts val="0"/>
                </a:spcBef>
                <a:spcAft>
                  <a:spcPts val="0"/>
                </a:spcAft>
                <a:buClr>
                  <a:srgbClr val="000000"/>
                </a:buClr>
                <a:buSzPts val="500"/>
                <a:buFont typeface="Quattrocento Sans"/>
                <a:buNone/>
              </a:pPr>
              <a:r>
                <a:rPr b="0" i="0" lang="en" sz="500" u="none" cap="none" strike="noStrike">
                  <a:solidFill>
                    <a:srgbClr val="000000"/>
                  </a:solidFill>
                  <a:latin typeface="Quattrocento Sans"/>
                  <a:ea typeface="Quattrocento Sans"/>
                  <a:cs typeface="Quattrocento Sans"/>
                  <a:sym typeface="Quattrocento Sans"/>
                </a:rPr>
                <a:t>R48 G229 B208</a:t>
              </a:r>
              <a:endParaRPr sz="900"/>
            </a:p>
            <a:p>
              <a:pPr indent="0" lvl="0" marL="0" marR="0" rtl="0" algn="l">
                <a:lnSpc>
                  <a:spcPct val="100000"/>
                </a:lnSpc>
                <a:spcBef>
                  <a:spcPts val="0"/>
                </a:spcBef>
                <a:spcAft>
                  <a:spcPts val="0"/>
                </a:spcAft>
                <a:buClr>
                  <a:schemeClr val="dk1"/>
                </a:buClr>
                <a:buSzPts val="500"/>
                <a:buFont typeface="Quattrocento Sans"/>
                <a:buNone/>
              </a:pPr>
              <a:r>
                <a:t/>
              </a:r>
              <a:endParaRPr b="0" i="0" sz="500" u="none" cap="none" strike="noStrike">
                <a:solidFill>
                  <a:srgbClr val="000000"/>
                </a:solidFill>
                <a:latin typeface="Quattrocento Sans"/>
                <a:ea typeface="Quattrocento Sans"/>
                <a:cs typeface="Quattrocento Sans"/>
                <a:sym typeface="Quattrocento Sans"/>
              </a:endParaRPr>
            </a:p>
            <a:p>
              <a:pPr indent="0" lvl="0" marL="0" marR="0" rtl="0" algn="l">
                <a:lnSpc>
                  <a:spcPct val="100000"/>
                </a:lnSpc>
                <a:spcBef>
                  <a:spcPts val="0"/>
                </a:spcBef>
                <a:spcAft>
                  <a:spcPts val="0"/>
                </a:spcAft>
                <a:buClr>
                  <a:schemeClr val="dk1"/>
                </a:buClr>
                <a:buSzPts val="500"/>
                <a:buFont typeface="Quattrocento Sans"/>
                <a:buNone/>
              </a:pPr>
              <a:r>
                <a:t/>
              </a:r>
              <a:endParaRPr b="0" i="0" sz="500" u="none" cap="none" strike="noStrike">
                <a:solidFill>
                  <a:srgbClr val="000000"/>
                </a:solidFill>
                <a:latin typeface="Quattrocento Sans"/>
                <a:ea typeface="Quattrocento Sans"/>
                <a:cs typeface="Quattrocento Sans"/>
                <a:sym typeface="Quattrocento Sans"/>
              </a:endParaRPr>
            </a:p>
          </p:txBody>
        </p:sp>
        <p:sp>
          <p:nvSpPr>
            <p:cNvPr id="924" name="Google Shape;924;p183"/>
            <p:cNvSpPr/>
            <p:nvPr/>
          </p:nvSpPr>
          <p:spPr>
            <a:xfrm rot="5400000">
              <a:off x="4821797" y="5382539"/>
              <a:ext cx="447040" cy="349826"/>
            </a:xfrm>
            <a:custGeom>
              <a:rect b="b" l="l" r="r" t="t"/>
              <a:pathLst>
                <a:path extrusionOk="0" h="978535" w="1397000">
                  <a:moveTo>
                    <a:pt x="0" y="978204"/>
                  </a:moveTo>
                  <a:lnTo>
                    <a:pt x="1396999" y="978204"/>
                  </a:lnTo>
                  <a:lnTo>
                    <a:pt x="1396999" y="0"/>
                  </a:lnTo>
                  <a:lnTo>
                    <a:pt x="0" y="0"/>
                  </a:lnTo>
                  <a:lnTo>
                    <a:pt x="0" y="978204"/>
                  </a:lnTo>
                  <a:close/>
                </a:path>
              </a:pathLst>
            </a:custGeom>
            <a:noFill/>
            <a:ln>
              <a:noFill/>
            </a:ln>
          </p:spPr>
          <p:txBody>
            <a:bodyPr anchorCtr="0" anchor="t" bIns="17150" lIns="28575" spcFirstLastPara="1" rIns="28575" wrap="square" tIns="17150">
              <a:noAutofit/>
            </a:bodyPr>
            <a:lstStyle/>
            <a:p>
              <a:pPr indent="0" lvl="0" marL="0" marR="0" rtl="0" algn="r">
                <a:lnSpc>
                  <a:spcPct val="100000"/>
                </a:lnSpc>
                <a:spcBef>
                  <a:spcPts val="0"/>
                </a:spcBef>
                <a:spcAft>
                  <a:spcPts val="0"/>
                </a:spcAft>
                <a:buClr>
                  <a:srgbClr val="FFFFFF"/>
                </a:buClr>
                <a:buSzPts val="1000"/>
                <a:buFont typeface="Quattrocento Sans"/>
                <a:buNone/>
              </a:pPr>
              <a:r>
                <a:rPr b="1" i="0" lang="en" sz="1100" u="none" cap="none" strike="noStrike">
                  <a:solidFill>
                    <a:srgbClr val="FFFFFF"/>
                  </a:solidFill>
                  <a:latin typeface="Quattrocento Sans"/>
                  <a:ea typeface="Quattrocento Sans"/>
                  <a:cs typeface="Quattrocento Sans"/>
                  <a:sym typeface="Quattrocento Sans"/>
                </a:rPr>
                <a:t>A</a:t>
              </a:r>
              <a:r>
                <a:rPr b="1" i="0" lang="en" sz="1100" u="none" cap="none" strike="noStrike">
                  <a:solidFill>
                    <a:srgbClr val="000000"/>
                  </a:solidFill>
                  <a:latin typeface="Quattrocento Sans"/>
                  <a:ea typeface="Quattrocento Sans"/>
                  <a:cs typeface="Quattrocento Sans"/>
                  <a:sym typeface="Quattrocento Sans"/>
                </a:rPr>
                <a:t>A</a:t>
              </a:r>
              <a:endParaRPr sz="900"/>
            </a:p>
          </p:txBody>
        </p:sp>
        <p:sp>
          <p:nvSpPr>
            <p:cNvPr id="925" name="Google Shape;925;p183"/>
            <p:cNvSpPr/>
            <p:nvPr/>
          </p:nvSpPr>
          <p:spPr>
            <a:xfrm rot="5400000">
              <a:off x="4322030" y="5382541"/>
              <a:ext cx="447040" cy="349826"/>
            </a:xfrm>
            <a:custGeom>
              <a:rect b="b" l="l" r="r" t="t"/>
              <a:pathLst>
                <a:path extrusionOk="0" h="978535" w="1397000">
                  <a:moveTo>
                    <a:pt x="0" y="978204"/>
                  </a:moveTo>
                  <a:lnTo>
                    <a:pt x="1396999" y="978204"/>
                  </a:lnTo>
                  <a:lnTo>
                    <a:pt x="1396999" y="0"/>
                  </a:lnTo>
                  <a:lnTo>
                    <a:pt x="0" y="0"/>
                  </a:lnTo>
                  <a:lnTo>
                    <a:pt x="0" y="978204"/>
                  </a:lnTo>
                  <a:close/>
                </a:path>
              </a:pathLst>
            </a:custGeom>
            <a:noFill/>
            <a:ln>
              <a:noFill/>
            </a:ln>
          </p:spPr>
          <p:txBody>
            <a:bodyPr anchorCtr="0" anchor="t" bIns="17150" lIns="28575" spcFirstLastPara="1" rIns="28575" wrap="square" tIns="17150">
              <a:noAutofit/>
            </a:bodyPr>
            <a:lstStyle/>
            <a:p>
              <a:pPr indent="0" lvl="0" marL="0" marR="0" rtl="0" algn="r">
                <a:lnSpc>
                  <a:spcPct val="100000"/>
                </a:lnSpc>
                <a:spcBef>
                  <a:spcPts val="0"/>
                </a:spcBef>
                <a:spcAft>
                  <a:spcPts val="0"/>
                </a:spcAft>
                <a:buClr>
                  <a:srgbClr val="30E5D0"/>
                </a:buClr>
                <a:buSzPts val="1000"/>
                <a:buFont typeface="Quattrocento Sans"/>
                <a:buNone/>
              </a:pPr>
              <a:r>
                <a:rPr b="1" i="0" lang="en" sz="1100" u="none" cap="none" strike="noStrike">
                  <a:solidFill>
                    <a:srgbClr val="30E5D0"/>
                  </a:solidFill>
                  <a:latin typeface="Quattrocento Sans"/>
                  <a:ea typeface="Quattrocento Sans"/>
                  <a:cs typeface="Quattrocento Sans"/>
                  <a:sym typeface="Quattrocento Sans"/>
                </a:rPr>
                <a:t>A</a:t>
              </a:r>
              <a:r>
                <a:rPr b="1" i="0" lang="en" sz="1100" u="none" cap="none" strike="noStrike">
                  <a:solidFill>
                    <a:srgbClr val="FFFFFF"/>
                  </a:solidFill>
                  <a:latin typeface="Quattrocento Sans"/>
                  <a:ea typeface="Quattrocento Sans"/>
                  <a:cs typeface="Quattrocento Sans"/>
                  <a:sym typeface="Quattrocento Sans"/>
                </a:rPr>
                <a:t>A</a:t>
              </a:r>
              <a:endParaRPr b="1" i="0" sz="1100" u="none" cap="none" strike="noStrike">
                <a:solidFill>
                  <a:srgbClr val="000000"/>
                </a:solidFill>
                <a:latin typeface="Quattrocento Sans"/>
                <a:ea typeface="Quattrocento Sans"/>
                <a:cs typeface="Quattrocento Sans"/>
                <a:sym typeface="Quattrocento Sans"/>
              </a:endParaRPr>
            </a:p>
          </p:txBody>
        </p:sp>
      </p:grpSp>
      <p:grpSp>
        <p:nvGrpSpPr>
          <p:cNvPr id="926" name="Google Shape;926;p183"/>
          <p:cNvGrpSpPr/>
          <p:nvPr/>
        </p:nvGrpSpPr>
        <p:grpSpPr>
          <a:xfrm rot="-5400000">
            <a:off x="10031132" y="2622163"/>
            <a:ext cx="826822" cy="766502"/>
            <a:chOff x="4186863" y="3335980"/>
            <a:chExt cx="1322915" cy="1226403"/>
          </a:xfrm>
        </p:grpSpPr>
        <p:sp>
          <p:nvSpPr>
            <p:cNvPr id="927" name="Google Shape;927;p183"/>
            <p:cNvSpPr/>
            <p:nvPr/>
          </p:nvSpPr>
          <p:spPr>
            <a:xfrm rot="5400000">
              <a:off x="4348056" y="3685190"/>
              <a:ext cx="1225868" cy="527447"/>
            </a:xfrm>
            <a:custGeom>
              <a:rect b="b" l="l" r="r" t="t"/>
              <a:pathLst>
                <a:path extrusionOk="0" h="1687829" w="1397000">
                  <a:moveTo>
                    <a:pt x="0" y="1687360"/>
                  </a:moveTo>
                  <a:lnTo>
                    <a:pt x="1397000" y="1687360"/>
                  </a:lnTo>
                  <a:lnTo>
                    <a:pt x="1397000" y="0"/>
                  </a:lnTo>
                  <a:lnTo>
                    <a:pt x="0" y="0"/>
                  </a:lnTo>
                  <a:lnTo>
                    <a:pt x="0" y="1687360"/>
                  </a:lnTo>
                  <a:close/>
                </a:path>
              </a:pathLst>
            </a:custGeom>
            <a:solidFill>
              <a:srgbClr val="107C10"/>
            </a:solidFill>
            <a:ln>
              <a:noFill/>
            </a:ln>
          </p:spPr>
          <p:txBody>
            <a:bodyPr anchorCtr="0" anchor="t" bIns="17150" lIns="28575" spcFirstLastPara="1" rIns="28575" wrap="square" tIns="17150">
              <a:noAutofit/>
            </a:bodyPr>
            <a:lstStyle/>
            <a:p>
              <a:pPr indent="0" lvl="0" marL="0" marR="0" rtl="0" algn="l">
                <a:lnSpc>
                  <a:spcPct val="100000"/>
                </a:lnSpc>
                <a:spcBef>
                  <a:spcPts val="0"/>
                </a:spcBef>
                <a:spcAft>
                  <a:spcPts val="0"/>
                </a:spcAft>
                <a:buClr>
                  <a:srgbClr val="FFFFFF"/>
                </a:buClr>
                <a:buSzPts val="500"/>
                <a:buFont typeface="Quattrocento Sans"/>
                <a:buNone/>
              </a:pPr>
              <a:r>
                <a:rPr b="1" i="0" lang="en" sz="500" u="none" cap="none" strike="noStrike">
                  <a:solidFill>
                    <a:srgbClr val="FFFFFF"/>
                  </a:solidFill>
                  <a:latin typeface="Quattrocento Sans"/>
                  <a:ea typeface="Quattrocento Sans"/>
                  <a:cs typeface="Quattrocento Sans"/>
                  <a:sym typeface="Quattrocento Sans"/>
                </a:rPr>
                <a:t>Green</a:t>
              </a:r>
              <a:endParaRPr b="0" i="0" sz="500" u="none" cap="none" strike="noStrike">
                <a:solidFill>
                  <a:srgbClr val="FFFFFF"/>
                </a:solidFill>
                <a:latin typeface="Quattrocento Sans"/>
                <a:ea typeface="Quattrocento Sans"/>
                <a:cs typeface="Quattrocento Sans"/>
                <a:sym typeface="Quattrocento Sans"/>
              </a:endParaRPr>
            </a:p>
            <a:p>
              <a:pPr indent="0" lvl="0" marL="0" marR="0" rtl="0" algn="l">
                <a:lnSpc>
                  <a:spcPct val="100000"/>
                </a:lnSpc>
                <a:spcBef>
                  <a:spcPts val="0"/>
                </a:spcBef>
                <a:spcAft>
                  <a:spcPts val="0"/>
                </a:spcAft>
                <a:buClr>
                  <a:srgbClr val="FFFFFF"/>
                </a:buClr>
                <a:buSzPts val="500"/>
                <a:buFont typeface="Quattrocento Sans"/>
                <a:buNone/>
              </a:pPr>
              <a:r>
                <a:rPr b="0" i="0" lang="en" sz="500" u="none" cap="none" strike="noStrike">
                  <a:solidFill>
                    <a:srgbClr val="FFFFFF"/>
                  </a:solidFill>
                  <a:latin typeface="Quattrocento Sans"/>
                  <a:ea typeface="Quattrocento Sans"/>
                  <a:cs typeface="Quattrocento Sans"/>
                  <a:sym typeface="Quattrocento Sans"/>
                </a:rPr>
                <a:t>R16 G124 B16</a:t>
              </a:r>
              <a:endParaRPr sz="900"/>
            </a:p>
            <a:p>
              <a:pPr indent="0" lvl="0" marL="0" marR="0" rtl="0" algn="l">
                <a:lnSpc>
                  <a:spcPct val="100000"/>
                </a:lnSpc>
                <a:spcBef>
                  <a:spcPts val="0"/>
                </a:spcBef>
                <a:spcAft>
                  <a:spcPts val="0"/>
                </a:spcAft>
                <a:buClr>
                  <a:schemeClr val="dk1"/>
                </a:buClr>
                <a:buSzPts val="500"/>
                <a:buFont typeface="Quattrocento Sans"/>
                <a:buNone/>
              </a:pPr>
              <a:r>
                <a:t/>
              </a:r>
              <a:endParaRPr b="0" i="0" sz="500" u="none" cap="none" strike="noStrike">
                <a:solidFill>
                  <a:srgbClr val="FFFFFF"/>
                </a:solidFill>
                <a:latin typeface="Quattrocento Sans"/>
                <a:ea typeface="Quattrocento Sans"/>
                <a:cs typeface="Quattrocento Sans"/>
                <a:sym typeface="Quattrocento Sans"/>
              </a:endParaRPr>
            </a:p>
            <a:p>
              <a:pPr indent="0" lvl="0" marL="0" marR="0" rtl="0" algn="l">
                <a:lnSpc>
                  <a:spcPct val="100000"/>
                </a:lnSpc>
                <a:spcBef>
                  <a:spcPts val="0"/>
                </a:spcBef>
                <a:spcAft>
                  <a:spcPts val="0"/>
                </a:spcAft>
                <a:buClr>
                  <a:schemeClr val="dk1"/>
                </a:buClr>
                <a:buSzPts val="500"/>
                <a:buFont typeface="Quattrocento Sans"/>
                <a:buNone/>
              </a:pPr>
              <a:r>
                <a:t/>
              </a:r>
              <a:endParaRPr b="0" i="0" sz="500" u="none" cap="none" strike="noStrike">
                <a:solidFill>
                  <a:srgbClr val="FFFFFF"/>
                </a:solidFill>
                <a:latin typeface="Quattrocento Sans"/>
                <a:ea typeface="Quattrocento Sans"/>
                <a:cs typeface="Quattrocento Sans"/>
                <a:sym typeface="Quattrocento Sans"/>
              </a:endParaRPr>
            </a:p>
          </p:txBody>
        </p:sp>
        <p:sp>
          <p:nvSpPr>
            <p:cNvPr id="928" name="Google Shape;928;p183"/>
            <p:cNvSpPr/>
            <p:nvPr/>
          </p:nvSpPr>
          <p:spPr>
            <a:xfrm rot="5400000">
              <a:off x="3836911" y="3685932"/>
              <a:ext cx="1225868" cy="525963"/>
            </a:xfrm>
            <a:custGeom>
              <a:rect b="b" l="l" r="r" t="t"/>
              <a:pathLst>
                <a:path extrusionOk="0" h="978535" w="1397000">
                  <a:moveTo>
                    <a:pt x="0" y="978204"/>
                  </a:moveTo>
                  <a:lnTo>
                    <a:pt x="1397000" y="978204"/>
                  </a:lnTo>
                  <a:lnTo>
                    <a:pt x="1397000" y="0"/>
                  </a:lnTo>
                  <a:lnTo>
                    <a:pt x="0" y="0"/>
                  </a:lnTo>
                  <a:lnTo>
                    <a:pt x="0" y="978204"/>
                  </a:lnTo>
                  <a:close/>
                </a:path>
              </a:pathLst>
            </a:custGeom>
            <a:solidFill>
              <a:srgbClr val="054B16"/>
            </a:solidFill>
            <a:ln>
              <a:noFill/>
            </a:ln>
          </p:spPr>
          <p:txBody>
            <a:bodyPr anchorCtr="0" anchor="t" bIns="17150" lIns="28575" spcFirstLastPara="1" rIns="28575" wrap="square" tIns="17150">
              <a:noAutofit/>
            </a:bodyPr>
            <a:lstStyle/>
            <a:p>
              <a:pPr indent="0" lvl="0" marL="0" marR="0" rtl="0" algn="l">
                <a:lnSpc>
                  <a:spcPct val="100000"/>
                </a:lnSpc>
                <a:spcBef>
                  <a:spcPts val="0"/>
                </a:spcBef>
                <a:spcAft>
                  <a:spcPts val="0"/>
                </a:spcAft>
                <a:buClr>
                  <a:srgbClr val="FFFFFF"/>
                </a:buClr>
                <a:buSzPts val="500"/>
                <a:buFont typeface="Quattrocento Sans"/>
                <a:buNone/>
              </a:pPr>
              <a:r>
                <a:rPr b="1" i="0" lang="en" sz="500" u="none" cap="none" strike="noStrike">
                  <a:solidFill>
                    <a:srgbClr val="FFFFFF"/>
                  </a:solidFill>
                  <a:latin typeface="Quattrocento Sans"/>
                  <a:ea typeface="Quattrocento Sans"/>
                  <a:cs typeface="Quattrocento Sans"/>
                  <a:sym typeface="Quattrocento Sans"/>
                </a:rPr>
                <a:t>Dark Green</a:t>
              </a:r>
              <a:endParaRPr sz="900"/>
            </a:p>
            <a:p>
              <a:pPr indent="0" lvl="0" marL="0" marR="0" rtl="0" algn="l">
                <a:lnSpc>
                  <a:spcPct val="100000"/>
                </a:lnSpc>
                <a:spcBef>
                  <a:spcPts val="0"/>
                </a:spcBef>
                <a:spcAft>
                  <a:spcPts val="0"/>
                </a:spcAft>
                <a:buClr>
                  <a:srgbClr val="FFFFFF"/>
                </a:buClr>
                <a:buSzPts val="500"/>
                <a:buFont typeface="Quattrocento Sans"/>
                <a:buNone/>
              </a:pPr>
              <a:r>
                <a:rPr b="0" i="0" lang="en" sz="500" u="none" cap="none" strike="noStrike">
                  <a:solidFill>
                    <a:srgbClr val="FFFFFF"/>
                  </a:solidFill>
                  <a:latin typeface="Quattrocento Sans"/>
                  <a:ea typeface="Quattrocento Sans"/>
                  <a:cs typeface="Quattrocento Sans"/>
                  <a:sym typeface="Quattrocento Sans"/>
                </a:rPr>
                <a:t>R5 G75 B22</a:t>
              </a:r>
              <a:endParaRPr sz="900"/>
            </a:p>
            <a:p>
              <a:pPr indent="0" lvl="0" marL="0" marR="0" rtl="0" algn="l">
                <a:lnSpc>
                  <a:spcPct val="100000"/>
                </a:lnSpc>
                <a:spcBef>
                  <a:spcPts val="0"/>
                </a:spcBef>
                <a:spcAft>
                  <a:spcPts val="0"/>
                </a:spcAft>
                <a:buClr>
                  <a:schemeClr val="dk1"/>
                </a:buClr>
                <a:buSzPts val="500"/>
                <a:buFont typeface="Quattrocento Sans"/>
                <a:buNone/>
              </a:pPr>
              <a:r>
                <a:t/>
              </a:r>
              <a:endParaRPr b="0" i="0" sz="500" u="none" cap="none" strike="noStrike">
                <a:solidFill>
                  <a:srgbClr val="FFFFFF"/>
                </a:solidFill>
                <a:latin typeface="Quattrocento Sans"/>
                <a:ea typeface="Quattrocento Sans"/>
                <a:cs typeface="Quattrocento Sans"/>
                <a:sym typeface="Quattrocento Sans"/>
              </a:endParaRPr>
            </a:p>
          </p:txBody>
        </p:sp>
        <p:sp>
          <p:nvSpPr>
            <p:cNvPr id="929" name="Google Shape;929;p183"/>
            <p:cNvSpPr/>
            <p:nvPr/>
          </p:nvSpPr>
          <p:spPr>
            <a:xfrm rot="5400000">
              <a:off x="4746395" y="3798464"/>
              <a:ext cx="1225867" cy="300900"/>
            </a:xfrm>
            <a:custGeom>
              <a:rect b="b" l="l" r="r" t="t"/>
              <a:pathLst>
                <a:path extrusionOk="0" h="978535" w="1397000">
                  <a:moveTo>
                    <a:pt x="0" y="978204"/>
                  </a:moveTo>
                  <a:lnTo>
                    <a:pt x="1397000" y="978204"/>
                  </a:lnTo>
                  <a:lnTo>
                    <a:pt x="1397000" y="0"/>
                  </a:lnTo>
                  <a:lnTo>
                    <a:pt x="0" y="0"/>
                  </a:lnTo>
                  <a:lnTo>
                    <a:pt x="0" y="978204"/>
                  </a:lnTo>
                  <a:close/>
                </a:path>
              </a:pathLst>
            </a:custGeom>
            <a:solidFill>
              <a:srgbClr val="9BF00B"/>
            </a:solidFill>
            <a:ln>
              <a:noFill/>
            </a:ln>
          </p:spPr>
          <p:txBody>
            <a:bodyPr anchorCtr="0" anchor="t" bIns="17150" lIns="28575" spcFirstLastPara="1" rIns="28575" wrap="square" tIns="17150">
              <a:noAutofit/>
            </a:bodyPr>
            <a:lstStyle/>
            <a:p>
              <a:pPr indent="0" lvl="0" marL="0" marR="0" rtl="0" algn="l">
                <a:lnSpc>
                  <a:spcPct val="100000"/>
                </a:lnSpc>
                <a:spcBef>
                  <a:spcPts val="0"/>
                </a:spcBef>
                <a:spcAft>
                  <a:spcPts val="0"/>
                </a:spcAft>
                <a:buClr>
                  <a:srgbClr val="000000"/>
                </a:buClr>
                <a:buSzPts val="500"/>
                <a:buFont typeface="Quattrocento Sans"/>
                <a:buNone/>
              </a:pPr>
              <a:r>
                <a:rPr b="1" i="0" lang="en" sz="500" u="none" cap="none" strike="noStrike">
                  <a:solidFill>
                    <a:srgbClr val="000000"/>
                  </a:solidFill>
                  <a:latin typeface="Quattrocento Sans"/>
                  <a:ea typeface="Quattrocento Sans"/>
                  <a:cs typeface="Quattrocento Sans"/>
                  <a:sym typeface="Quattrocento Sans"/>
                </a:rPr>
                <a:t>Light Green</a:t>
              </a:r>
              <a:endParaRPr sz="900"/>
            </a:p>
            <a:p>
              <a:pPr indent="0" lvl="0" marL="0" marR="0" rtl="0" algn="l">
                <a:lnSpc>
                  <a:spcPct val="100000"/>
                </a:lnSpc>
                <a:spcBef>
                  <a:spcPts val="0"/>
                </a:spcBef>
                <a:spcAft>
                  <a:spcPts val="0"/>
                </a:spcAft>
                <a:buClr>
                  <a:srgbClr val="000000"/>
                </a:buClr>
                <a:buSzPts val="500"/>
                <a:buFont typeface="Quattrocento Sans"/>
                <a:buNone/>
              </a:pPr>
              <a:r>
                <a:rPr b="0" i="0" lang="en" sz="500" u="none" cap="none" strike="noStrike">
                  <a:solidFill>
                    <a:srgbClr val="000000"/>
                  </a:solidFill>
                  <a:latin typeface="Quattrocento Sans"/>
                  <a:ea typeface="Quattrocento Sans"/>
                  <a:cs typeface="Quattrocento Sans"/>
                  <a:sym typeface="Quattrocento Sans"/>
                </a:rPr>
                <a:t>R155 G240 B11</a:t>
              </a:r>
              <a:endParaRPr b="0" i="0" sz="500" u="none" cap="none" strike="noStrike">
                <a:solidFill>
                  <a:srgbClr val="000000"/>
                </a:solidFill>
                <a:latin typeface="Quattrocento Sans"/>
                <a:ea typeface="Quattrocento Sans"/>
                <a:cs typeface="Quattrocento Sans"/>
                <a:sym typeface="Quattrocento Sans"/>
              </a:endParaRPr>
            </a:p>
          </p:txBody>
        </p:sp>
        <p:sp>
          <p:nvSpPr>
            <p:cNvPr id="930" name="Google Shape;930;p183"/>
            <p:cNvSpPr/>
            <p:nvPr/>
          </p:nvSpPr>
          <p:spPr>
            <a:xfrm rot="5400000">
              <a:off x="4821797" y="4163949"/>
              <a:ext cx="447040" cy="349826"/>
            </a:xfrm>
            <a:custGeom>
              <a:rect b="b" l="l" r="r" t="t"/>
              <a:pathLst>
                <a:path extrusionOk="0" h="978535" w="1397000">
                  <a:moveTo>
                    <a:pt x="0" y="978204"/>
                  </a:moveTo>
                  <a:lnTo>
                    <a:pt x="1396999" y="978204"/>
                  </a:lnTo>
                  <a:lnTo>
                    <a:pt x="1396999" y="0"/>
                  </a:lnTo>
                  <a:lnTo>
                    <a:pt x="0" y="0"/>
                  </a:lnTo>
                  <a:lnTo>
                    <a:pt x="0" y="978204"/>
                  </a:lnTo>
                  <a:close/>
                </a:path>
              </a:pathLst>
            </a:custGeom>
            <a:noFill/>
            <a:ln>
              <a:noFill/>
            </a:ln>
          </p:spPr>
          <p:txBody>
            <a:bodyPr anchorCtr="0" anchor="t" bIns="17150" lIns="28575" spcFirstLastPara="1" rIns="28575" wrap="square" tIns="17150">
              <a:noAutofit/>
            </a:bodyPr>
            <a:lstStyle/>
            <a:p>
              <a:pPr indent="0" lvl="0" marL="0" marR="0" rtl="0" algn="r">
                <a:lnSpc>
                  <a:spcPct val="100000"/>
                </a:lnSpc>
                <a:spcBef>
                  <a:spcPts val="0"/>
                </a:spcBef>
                <a:spcAft>
                  <a:spcPts val="0"/>
                </a:spcAft>
                <a:buClr>
                  <a:srgbClr val="FFFFFF"/>
                </a:buClr>
                <a:buSzPts val="1000"/>
                <a:buFont typeface="Quattrocento Sans"/>
                <a:buNone/>
              </a:pPr>
              <a:r>
                <a:rPr b="1" i="0" lang="en" sz="1100" u="none" cap="none" strike="noStrike">
                  <a:solidFill>
                    <a:srgbClr val="FFFFFF"/>
                  </a:solidFill>
                  <a:latin typeface="Quattrocento Sans"/>
                  <a:ea typeface="Quattrocento Sans"/>
                  <a:cs typeface="Quattrocento Sans"/>
                  <a:sym typeface="Quattrocento Sans"/>
                </a:rPr>
                <a:t>A</a:t>
              </a:r>
              <a:endParaRPr sz="900"/>
            </a:p>
          </p:txBody>
        </p:sp>
        <p:sp>
          <p:nvSpPr>
            <p:cNvPr id="931" name="Google Shape;931;p183"/>
            <p:cNvSpPr/>
            <p:nvPr/>
          </p:nvSpPr>
          <p:spPr>
            <a:xfrm rot="5400000">
              <a:off x="4322034" y="4163950"/>
              <a:ext cx="447040" cy="349826"/>
            </a:xfrm>
            <a:custGeom>
              <a:rect b="b" l="l" r="r" t="t"/>
              <a:pathLst>
                <a:path extrusionOk="0" h="978535" w="1397000">
                  <a:moveTo>
                    <a:pt x="0" y="978204"/>
                  </a:moveTo>
                  <a:lnTo>
                    <a:pt x="1396999" y="978204"/>
                  </a:lnTo>
                  <a:lnTo>
                    <a:pt x="1396999" y="0"/>
                  </a:lnTo>
                  <a:lnTo>
                    <a:pt x="0" y="0"/>
                  </a:lnTo>
                  <a:lnTo>
                    <a:pt x="0" y="978204"/>
                  </a:lnTo>
                  <a:close/>
                </a:path>
              </a:pathLst>
            </a:custGeom>
            <a:noFill/>
            <a:ln>
              <a:noFill/>
            </a:ln>
          </p:spPr>
          <p:txBody>
            <a:bodyPr anchorCtr="0" anchor="t" bIns="17150" lIns="28575" spcFirstLastPara="1" rIns="28575" wrap="square" tIns="17150">
              <a:noAutofit/>
            </a:bodyPr>
            <a:lstStyle/>
            <a:p>
              <a:pPr indent="0" lvl="0" marL="0" marR="0" rtl="0" algn="r">
                <a:lnSpc>
                  <a:spcPct val="100000"/>
                </a:lnSpc>
                <a:spcBef>
                  <a:spcPts val="0"/>
                </a:spcBef>
                <a:spcAft>
                  <a:spcPts val="0"/>
                </a:spcAft>
                <a:buClr>
                  <a:srgbClr val="9BF00B"/>
                </a:buClr>
                <a:buSzPts val="1000"/>
                <a:buFont typeface="Quattrocento Sans"/>
                <a:buNone/>
              </a:pPr>
              <a:r>
                <a:rPr b="1" i="0" lang="en" sz="1100" u="none" cap="none" strike="noStrike">
                  <a:solidFill>
                    <a:srgbClr val="9BF00B"/>
                  </a:solidFill>
                  <a:latin typeface="Quattrocento Sans"/>
                  <a:ea typeface="Quattrocento Sans"/>
                  <a:cs typeface="Quattrocento Sans"/>
                  <a:sym typeface="Quattrocento Sans"/>
                </a:rPr>
                <a:t>A</a:t>
              </a:r>
              <a:r>
                <a:rPr b="1" i="0" lang="en" sz="1100" u="none" cap="none" strike="noStrike">
                  <a:solidFill>
                    <a:srgbClr val="FFFFFF"/>
                  </a:solidFill>
                  <a:latin typeface="Quattrocento Sans"/>
                  <a:ea typeface="Quattrocento Sans"/>
                  <a:cs typeface="Quattrocento Sans"/>
                  <a:sym typeface="Quattrocento Sans"/>
                </a:rPr>
                <a:t>A</a:t>
              </a:r>
              <a:endParaRPr b="1" i="0" sz="1100" u="none" cap="none" strike="noStrike">
                <a:solidFill>
                  <a:srgbClr val="000000"/>
                </a:solidFill>
                <a:latin typeface="Quattrocento Sans"/>
                <a:ea typeface="Quattrocento Sans"/>
                <a:cs typeface="Quattrocento Sans"/>
                <a:sym typeface="Quattrocento Sans"/>
              </a:endParaRPr>
            </a:p>
          </p:txBody>
        </p:sp>
      </p:grpSp>
      <p:grpSp>
        <p:nvGrpSpPr>
          <p:cNvPr id="932" name="Google Shape;932;p183"/>
          <p:cNvGrpSpPr/>
          <p:nvPr/>
        </p:nvGrpSpPr>
        <p:grpSpPr>
          <a:xfrm rot="-5400000">
            <a:off x="10034031" y="1761201"/>
            <a:ext cx="826823" cy="766837"/>
            <a:chOff x="4186863" y="2108939"/>
            <a:chExt cx="1322916" cy="1226940"/>
          </a:xfrm>
        </p:grpSpPr>
        <p:sp>
          <p:nvSpPr>
            <p:cNvPr id="933" name="Google Shape;933;p183"/>
            <p:cNvSpPr/>
            <p:nvPr/>
          </p:nvSpPr>
          <p:spPr>
            <a:xfrm rot="5400000">
              <a:off x="4348056" y="2458149"/>
              <a:ext cx="1225868" cy="527447"/>
            </a:xfrm>
            <a:custGeom>
              <a:rect b="b" l="l" r="r" t="t"/>
              <a:pathLst>
                <a:path extrusionOk="0" h="1687829" w="1397000">
                  <a:moveTo>
                    <a:pt x="0" y="1687360"/>
                  </a:moveTo>
                  <a:lnTo>
                    <a:pt x="1396999" y="1687360"/>
                  </a:lnTo>
                  <a:lnTo>
                    <a:pt x="1396999" y="0"/>
                  </a:lnTo>
                  <a:lnTo>
                    <a:pt x="0" y="0"/>
                  </a:lnTo>
                  <a:lnTo>
                    <a:pt x="0" y="1687360"/>
                  </a:lnTo>
                  <a:close/>
                </a:path>
              </a:pathLst>
            </a:custGeom>
            <a:solidFill>
              <a:srgbClr val="FFB900"/>
            </a:solidFill>
            <a:ln>
              <a:noFill/>
            </a:ln>
          </p:spPr>
          <p:txBody>
            <a:bodyPr anchorCtr="0" anchor="t" bIns="17150" lIns="28575" spcFirstLastPara="1" rIns="28575" wrap="square" tIns="17150">
              <a:noAutofit/>
            </a:bodyPr>
            <a:lstStyle/>
            <a:p>
              <a:pPr indent="0" lvl="0" marL="0" marR="0" rtl="0" algn="l">
                <a:lnSpc>
                  <a:spcPct val="100000"/>
                </a:lnSpc>
                <a:spcBef>
                  <a:spcPts val="0"/>
                </a:spcBef>
                <a:spcAft>
                  <a:spcPts val="0"/>
                </a:spcAft>
                <a:buClr>
                  <a:srgbClr val="000000"/>
                </a:buClr>
                <a:buSzPts val="500"/>
                <a:buFont typeface="Quattrocento Sans"/>
                <a:buNone/>
              </a:pPr>
              <a:r>
                <a:rPr b="1" i="0" lang="en" sz="500" u="none" cap="none" strike="noStrike">
                  <a:solidFill>
                    <a:srgbClr val="000000"/>
                  </a:solidFill>
                  <a:latin typeface="Quattrocento Sans"/>
                  <a:ea typeface="Quattrocento Sans"/>
                  <a:cs typeface="Quattrocento Sans"/>
                  <a:sym typeface="Quattrocento Sans"/>
                </a:rPr>
                <a:t>Yellow</a:t>
              </a:r>
              <a:endParaRPr b="0" i="0" sz="500" u="none" cap="none" strike="noStrike">
                <a:solidFill>
                  <a:srgbClr val="000000"/>
                </a:solidFill>
                <a:latin typeface="Quattrocento Sans"/>
                <a:ea typeface="Quattrocento Sans"/>
                <a:cs typeface="Quattrocento Sans"/>
                <a:sym typeface="Quattrocento Sans"/>
              </a:endParaRPr>
            </a:p>
            <a:p>
              <a:pPr indent="0" lvl="0" marL="0" marR="0" rtl="0" algn="l">
                <a:lnSpc>
                  <a:spcPct val="100000"/>
                </a:lnSpc>
                <a:spcBef>
                  <a:spcPts val="0"/>
                </a:spcBef>
                <a:spcAft>
                  <a:spcPts val="0"/>
                </a:spcAft>
                <a:buClr>
                  <a:srgbClr val="000000"/>
                </a:buClr>
                <a:buSzPts val="500"/>
                <a:buFont typeface="Quattrocento Sans"/>
                <a:buNone/>
              </a:pPr>
              <a:r>
                <a:rPr b="0" i="0" lang="en" sz="500" u="none" cap="none" strike="noStrike">
                  <a:solidFill>
                    <a:srgbClr val="000000"/>
                  </a:solidFill>
                  <a:latin typeface="Quattrocento Sans"/>
                  <a:ea typeface="Quattrocento Sans"/>
                  <a:cs typeface="Quattrocento Sans"/>
                  <a:sym typeface="Quattrocento Sans"/>
                </a:rPr>
                <a:t>R255 G185 B0</a:t>
              </a:r>
              <a:endParaRPr sz="900"/>
            </a:p>
            <a:p>
              <a:pPr indent="0" lvl="0" marL="0" marR="0" rtl="0" algn="l">
                <a:lnSpc>
                  <a:spcPct val="100000"/>
                </a:lnSpc>
                <a:spcBef>
                  <a:spcPts val="0"/>
                </a:spcBef>
                <a:spcAft>
                  <a:spcPts val="0"/>
                </a:spcAft>
                <a:buClr>
                  <a:schemeClr val="dk1"/>
                </a:buClr>
                <a:buSzPts val="500"/>
                <a:buFont typeface="Quattrocento Sans"/>
                <a:buNone/>
              </a:pPr>
              <a:r>
                <a:t/>
              </a:r>
              <a:endParaRPr b="0" i="0" sz="500" u="none" cap="none" strike="noStrike">
                <a:solidFill>
                  <a:srgbClr val="000000"/>
                </a:solidFill>
                <a:latin typeface="Quattrocento Sans"/>
                <a:ea typeface="Quattrocento Sans"/>
                <a:cs typeface="Quattrocento Sans"/>
                <a:sym typeface="Quattrocento Sans"/>
              </a:endParaRPr>
            </a:p>
            <a:p>
              <a:pPr indent="0" lvl="0" marL="0" marR="0" rtl="0" algn="l">
                <a:lnSpc>
                  <a:spcPct val="100000"/>
                </a:lnSpc>
                <a:spcBef>
                  <a:spcPts val="0"/>
                </a:spcBef>
                <a:spcAft>
                  <a:spcPts val="0"/>
                </a:spcAft>
                <a:buClr>
                  <a:schemeClr val="dk1"/>
                </a:buClr>
                <a:buSzPts val="500"/>
                <a:buFont typeface="Quattrocento Sans"/>
                <a:buNone/>
              </a:pPr>
              <a:r>
                <a:t/>
              </a:r>
              <a:endParaRPr b="0" i="0" sz="500" u="none" cap="none" strike="noStrike">
                <a:solidFill>
                  <a:srgbClr val="000000"/>
                </a:solidFill>
                <a:latin typeface="Quattrocento Sans"/>
                <a:ea typeface="Quattrocento Sans"/>
                <a:cs typeface="Quattrocento Sans"/>
                <a:sym typeface="Quattrocento Sans"/>
              </a:endParaRPr>
            </a:p>
          </p:txBody>
        </p:sp>
        <p:sp>
          <p:nvSpPr>
            <p:cNvPr id="934" name="Google Shape;934;p183"/>
            <p:cNvSpPr/>
            <p:nvPr/>
          </p:nvSpPr>
          <p:spPr>
            <a:xfrm rot="5400000">
              <a:off x="3836911" y="2458891"/>
              <a:ext cx="1225868" cy="525963"/>
            </a:xfrm>
            <a:custGeom>
              <a:rect b="b" l="l" r="r" t="t"/>
              <a:pathLst>
                <a:path extrusionOk="0" h="978535" w="1397000">
                  <a:moveTo>
                    <a:pt x="0" y="978204"/>
                  </a:moveTo>
                  <a:lnTo>
                    <a:pt x="1396999" y="978204"/>
                  </a:lnTo>
                  <a:lnTo>
                    <a:pt x="1396999" y="0"/>
                  </a:lnTo>
                  <a:lnTo>
                    <a:pt x="0" y="0"/>
                  </a:lnTo>
                  <a:lnTo>
                    <a:pt x="0" y="978204"/>
                  </a:lnTo>
                  <a:close/>
                </a:path>
              </a:pathLst>
            </a:custGeom>
            <a:solidFill>
              <a:srgbClr val="6A4B16"/>
            </a:solidFill>
            <a:ln>
              <a:noFill/>
            </a:ln>
          </p:spPr>
          <p:txBody>
            <a:bodyPr anchorCtr="0" anchor="t" bIns="17150" lIns="28575" spcFirstLastPara="1" rIns="28575" wrap="square" tIns="17150">
              <a:noAutofit/>
            </a:bodyPr>
            <a:lstStyle/>
            <a:p>
              <a:pPr indent="0" lvl="0" marL="0" marR="0" rtl="0" algn="l">
                <a:lnSpc>
                  <a:spcPct val="100000"/>
                </a:lnSpc>
                <a:spcBef>
                  <a:spcPts val="0"/>
                </a:spcBef>
                <a:spcAft>
                  <a:spcPts val="0"/>
                </a:spcAft>
                <a:buClr>
                  <a:srgbClr val="FFFFFF"/>
                </a:buClr>
                <a:buSzPts val="500"/>
                <a:buFont typeface="Quattrocento Sans"/>
                <a:buNone/>
              </a:pPr>
              <a:r>
                <a:rPr b="1" i="0" lang="en" sz="500" u="none" cap="none" strike="noStrike">
                  <a:solidFill>
                    <a:srgbClr val="FFFFFF"/>
                  </a:solidFill>
                  <a:latin typeface="Quattrocento Sans"/>
                  <a:ea typeface="Quattrocento Sans"/>
                  <a:cs typeface="Quattrocento Sans"/>
                  <a:sym typeface="Quattrocento Sans"/>
                </a:rPr>
                <a:t>Dark Yellow</a:t>
              </a:r>
              <a:endParaRPr sz="900"/>
            </a:p>
            <a:p>
              <a:pPr indent="0" lvl="0" marL="0" marR="0" rtl="0" algn="l">
                <a:lnSpc>
                  <a:spcPct val="100000"/>
                </a:lnSpc>
                <a:spcBef>
                  <a:spcPts val="0"/>
                </a:spcBef>
                <a:spcAft>
                  <a:spcPts val="0"/>
                </a:spcAft>
                <a:buClr>
                  <a:srgbClr val="FFFFFF"/>
                </a:buClr>
                <a:buSzPts val="500"/>
                <a:buFont typeface="Quattrocento Sans"/>
                <a:buNone/>
              </a:pPr>
              <a:r>
                <a:rPr b="0" i="0" lang="en" sz="500" u="none" cap="none" strike="noStrike">
                  <a:solidFill>
                    <a:srgbClr val="FFFFFF"/>
                  </a:solidFill>
                  <a:latin typeface="Quattrocento Sans"/>
                  <a:ea typeface="Quattrocento Sans"/>
                  <a:cs typeface="Quattrocento Sans"/>
                  <a:sym typeface="Quattrocento Sans"/>
                </a:rPr>
                <a:t>R106 G75 B22</a:t>
              </a:r>
              <a:endParaRPr sz="900"/>
            </a:p>
            <a:p>
              <a:pPr indent="0" lvl="0" marL="0" marR="0" rtl="0" algn="l">
                <a:lnSpc>
                  <a:spcPct val="100000"/>
                </a:lnSpc>
                <a:spcBef>
                  <a:spcPts val="0"/>
                </a:spcBef>
                <a:spcAft>
                  <a:spcPts val="0"/>
                </a:spcAft>
                <a:buClr>
                  <a:schemeClr val="dk1"/>
                </a:buClr>
                <a:buSzPts val="500"/>
                <a:buFont typeface="Quattrocento Sans"/>
                <a:buNone/>
              </a:pPr>
              <a:r>
                <a:t/>
              </a:r>
              <a:endParaRPr b="0" i="0" sz="500" u="none" cap="none" strike="noStrike">
                <a:solidFill>
                  <a:srgbClr val="FFFFFF"/>
                </a:solidFill>
                <a:latin typeface="Quattrocento Sans"/>
                <a:ea typeface="Quattrocento Sans"/>
                <a:cs typeface="Quattrocento Sans"/>
                <a:sym typeface="Quattrocento Sans"/>
              </a:endParaRPr>
            </a:p>
            <a:p>
              <a:pPr indent="0" lvl="0" marL="0" marR="0" rtl="0" algn="l">
                <a:lnSpc>
                  <a:spcPct val="100000"/>
                </a:lnSpc>
                <a:spcBef>
                  <a:spcPts val="0"/>
                </a:spcBef>
                <a:spcAft>
                  <a:spcPts val="0"/>
                </a:spcAft>
                <a:buClr>
                  <a:schemeClr val="dk1"/>
                </a:buClr>
                <a:buSzPts val="500"/>
                <a:buFont typeface="Quattrocento Sans"/>
                <a:buNone/>
              </a:pPr>
              <a:r>
                <a:t/>
              </a:r>
              <a:endParaRPr b="0" i="0" sz="500" u="none" cap="none" strike="noStrike">
                <a:solidFill>
                  <a:srgbClr val="FFFFFF"/>
                </a:solidFill>
                <a:latin typeface="Quattrocento Sans"/>
                <a:ea typeface="Quattrocento Sans"/>
                <a:cs typeface="Quattrocento Sans"/>
                <a:sym typeface="Quattrocento Sans"/>
              </a:endParaRPr>
            </a:p>
          </p:txBody>
        </p:sp>
        <p:sp>
          <p:nvSpPr>
            <p:cNvPr id="935" name="Google Shape;935;p183"/>
            <p:cNvSpPr/>
            <p:nvPr/>
          </p:nvSpPr>
          <p:spPr>
            <a:xfrm rot="5400000">
              <a:off x="4746396" y="2571422"/>
              <a:ext cx="1225868" cy="300900"/>
            </a:xfrm>
            <a:custGeom>
              <a:rect b="b" l="l" r="r" t="t"/>
              <a:pathLst>
                <a:path extrusionOk="0" h="978535" w="1397000">
                  <a:moveTo>
                    <a:pt x="0" y="978204"/>
                  </a:moveTo>
                  <a:lnTo>
                    <a:pt x="1396999" y="978204"/>
                  </a:lnTo>
                  <a:lnTo>
                    <a:pt x="1396999" y="0"/>
                  </a:lnTo>
                  <a:lnTo>
                    <a:pt x="0" y="0"/>
                  </a:lnTo>
                  <a:lnTo>
                    <a:pt x="0" y="978204"/>
                  </a:lnTo>
                  <a:close/>
                </a:path>
              </a:pathLst>
            </a:custGeom>
            <a:solidFill>
              <a:srgbClr val="FEF000"/>
            </a:solidFill>
            <a:ln>
              <a:noFill/>
            </a:ln>
          </p:spPr>
          <p:txBody>
            <a:bodyPr anchorCtr="0" anchor="t" bIns="17150" lIns="28575" spcFirstLastPara="1" rIns="28575" wrap="square" tIns="17150">
              <a:noAutofit/>
            </a:bodyPr>
            <a:lstStyle/>
            <a:p>
              <a:pPr indent="0" lvl="0" marL="0" marR="0" rtl="0" algn="l">
                <a:lnSpc>
                  <a:spcPct val="100000"/>
                </a:lnSpc>
                <a:spcBef>
                  <a:spcPts val="0"/>
                </a:spcBef>
                <a:spcAft>
                  <a:spcPts val="0"/>
                </a:spcAft>
                <a:buClr>
                  <a:srgbClr val="000000"/>
                </a:buClr>
                <a:buSzPts val="500"/>
                <a:buFont typeface="Quattrocento Sans"/>
                <a:buNone/>
              </a:pPr>
              <a:r>
                <a:rPr b="1" i="0" lang="en" sz="500" u="none" cap="none" strike="noStrike">
                  <a:solidFill>
                    <a:srgbClr val="000000"/>
                  </a:solidFill>
                  <a:latin typeface="Quattrocento Sans"/>
                  <a:ea typeface="Quattrocento Sans"/>
                  <a:cs typeface="Quattrocento Sans"/>
                  <a:sym typeface="Quattrocento Sans"/>
                </a:rPr>
                <a:t>Light Yellow</a:t>
              </a:r>
              <a:endParaRPr sz="900"/>
            </a:p>
            <a:p>
              <a:pPr indent="0" lvl="0" marL="0" marR="0" rtl="0" algn="l">
                <a:lnSpc>
                  <a:spcPct val="100000"/>
                </a:lnSpc>
                <a:spcBef>
                  <a:spcPts val="0"/>
                </a:spcBef>
                <a:spcAft>
                  <a:spcPts val="0"/>
                </a:spcAft>
                <a:buClr>
                  <a:srgbClr val="000000"/>
                </a:buClr>
                <a:buSzPts val="500"/>
                <a:buFont typeface="Quattrocento Sans"/>
                <a:buNone/>
              </a:pPr>
              <a:r>
                <a:rPr b="0" i="0" lang="en" sz="500" u="none" cap="none" strike="noStrike">
                  <a:solidFill>
                    <a:srgbClr val="000000"/>
                  </a:solidFill>
                  <a:latin typeface="Quattrocento Sans"/>
                  <a:ea typeface="Quattrocento Sans"/>
                  <a:cs typeface="Quattrocento Sans"/>
                  <a:sym typeface="Quattrocento Sans"/>
                </a:rPr>
                <a:t>R254 G240 B0</a:t>
              </a:r>
              <a:endParaRPr sz="900"/>
            </a:p>
          </p:txBody>
        </p:sp>
        <p:sp>
          <p:nvSpPr>
            <p:cNvPr id="936" name="Google Shape;936;p183"/>
            <p:cNvSpPr/>
            <p:nvPr/>
          </p:nvSpPr>
          <p:spPr>
            <a:xfrm rot="5400000">
              <a:off x="4819836" y="2937445"/>
              <a:ext cx="447040" cy="349826"/>
            </a:xfrm>
            <a:custGeom>
              <a:rect b="b" l="l" r="r" t="t"/>
              <a:pathLst>
                <a:path extrusionOk="0" h="978535" w="1397000">
                  <a:moveTo>
                    <a:pt x="0" y="978204"/>
                  </a:moveTo>
                  <a:lnTo>
                    <a:pt x="1396999" y="978204"/>
                  </a:lnTo>
                  <a:lnTo>
                    <a:pt x="1396999" y="0"/>
                  </a:lnTo>
                  <a:lnTo>
                    <a:pt x="0" y="0"/>
                  </a:lnTo>
                  <a:lnTo>
                    <a:pt x="0" y="978204"/>
                  </a:lnTo>
                  <a:close/>
                </a:path>
              </a:pathLst>
            </a:custGeom>
            <a:noFill/>
            <a:ln>
              <a:noFill/>
            </a:ln>
          </p:spPr>
          <p:txBody>
            <a:bodyPr anchorCtr="0" anchor="t" bIns="17150" lIns="28575" spcFirstLastPara="1" rIns="28575" wrap="square" tIns="17150">
              <a:noAutofit/>
            </a:bodyPr>
            <a:lstStyle/>
            <a:p>
              <a:pPr indent="0" lvl="0" marL="0" marR="0" rtl="0" algn="r">
                <a:lnSpc>
                  <a:spcPct val="100000"/>
                </a:lnSpc>
                <a:spcBef>
                  <a:spcPts val="0"/>
                </a:spcBef>
                <a:spcAft>
                  <a:spcPts val="0"/>
                </a:spcAft>
                <a:buClr>
                  <a:srgbClr val="000000"/>
                </a:buClr>
                <a:buSzPts val="1000"/>
                <a:buFont typeface="Quattrocento Sans"/>
                <a:buNone/>
              </a:pPr>
              <a:r>
                <a:rPr b="1" i="0" lang="en" sz="1100" u="none" cap="none" strike="noStrike">
                  <a:solidFill>
                    <a:srgbClr val="000000"/>
                  </a:solidFill>
                  <a:latin typeface="Quattrocento Sans"/>
                  <a:ea typeface="Quattrocento Sans"/>
                  <a:cs typeface="Quattrocento Sans"/>
                  <a:sym typeface="Quattrocento Sans"/>
                </a:rPr>
                <a:t>A</a:t>
              </a:r>
              <a:endParaRPr sz="900"/>
            </a:p>
          </p:txBody>
        </p:sp>
        <p:sp>
          <p:nvSpPr>
            <p:cNvPr id="937" name="Google Shape;937;p183"/>
            <p:cNvSpPr/>
            <p:nvPr/>
          </p:nvSpPr>
          <p:spPr>
            <a:xfrm rot="5400000">
              <a:off x="4320074" y="2937445"/>
              <a:ext cx="447040" cy="349826"/>
            </a:xfrm>
            <a:custGeom>
              <a:rect b="b" l="l" r="r" t="t"/>
              <a:pathLst>
                <a:path extrusionOk="0" h="978535" w="1397000">
                  <a:moveTo>
                    <a:pt x="0" y="978204"/>
                  </a:moveTo>
                  <a:lnTo>
                    <a:pt x="1396999" y="978204"/>
                  </a:lnTo>
                  <a:lnTo>
                    <a:pt x="1396999" y="0"/>
                  </a:lnTo>
                  <a:lnTo>
                    <a:pt x="0" y="0"/>
                  </a:lnTo>
                  <a:lnTo>
                    <a:pt x="0" y="978204"/>
                  </a:lnTo>
                  <a:close/>
                </a:path>
              </a:pathLst>
            </a:custGeom>
            <a:noFill/>
            <a:ln>
              <a:noFill/>
            </a:ln>
          </p:spPr>
          <p:txBody>
            <a:bodyPr anchorCtr="0" anchor="t" bIns="17150" lIns="28575" spcFirstLastPara="1" rIns="28575" wrap="square" tIns="17150">
              <a:noAutofit/>
            </a:bodyPr>
            <a:lstStyle/>
            <a:p>
              <a:pPr indent="0" lvl="0" marL="0" marR="0" rtl="0" algn="r">
                <a:lnSpc>
                  <a:spcPct val="100000"/>
                </a:lnSpc>
                <a:spcBef>
                  <a:spcPts val="0"/>
                </a:spcBef>
                <a:spcAft>
                  <a:spcPts val="0"/>
                </a:spcAft>
                <a:buClr>
                  <a:srgbClr val="FEF000"/>
                </a:buClr>
                <a:buSzPts val="1000"/>
                <a:buFont typeface="Quattrocento Sans"/>
                <a:buNone/>
              </a:pPr>
              <a:r>
                <a:rPr b="1" i="0" lang="en" sz="1100" u="none" cap="none" strike="noStrike">
                  <a:solidFill>
                    <a:srgbClr val="FEF000"/>
                  </a:solidFill>
                  <a:latin typeface="Quattrocento Sans"/>
                  <a:ea typeface="Quattrocento Sans"/>
                  <a:cs typeface="Quattrocento Sans"/>
                  <a:sym typeface="Quattrocento Sans"/>
                </a:rPr>
                <a:t>A</a:t>
              </a:r>
              <a:r>
                <a:rPr b="1" i="0" lang="en" sz="1100" u="none" cap="none" strike="noStrike">
                  <a:solidFill>
                    <a:srgbClr val="FFFFFF"/>
                  </a:solidFill>
                  <a:latin typeface="Quattrocento Sans"/>
                  <a:ea typeface="Quattrocento Sans"/>
                  <a:cs typeface="Quattrocento Sans"/>
                  <a:sym typeface="Quattrocento Sans"/>
                </a:rPr>
                <a:t>A</a:t>
              </a:r>
              <a:endParaRPr sz="900"/>
            </a:p>
          </p:txBody>
        </p:sp>
      </p:grpSp>
      <p:grpSp>
        <p:nvGrpSpPr>
          <p:cNvPr id="938" name="Google Shape;938;p183"/>
          <p:cNvGrpSpPr/>
          <p:nvPr/>
        </p:nvGrpSpPr>
        <p:grpSpPr>
          <a:xfrm rot="-5400000">
            <a:off x="10032756" y="895832"/>
            <a:ext cx="826824" cy="769386"/>
            <a:chOff x="4186863" y="882166"/>
            <a:chExt cx="1322918" cy="1231018"/>
          </a:xfrm>
        </p:grpSpPr>
        <p:sp>
          <p:nvSpPr>
            <p:cNvPr id="939" name="Google Shape;939;p183"/>
            <p:cNvSpPr/>
            <p:nvPr/>
          </p:nvSpPr>
          <p:spPr>
            <a:xfrm rot="5400000">
              <a:off x="4348056" y="1231376"/>
              <a:ext cx="1225868" cy="527447"/>
            </a:xfrm>
            <a:custGeom>
              <a:rect b="b" l="l" r="r" t="t"/>
              <a:pathLst>
                <a:path extrusionOk="0" h="1687829" w="1397000">
                  <a:moveTo>
                    <a:pt x="0" y="1687360"/>
                  </a:moveTo>
                  <a:lnTo>
                    <a:pt x="1396999" y="1687360"/>
                  </a:lnTo>
                  <a:lnTo>
                    <a:pt x="1396999" y="0"/>
                  </a:lnTo>
                  <a:lnTo>
                    <a:pt x="0" y="0"/>
                  </a:lnTo>
                  <a:lnTo>
                    <a:pt x="0" y="1687360"/>
                  </a:lnTo>
                  <a:close/>
                </a:path>
              </a:pathLst>
            </a:custGeom>
            <a:solidFill>
              <a:srgbClr val="D83B01"/>
            </a:solidFill>
            <a:ln>
              <a:noFill/>
            </a:ln>
          </p:spPr>
          <p:txBody>
            <a:bodyPr anchorCtr="0" anchor="t" bIns="17150" lIns="28575" spcFirstLastPara="1" rIns="28575" wrap="square" tIns="17150">
              <a:noAutofit/>
            </a:bodyPr>
            <a:lstStyle/>
            <a:p>
              <a:pPr indent="0" lvl="0" marL="0" marR="0" rtl="0" algn="l">
                <a:lnSpc>
                  <a:spcPct val="100000"/>
                </a:lnSpc>
                <a:spcBef>
                  <a:spcPts val="0"/>
                </a:spcBef>
                <a:spcAft>
                  <a:spcPts val="0"/>
                </a:spcAft>
                <a:buClr>
                  <a:srgbClr val="FFFFFF"/>
                </a:buClr>
                <a:buSzPts val="500"/>
                <a:buFont typeface="Quattrocento Sans"/>
                <a:buNone/>
              </a:pPr>
              <a:r>
                <a:rPr b="1" i="0" lang="en" sz="500" u="none" cap="none" strike="noStrike">
                  <a:solidFill>
                    <a:srgbClr val="FFFFFF"/>
                  </a:solidFill>
                  <a:latin typeface="Quattrocento Sans"/>
                  <a:ea typeface="Quattrocento Sans"/>
                  <a:cs typeface="Quattrocento Sans"/>
                  <a:sym typeface="Quattrocento Sans"/>
                </a:rPr>
                <a:t>Orange</a:t>
              </a:r>
              <a:endParaRPr b="0" i="0" sz="500" u="none" cap="none" strike="noStrike">
                <a:solidFill>
                  <a:srgbClr val="FFFFFF"/>
                </a:solidFill>
                <a:latin typeface="Quattrocento Sans"/>
                <a:ea typeface="Quattrocento Sans"/>
                <a:cs typeface="Quattrocento Sans"/>
                <a:sym typeface="Quattrocento Sans"/>
              </a:endParaRPr>
            </a:p>
            <a:p>
              <a:pPr indent="0" lvl="0" marL="0" marR="0" rtl="0" algn="l">
                <a:lnSpc>
                  <a:spcPct val="100000"/>
                </a:lnSpc>
                <a:spcBef>
                  <a:spcPts val="0"/>
                </a:spcBef>
                <a:spcAft>
                  <a:spcPts val="0"/>
                </a:spcAft>
                <a:buClr>
                  <a:srgbClr val="FFFFFF"/>
                </a:buClr>
                <a:buSzPts val="500"/>
                <a:buFont typeface="Quattrocento Sans"/>
                <a:buNone/>
              </a:pPr>
              <a:r>
                <a:rPr b="0" i="0" lang="en" sz="500" u="none" cap="none" strike="noStrike">
                  <a:solidFill>
                    <a:srgbClr val="FFFFFF"/>
                  </a:solidFill>
                  <a:latin typeface="Quattrocento Sans"/>
                  <a:ea typeface="Quattrocento Sans"/>
                  <a:cs typeface="Quattrocento Sans"/>
                  <a:sym typeface="Quattrocento Sans"/>
                </a:rPr>
                <a:t>R216 G59 B1</a:t>
              </a:r>
              <a:endParaRPr sz="900"/>
            </a:p>
            <a:p>
              <a:pPr indent="0" lvl="0" marL="0" marR="0" rtl="0" algn="l">
                <a:lnSpc>
                  <a:spcPct val="100000"/>
                </a:lnSpc>
                <a:spcBef>
                  <a:spcPts val="0"/>
                </a:spcBef>
                <a:spcAft>
                  <a:spcPts val="0"/>
                </a:spcAft>
                <a:buClr>
                  <a:schemeClr val="dk1"/>
                </a:buClr>
                <a:buSzPts val="500"/>
                <a:buFont typeface="Quattrocento Sans"/>
                <a:buNone/>
              </a:pPr>
              <a:r>
                <a:t/>
              </a:r>
              <a:endParaRPr b="0" i="0" sz="500" u="none" cap="none" strike="noStrike">
                <a:solidFill>
                  <a:srgbClr val="FFFFFF"/>
                </a:solidFill>
                <a:latin typeface="Quattrocento Sans"/>
                <a:ea typeface="Quattrocento Sans"/>
                <a:cs typeface="Quattrocento Sans"/>
                <a:sym typeface="Quattrocento Sans"/>
              </a:endParaRPr>
            </a:p>
            <a:p>
              <a:pPr indent="0" lvl="0" marL="0" marR="0" rtl="0" algn="l">
                <a:lnSpc>
                  <a:spcPct val="100000"/>
                </a:lnSpc>
                <a:spcBef>
                  <a:spcPts val="0"/>
                </a:spcBef>
                <a:spcAft>
                  <a:spcPts val="0"/>
                </a:spcAft>
                <a:buClr>
                  <a:schemeClr val="dk1"/>
                </a:buClr>
                <a:buSzPts val="500"/>
                <a:buFont typeface="Quattrocento Sans"/>
                <a:buNone/>
              </a:pPr>
              <a:r>
                <a:t/>
              </a:r>
              <a:endParaRPr b="0" i="0" sz="500" u="none" cap="none" strike="noStrike">
                <a:solidFill>
                  <a:srgbClr val="FFFFFF"/>
                </a:solidFill>
                <a:latin typeface="Quattrocento Sans"/>
                <a:ea typeface="Quattrocento Sans"/>
                <a:cs typeface="Quattrocento Sans"/>
                <a:sym typeface="Quattrocento Sans"/>
              </a:endParaRPr>
            </a:p>
          </p:txBody>
        </p:sp>
        <p:sp>
          <p:nvSpPr>
            <p:cNvPr id="940" name="Google Shape;940;p183"/>
            <p:cNvSpPr/>
            <p:nvPr/>
          </p:nvSpPr>
          <p:spPr>
            <a:xfrm rot="5400000">
              <a:off x="3836911" y="1232118"/>
              <a:ext cx="1225868" cy="525963"/>
            </a:xfrm>
            <a:custGeom>
              <a:rect b="b" l="l" r="r" t="t"/>
              <a:pathLst>
                <a:path extrusionOk="0" h="978535" w="1397000">
                  <a:moveTo>
                    <a:pt x="0" y="978204"/>
                  </a:moveTo>
                  <a:lnTo>
                    <a:pt x="1396999" y="978204"/>
                  </a:lnTo>
                  <a:lnTo>
                    <a:pt x="1396999" y="0"/>
                  </a:lnTo>
                  <a:lnTo>
                    <a:pt x="0" y="0"/>
                  </a:lnTo>
                  <a:lnTo>
                    <a:pt x="0" y="978204"/>
                  </a:lnTo>
                  <a:close/>
                </a:path>
              </a:pathLst>
            </a:custGeom>
            <a:solidFill>
              <a:srgbClr val="6B2929"/>
            </a:solidFill>
            <a:ln>
              <a:noFill/>
            </a:ln>
          </p:spPr>
          <p:txBody>
            <a:bodyPr anchorCtr="0" anchor="t" bIns="17150" lIns="28575" spcFirstLastPara="1" rIns="28575" wrap="square" tIns="17150">
              <a:noAutofit/>
            </a:bodyPr>
            <a:lstStyle/>
            <a:p>
              <a:pPr indent="0" lvl="0" marL="0" marR="0" rtl="0" algn="l">
                <a:lnSpc>
                  <a:spcPct val="100000"/>
                </a:lnSpc>
                <a:spcBef>
                  <a:spcPts val="0"/>
                </a:spcBef>
                <a:spcAft>
                  <a:spcPts val="0"/>
                </a:spcAft>
                <a:buClr>
                  <a:srgbClr val="FFFFFF"/>
                </a:buClr>
                <a:buSzPts val="500"/>
                <a:buFont typeface="Quattrocento Sans"/>
                <a:buNone/>
              </a:pPr>
              <a:r>
                <a:rPr b="1" i="0" lang="en" sz="500" u="none" cap="none" strike="noStrike">
                  <a:solidFill>
                    <a:srgbClr val="FFFFFF"/>
                  </a:solidFill>
                  <a:latin typeface="Quattrocento Sans"/>
                  <a:ea typeface="Quattrocento Sans"/>
                  <a:cs typeface="Quattrocento Sans"/>
                  <a:sym typeface="Quattrocento Sans"/>
                </a:rPr>
                <a:t>Dark Orange</a:t>
              </a:r>
              <a:endParaRPr sz="900"/>
            </a:p>
            <a:p>
              <a:pPr indent="0" lvl="0" marL="0" marR="0" rtl="0" algn="l">
                <a:lnSpc>
                  <a:spcPct val="100000"/>
                </a:lnSpc>
                <a:spcBef>
                  <a:spcPts val="0"/>
                </a:spcBef>
                <a:spcAft>
                  <a:spcPts val="0"/>
                </a:spcAft>
                <a:buClr>
                  <a:srgbClr val="FFFFFF"/>
                </a:buClr>
                <a:buSzPts val="500"/>
                <a:buFont typeface="Quattrocento Sans"/>
                <a:buNone/>
              </a:pPr>
              <a:r>
                <a:rPr b="0" i="0" lang="en" sz="500" u="none" cap="none" strike="noStrike">
                  <a:solidFill>
                    <a:srgbClr val="FFFFFF"/>
                  </a:solidFill>
                  <a:latin typeface="Quattrocento Sans"/>
                  <a:ea typeface="Quattrocento Sans"/>
                  <a:cs typeface="Quattrocento Sans"/>
                  <a:sym typeface="Quattrocento Sans"/>
                </a:rPr>
                <a:t>R107 G41 B41</a:t>
              </a:r>
              <a:endParaRPr sz="900"/>
            </a:p>
            <a:p>
              <a:pPr indent="0" lvl="0" marL="0" marR="0" rtl="0" algn="l">
                <a:lnSpc>
                  <a:spcPct val="100000"/>
                </a:lnSpc>
                <a:spcBef>
                  <a:spcPts val="0"/>
                </a:spcBef>
                <a:spcAft>
                  <a:spcPts val="0"/>
                </a:spcAft>
                <a:buClr>
                  <a:schemeClr val="dk1"/>
                </a:buClr>
                <a:buSzPts val="500"/>
                <a:buFont typeface="Quattrocento Sans"/>
                <a:buNone/>
              </a:pPr>
              <a:r>
                <a:t/>
              </a:r>
              <a:endParaRPr b="0" i="0" sz="500" u="none" cap="none" strike="noStrike">
                <a:solidFill>
                  <a:srgbClr val="FFFFFF"/>
                </a:solidFill>
                <a:latin typeface="Quattrocento Sans"/>
                <a:ea typeface="Quattrocento Sans"/>
                <a:cs typeface="Quattrocento Sans"/>
                <a:sym typeface="Quattrocento Sans"/>
              </a:endParaRPr>
            </a:p>
            <a:p>
              <a:pPr indent="0" lvl="0" marL="0" marR="0" rtl="0" algn="l">
                <a:lnSpc>
                  <a:spcPct val="100000"/>
                </a:lnSpc>
                <a:spcBef>
                  <a:spcPts val="0"/>
                </a:spcBef>
                <a:spcAft>
                  <a:spcPts val="0"/>
                </a:spcAft>
                <a:buClr>
                  <a:schemeClr val="dk1"/>
                </a:buClr>
                <a:buSzPts val="500"/>
                <a:buFont typeface="Quattrocento Sans"/>
                <a:buNone/>
              </a:pPr>
              <a:r>
                <a:t/>
              </a:r>
              <a:endParaRPr b="0" i="0" sz="500" u="none" cap="none" strike="noStrike">
                <a:solidFill>
                  <a:srgbClr val="FFFFFF"/>
                </a:solidFill>
                <a:latin typeface="Quattrocento Sans"/>
                <a:ea typeface="Quattrocento Sans"/>
                <a:cs typeface="Quattrocento Sans"/>
                <a:sym typeface="Quattrocento Sans"/>
              </a:endParaRPr>
            </a:p>
          </p:txBody>
        </p:sp>
        <p:sp>
          <p:nvSpPr>
            <p:cNvPr id="941" name="Google Shape;941;p183"/>
            <p:cNvSpPr/>
            <p:nvPr/>
          </p:nvSpPr>
          <p:spPr>
            <a:xfrm rot="5400000">
              <a:off x="4746398" y="1344649"/>
              <a:ext cx="1225868" cy="300900"/>
            </a:xfrm>
            <a:custGeom>
              <a:rect b="b" l="l" r="r" t="t"/>
              <a:pathLst>
                <a:path extrusionOk="0" h="978535" w="1397000">
                  <a:moveTo>
                    <a:pt x="0" y="978204"/>
                  </a:moveTo>
                  <a:lnTo>
                    <a:pt x="1396999" y="978204"/>
                  </a:lnTo>
                  <a:lnTo>
                    <a:pt x="1396999" y="0"/>
                  </a:lnTo>
                  <a:lnTo>
                    <a:pt x="0" y="0"/>
                  </a:lnTo>
                  <a:lnTo>
                    <a:pt x="0" y="978204"/>
                  </a:lnTo>
                  <a:close/>
                </a:path>
              </a:pathLst>
            </a:custGeom>
            <a:solidFill>
              <a:srgbClr val="FF9349"/>
            </a:solidFill>
            <a:ln>
              <a:noFill/>
            </a:ln>
          </p:spPr>
          <p:txBody>
            <a:bodyPr anchorCtr="0" anchor="t" bIns="17150" lIns="28575" spcFirstLastPara="1" rIns="28575" wrap="square" tIns="17150">
              <a:noAutofit/>
            </a:bodyPr>
            <a:lstStyle/>
            <a:p>
              <a:pPr indent="0" lvl="0" marL="0" marR="0" rtl="0" algn="l">
                <a:lnSpc>
                  <a:spcPct val="100000"/>
                </a:lnSpc>
                <a:spcBef>
                  <a:spcPts val="0"/>
                </a:spcBef>
                <a:spcAft>
                  <a:spcPts val="0"/>
                </a:spcAft>
                <a:buClr>
                  <a:srgbClr val="000000"/>
                </a:buClr>
                <a:buSzPts val="500"/>
                <a:buFont typeface="Quattrocento Sans"/>
                <a:buNone/>
              </a:pPr>
              <a:r>
                <a:rPr b="1" i="0" lang="en" sz="500" u="none" cap="none" strike="noStrike">
                  <a:solidFill>
                    <a:srgbClr val="000000"/>
                  </a:solidFill>
                  <a:latin typeface="Quattrocento Sans"/>
                  <a:ea typeface="Quattrocento Sans"/>
                  <a:cs typeface="Quattrocento Sans"/>
                  <a:sym typeface="Quattrocento Sans"/>
                </a:rPr>
                <a:t>Light Orange</a:t>
              </a:r>
              <a:endParaRPr sz="900"/>
            </a:p>
            <a:p>
              <a:pPr indent="0" lvl="0" marL="0" marR="0" rtl="0" algn="l">
                <a:lnSpc>
                  <a:spcPct val="100000"/>
                </a:lnSpc>
                <a:spcBef>
                  <a:spcPts val="0"/>
                </a:spcBef>
                <a:spcAft>
                  <a:spcPts val="0"/>
                </a:spcAft>
                <a:buClr>
                  <a:srgbClr val="000000"/>
                </a:buClr>
                <a:buSzPts val="500"/>
                <a:buFont typeface="Quattrocento Sans"/>
                <a:buNone/>
              </a:pPr>
              <a:r>
                <a:rPr b="0" i="0" lang="en" sz="500" u="none" cap="none" strike="noStrike">
                  <a:solidFill>
                    <a:srgbClr val="000000"/>
                  </a:solidFill>
                  <a:latin typeface="Quattrocento Sans"/>
                  <a:ea typeface="Quattrocento Sans"/>
                  <a:cs typeface="Quattrocento Sans"/>
                  <a:sym typeface="Quattrocento Sans"/>
                </a:rPr>
                <a:t>R255 G147 B73</a:t>
              </a:r>
              <a:endParaRPr sz="900"/>
            </a:p>
            <a:p>
              <a:pPr indent="0" lvl="0" marL="0" marR="0" rtl="0" algn="l">
                <a:lnSpc>
                  <a:spcPct val="100000"/>
                </a:lnSpc>
                <a:spcBef>
                  <a:spcPts val="0"/>
                </a:spcBef>
                <a:spcAft>
                  <a:spcPts val="0"/>
                </a:spcAft>
                <a:buClr>
                  <a:schemeClr val="dk1"/>
                </a:buClr>
                <a:buSzPts val="500"/>
                <a:buFont typeface="Quattrocento Sans"/>
                <a:buNone/>
              </a:pPr>
              <a:r>
                <a:t/>
              </a:r>
              <a:endParaRPr b="0" i="0" sz="500" u="none" cap="none" strike="noStrike">
                <a:solidFill>
                  <a:srgbClr val="00001F"/>
                </a:solidFill>
                <a:latin typeface="Quattrocento Sans"/>
                <a:ea typeface="Quattrocento Sans"/>
                <a:cs typeface="Quattrocento Sans"/>
                <a:sym typeface="Quattrocento Sans"/>
              </a:endParaRPr>
            </a:p>
          </p:txBody>
        </p:sp>
        <p:sp>
          <p:nvSpPr>
            <p:cNvPr id="942" name="Google Shape;942;p183"/>
            <p:cNvSpPr/>
            <p:nvPr/>
          </p:nvSpPr>
          <p:spPr>
            <a:xfrm rot="5400000">
              <a:off x="4821797" y="1714750"/>
              <a:ext cx="447040" cy="349826"/>
            </a:xfrm>
            <a:custGeom>
              <a:rect b="b" l="l" r="r" t="t"/>
              <a:pathLst>
                <a:path extrusionOk="0" h="978535" w="1397000">
                  <a:moveTo>
                    <a:pt x="0" y="978204"/>
                  </a:moveTo>
                  <a:lnTo>
                    <a:pt x="1396999" y="978204"/>
                  </a:lnTo>
                  <a:lnTo>
                    <a:pt x="1396999" y="0"/>
                  </a:lnTo>
                  <a:lnTo>
                    <a:pt x="0" y="0"/>
                  </a:lnTo>
                  <a:lnTo>
                    <a:pt x="0" y="978204"/>
                  </a:lnTo>
                  <a:close/>
                </a:path>
              </a:pathLst>
            </a:custGeom>
            <a:noFill/>
            <a:ln>
              <a:noFill/>
            </a:ln>
          </p:spPr>
          <p:txBody>
            <a:bodyPr anchorCtr="0" anchor="t" bIns="17150" lIns="28575" spcFirstLastPara="1" rIns="28575" wrap="square" tIns="17150">
              <a:noAutofit/>
            </a:bodyPr>
            <a:lstStyle/>
            <a:p>
              <a:pPr indent="0" lvl="0" marL="0" marR="0" rtl="0" algn="r">
                <a:lnSpc>
                  <a:spcPct val="100000"/>
                </a:lnSpc>
                <a:spcBef>
                  <a:spcPts val="0"/>
                </a:spcBef>
                <a:spcAft>
                  <a:spcPts val="0"/>
                </a:spcAft>
                <a:buClr>
                  <a:srgbClr val="FFFFFF"/>
                </a:buClr>
                <a:buSzPts val="1000"/>
                <a:buFont typeface="Quattrocento Sans"/>
                <a:buNone/>
              </a:pPr>
              <a:r>
                <a:rPr b="1" i="0" lang="en" sz="1100" u="none" cap="none" strike="noStrike">
                  <a:solidFill>
                    <a:srgbClr val="FFFFFF"/>
                  </a:solidFill>
                  <a:latin typeface="Quattrocento Sans"/>
                  <a:ea typeface="Quattrocento Sans"/>
                  <a:cs typeface="Quattrocento Sans"/>
                  <a:sym typeface="Quattrocento Sans"/>
                </a:rPr>
                <a:t>A</a:t>
              </a:r>
              <a:r>
                <a:rPr b="1" i="0" lang="en" sz="1100" u="none" cap="none" strike="noStrike">
                  <a:solidFill>
                    <a:srgbClr val="000000"/>
                  </a:solidFill>
                  <a:latin typeface="Quattrocento Sans"/>
                  <a:ea typeface="Quattrocento Sans"/>
                  <a:cs typeface="Quattrocento Sans"/>
                  <a:sym typeface="Quattrocento Sans"/>
                </a:rPr>
                <a:t>A</a:t>
              </a:r>
              <a:endParaRPr sz="900"/>
            </a:p>
          </p:txBody>
        </p:sp>
        <p:sp>
          <p:nvSpPr>
            <p:cNvPr id="943" name="Google Shape;943;p183"/>
            <p:cNvSpPr/>
            <p:nvPr/>
          </p:nvSpPr>
          <p:spPr>
            <a:xfrm rot="5400000">
              <a:off x="4322036" y="1714750"/>
              <a:ext cx="447040" cy="349826"/>
            </a:xfrm>
            <a:custGeom>
              <a:rect b="b" l="l" r="r" t="t"/>
              <a:pathLst>
                <a:path extrusionOk="0" h="978535" w="1397000">
                  <a:moveTo>
                    <a:pt x="0" y="978204"/>
                  </a:moveTo>
                  <a:lnTo>
                    <a:pt x="1396999" y="978204"/>
                  </a:lnTo>
                  <a:lnTo>
                    <a:pt x="1396999" y="0"/>
                  </a:lnTo>
                  <a:lnTo>
                    <a:pt x="0" y="0"/>
                  </a:lnTo>
                  <a:lnTo>
                    <a:pt x="0" y="978204"/>
                  </a:lnTo>
                  <a:close/>
                </a:path>
              </a:pathLst>
            </a:custGeom>
            <a:noFill/>
            <a:ln>
              <a:noFill/>
            </a:ln>
          </p:spPr>
          <p:txBody>
            <a:bodyPr anchorCtr="0" anchor="t" bIns="17150" lIns="28575" spcFirstLastPara="1" rIns="28575" wrap="square" tIns="17150">
              <a:noAutofit/>
            </a:bodyPr>
            <a:lstStyle/>
            <a:p>
              <a:pPr indent="0" lvl="0" marL="0" marR="0" rtl="0" algn="r">
                <a:lnSpc>
                  <a:spcPct val="100000"/>
                </a:lnSpc>
                <a:spcBef>
                  <a:spcPts val="0"/>
                </a:spcBef>
                <a:spcAft>
                  <a:spcPts val="0"/>
                </a:spcAft>
                <a:buClr>
                  <a:srgbClr val="FF9349"/>
                </a:buClr>
                <a:buSzPts val="1000"/>
                <a:buFont typeface="Quattrocento Sans"/>
                <a:buNone/>
              </a:pPr>
              <a:r>
                <a:rPr b="1" i="0" lang="en" sz="1100" u="none" cap="none" strike="noStrike">
                  <a:solidFill>
                    <a:srgbClr val="FF9349"/>
                  </a:solidFill>
                  <a:latin typeface="Quattrocento Sans"/>
                  <a:ea typeface="Quattrocento Sans"/>
                  <a:cs typeface="Quattrocento Sans"/>
                  <a:sym typeface="Quattrocento Sans"/>
                </a:rPr>
                <a:t>A</a:t>
              </a:r>
              <a:r>
                <a:rPr b="1" i="0" lang="en" sz="1100" u="none" cap="none" strike="noStrike">
                  <a:solidFill>
                    <a:srgbClr val="FFFFFF"/>
                  </a:solidFill>
                  <a:latin typeface="Quattrocento Sans"/>
                  <a:ea typeface="Quattrocento Sans"/>
                  <a:cs typeface="Quattrocento Sans"/>
                  <a:sym typeface="Quattrocento Sans"/>
                </a:rPr>
                <a:t>A</a:t>
              </a:r>
              <a:endParaRPr sz="900"/>
            </a:p>
          </p:txBody>
        </p:sp>
      </p:grpSp>
      <p:sp>
        <p:nvSpPr>
          <p:cNvPr id="944" name="Google Shape;944;p183"/>
          <p:cNvSpPr txBox="1"/>
          <p:nvPr/>
        </p:nvSpPr>
        <p:spPr>
          <a:xfrm>
            <a:off x="10058649" y="703284"/>
            <a:ext cx="450900" cy="924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 sz="600">
                <a:solidFill>
                  <a:srgbClr val="505050"/>
                </a:solidFill>
                <a:latin typeface="Quattrocento Sans"/>
                <a:ea typeface="Quattrocento Sans"/>
                <a:cs typeface="Quattrocento Sans"/>
                <a:sym typeface="Quattrocento Sans"/>
              </a:rPr>
              <a:t>Other colors</a:t>
            </a:r>
            <a:endParaRPr sz="900"/>
          </a:p>
        </p:txBody>
      </p:sp>
      <p:grpSp>
        <p:nvGrpSpPr>
          <p:cNvPr id="945" name="Google Shape;945;p183"/>
          <p:cNvGrpSpPr/>
          <p:nvPr/>
        </p:nvGrpSpPr>
        <p:grpSpPr>
          <a:xfrm rot="-5400000">
            <a:off x="9278459" y="805569"/>
            <a:ext cx="648656" cy="769568"/>
            <a:chOff x="9966565" y="5780133"/>
            <a:chExt cx="1037850" cy="1231309"/>
          </a:xfrm>
        </p:grpSpPr>
        <p:sp>
          <p:nvSpPr>
            <p:cNvPr id="946" name="Google Shape;946;p183"/>
            <p:cNvSpPr/>
            <p:nvPr/>
          </p:nvSpPr>
          <p:spPr>
            <a:xfrm rot="5400000">
              <a:off x="10127758" y="6129343"/>
              <a:ext cx="1225868" cy="527447"/>
            </a:xfrm>
            <a:custGeom>
              <a:rect b="b" l="l" r="r" t="t"/>
              <a:pathLst>
                <a:path extrusionOk="0" h="1687829" w="1397000">
                  <a:moveTo>
                    <a:pt x="0" y="1687360"/>
                  </a:moveTo>
                  <a:lnTo>
                    <a:pt x="1397000" y="1687360"/>
                  </a:lnTo>
                  <a:lnTo>
                    <a:pt x="1397000" y="0"/>
                  </a:lnTo>
                  <a:lnTo>
                    <a:pt x="0" y="0"/>
                  </a:lnTo>
                  <a:lnTo>
                    <a:pt x="0" y="1687360"/>
                  </a:lnTo>
                  <a:close/>
                </a:path>
              </a:pathLst>
            </a:custGeom>
            <a:solidFill>
              <a:srgbClr val="0078D4"/>
            </a:solidFill>
            <a:ln>
              <a:noFill/>
            </a:ln>
          </p:spPr>
          <p:txBody>
            <a:bodyPr anchorCtr="0" anchor="t" bIns="17150" lIns="28575" spcFirstLastPara="1" rIns="28575" wrap="square" tIns="17150">
              <a:noAutofit/>
            </a:bodyPr>
            <a:lstStyle/>
            <a:p>
              <a:pPr indent="0" lvl="0" marL="0" marR="0" rtl="0" algn="l">
                <a:lnSpc>
                  <a:spcPct val="100000"/>
                </a:lnSpc>
                <a:spcBef>
                  <a:spcPts val="0"/>
                </a:spcBef>
                <a:spcAft>
                  <a:spcPts val="0"/>
                </a:spcAft>
                <a:buClr>
                  <a:srgbClr val="FFFFFF"/>
                </a:buClr>
                <a:buSzPts val="500"/>
                <a:buFont typeface="Quattrocento Sans"/>
                <a:buNone/>
              </a:pPr>
              <a:r>
                <a:rPr b="1" i="0" lang="en" sz="500" u="none" cap="none" strike="noStrike">
                  <a:solidFill>
                    <a:srgbClr val="FFFFFF"/>
                  </a:solidFill>
                  <a:latin typeface="Quattrocento Sans"/>
                  <a:ea typeface="Quattrocento Sans"/>
                  <a:cs typeface="Quattrocento Sans"/>
                  <a:sym typeface="Quattrocento Sans"/>
                </a:rPr>
                <a:t>Blue</a:t>
              </a:r>
              <a:endParaRPr b="0" i="0" sz="500" u="none" cap="none" strike="noStrike">
                <a:solidFill>
                  <a:srgbClr val="FFFFFF"/>
                </a:solidFill>
                <a:latin typeface="Quattrocento Sans"/>
                <a:ea typeface="Quattrocento Sans"/>
                <a:cs typeface="Quattrocento Sans"/>
                <a:sym typeface="Quattrocento Sans"/>
              </a:endParaRPr>
            </a:p>
            <a:p>
              <a:pPr indent="0" lvl="0" marL="0" marR="0" rtl="0" algn="l">
                <a:lnSpc>
                  <a:spcPct val="100000"/>
                </a:lnSpc>
                <a:spcBef>
                  <a:spcPts val="0"/>
                </a:spcBef>
                <a:spcAft>
                  <a:spcPts val="0"/>
                </a:spcAft>
                <a:buClr>
                  <a:srgbClr val="FFFFFF"/>
                </a:buClr>
                <a:buSzPts val="500"/>
                <a:buFont typeface="Quattrocento Sans"/>
                <a:buNone/>
              </a:pPr>
              <a:r>
                <a:rPr b="0" i="0" lang="en" sz="500" u="none" cap="none" strike="noStrike">
                  <a:solidFill>
                    <a:srgbClr val="FFFFFF"/>
                  </a:solidFill>
                  <a:latin typeface="Quattrocento Sans"/>
                  <a:ea typeface="Quattrocento Sans"/>
                  <a:cs typeface="Quattrocento Sans"/>
                  <a:sym typeface="Quattrocento Sans"/>
                </a:rPr>
                <a:t>R0 G120 B212</a:t>
              </a:r>
              <a:endParaRPr sz="900"/>
            </a:p>
            <a:p>
              <a:pPr indent="0" lvl="0" marL="0" marR="0" rtl="0" algn="l">
                <a:lnSpc>
                  <a:spcPct val="100000"/>
                </a:lnSpc>
                <a:spcBef>
                  <a:spcPts val="0"/>
                </a:spcBef>
                <a:spcAft>
                  <a:spcPts val="0"/>
                </a:spcAft>
                <a:buClr>
                  <a:schemeClr val="dk1"/>
                </a:buClr>
                <a:buSzPts val="500"/>
                <a:buFont typeface="Quattrocento Sans"/>
                <a:buNone/>
              </a:pPr>
              <a:r>
                <a:t/>
              </a:r>
              <a:endParaRPr b="0" i="0" sz="500" u="none" cap="none" strike="noStrike">
                <a:solidFill>
                  <a:srgbClr val="FFFFFF"/>
                </a:solidFill>
                <a:latin typeface="Quattrocento Sans"/>
                <a:ea typeface="Quattrocento Sans"/>
                <a:cs typeface="Quattrocento Sans"/>
                <a:sym typeface="Quattrocento Sans"/>
              </a:endParaRPr>
            </a:p>
            <a:p>
              <a:pPr indent="0" lvl="0" marL="0" marR="0" rtl="0" algn="l">
                <a:lnSpc>
                  <a:spcPct val="100000"/>
                </a:lnSpc>
                <a:spcBef>
                  <a:spcPts val="0"/>
                </a:spcBef>
                <a:spcAft>
                  <a:spcPts val="0"/>
                </a:spcAft>
                <a:buClr>
                  <a:schemeClr val="dk1"/>
                </a:buClr>
                <a:buSzPts val="500"/>
                <a:buFont typeface="Quattrocento Sans"/>
                <a:buNone/>
              </a:pPr>
              <a:r>
                <a:t/>
              </a:r>
              <a:endParaRPr b="0" i="0" sz="500" u="none" cap="none" strike="noStrike">
                <a:solidFill>
                  <a:srgbClr val="FFFFFF"/>
                </a:solidFill>
                <a:latin typeface="Quattrocento Sans"/>
                <a:ea typeface="Quattrocento Sans"/>
                <a:cs typeface="Quattrocento Sans"/>
                <a:sym typeface="Quattrocento Sans"/>
              </a:endParaRPr>
            </a:p>
          </p:txBody>
        </p:sp>
        <p:sp>
          <p:nvSpPr>
            <p:cNvPr id="947" name="Google Shape;947;p183"/>
            <p:cNvSpPr/>
            <p:nvPr/>
          </p:nvSpPr>
          <p:spPr>
            <a:xfrm rot="5400000">
              <a:off x="9616613" y="6130085"/>
              <a:ext cx="1225868" cy="525963"/>
            </a:xfrm>
            <a:custGeom>
              <a:rect b="b" l="l" r="r" t="t"/>
              <a:pathLst>
                <a:path extrusionOk="0" h="978535" w="1397000">
                  <a:moveTo>
                    <a:pt x="0" y="978204"/>
                  </a:moveTo>
                  <a:lnTo>
                    <a:pt x="1397000" y="978204"/>
                  </a:lnTo>
                  <a:lnTo>
                    <a:pt x="1397000" y="0"/>
                  </a:lnTo>
                  <a:lnTo>
                    <a:pt x="0" y="0"/>
                  </a:lnTo>
                  <a:lnTo>
                    <a:pt x="0" y="978204"/>
                  </a:lnTo>
                  <a:close/>
                </a:path>
              </a:pathLst>
            </a:custGeom>
            <a:solidFill>
              <a:srgbClr val="243A5E"/>
            </a:solidFill>
            <a:ln>
              <a:noFill/>
            </a:ln>
          </p:spPr>
          <p:txBody>
            <a:bodyPr anchorCtr="0" anchor="t" bIns="17150" lIns="28575" spcFirstLastPara="1" rIns="28575" wrap="square" tIns="17150">
              <a:noAutofit/>
            </a:bodyPr>
            <a:lstStyle/>
            <a:p>
              <a:pPr indent="0" lvl="0" marL="0" marR="0" rtl="0" algn="l">
                <a:lnSpc>
                  <a:spcPct val="100000"/>
                </a:lnSpc>
                <a:spcBef>
                  <a:spcPts val="0"/>
                </a:spcBef>
                <a:spcAft>
                  <a:spcPts val="0"/>
                </a:spcAft>
                <a:buClr>
                  <a:srgbClr val="FFFFFF"/>
                </a:buClr>
                <a:buSzPts val="500"/>
                <a:buFont typeface="Quattrocento Sans"/>
                <a:buNone/>
              </a:pPr>
              <a:r>
                <a:rPr b="1" i="0" lang="en" sz="500" u="none" cap="none" strike="noStrike">
                  <a:solidFill>
                    <a:srgbClr val="FFFFFF"/>
                  </a:solidFill>
                  <a:latin typeface="Quattrocento Sans"/>
                  <a:ea typeface="Quattrocento Sans"/>
                  <a:cs typeface="Quattrocento Sans"/>
                  <a:sym typeface="Quattrocento Sans"/>
                </a:rPr>
                <a:t>Dark Blue</a:t>
              </a:r>
              <a:endParaRPr sz="900"/>
            </a:p>
            <a:p>
              <a:pPr indent="0" lvl="0" marL="0" marR="0" rtl="0" algn="l">
                <a:lnSpc>
                  <a:spcPct val="100000"/>
                </a:lnSpc>
                <a:spcBef>
                  <a:spcPts val="0"/>
                </a:spcBef>
                <a:spcAft>
                  <a:spcPts val="0"/>
                </a:spcAft>
                <a:buClr>
                  <a:srgbClr val="FFFFFF"/>
                </a:buClr>
                <a:buSzPts val="500"/>
                <a:buFont typeface="Quattrocento Sans"/>
                <a:buNone/>
              </a:pPr>
              <a:r>
                <a:rPr b="0" i="0" lang="en" sz="500" u="none" cap="none" strike="noStrike">
                  <a:solidFill>
                    <a:srgbClr val="FFFFFF"/>
                  </a:solidFill>
                  <a:latin typeface="Quattrocento Sans"/>
                  <a:ea typeface="Quattrocento Sans"/>
                  <a:cs typeface="Quattrocento Sans"/>
                  <a:sym typeface="Quattrocento Sans"/>
                </a:rPr>
                <a:t>R36 G58 B94</a:t>
              </a:r>
              <a:endParaRPr sz="900"/>
            </a:p>
            <a:p>
              <a:pPr indent="0" lvl="0" marL="0" marR="0" rtl="0" algn="l">
                <a:lnSpc>
                  <a:spcPct val="100000"/>
                </a:lnSpc>
                <a:spcBef>
                  <a:spcPts val="0"/>
                </a:spcBef>
                <a:spcAft>
                  <a:spcPts val="0"/>
                </a:spcAft>
                <a:buClr>
                  <a:schemeClr val="dk1"/>
                </a:buClr>
                <a:buSzPts val="500"/>
                <a:buFont typeface="Quattrocento Sans"/>
                <a:buNone/>
              </a:pPr>
              <a:r>
                <a:t/>
              </a:r>
              <a:endParaRPr b="0" i="0" sz="500" u="none" cap="none" strike="noStrike">
                <a:solidFill>
                  <a:srgbClr val="FFFFFF"/>
                </a:solidFill>
                <a:latin typeface="Quattrocento Sans"/>
                <a:ea typeface="Quattrocento Sans"/>
                <a:cs typeface="Quattrocento Sans"/>
                <a:sym typeface="Quattrocento Sans"/>
              </a:endParaRPr>
            </a:p>
          </p:txBody>
        </p:sp>
        <p:sp>
          <p:nvSpPr>
            <p:cNvPr id="948" name="Google Shape;948;p183"/>
            <p:cNvSpPr/>
            <p:nvPr/>
          </p:nvSpPr>
          <p:spPr>
            <a:xfrm rot="5400000">
              <a:off x="10601499" y="6613008"/>
              <a:ext cx="447040" cy="349826"/>
            </a:xfrm>
            <a:custGeom>
              <a:rect b="b" l="l" r="r" t="t"/>
              <a:pathLst>
                <a:path extrusionOk="0" h="978535" w="1397000">
                  <a:moveTo>
                    <a:pt x="0" y="978204"/>
                  </a:moveTo>
                  <a:lnTo>
                    <a:pt x="1396999" y="978204"/>
                  </a:lnTo>
                  <a:lnTo>
                    <a:pt x="1396999" y="0"/>
                  </a:lnTo>
                  <a:lnTo>
                    <a:pt x="0" y="0"/>
                  </a:lnTo>
                  <a:lnTo>
                    <a:pt x="0" y="978204"/>
                  </a:lnTo>
                  <a:close/>
                </a:path>
              </a:pathLst>
            </a:custGeom>
            <a:noFill/>
            <a:ln>
              <a:noFill/>
            </a:ln>
          </p:spPr>
          <p:txBody>
            <a:bodyPr anchorCtr="0" anchor="t" bIns="17150" lIns="28575" spcFirstLastPara="1" rIns="28575" wrap="square" tIns="17150">
              <a:noAutofit/>
            </a:bodyPr>
            <a:lstStyle/>
            <a:p>
              <a:pPr indent="0" lvl="0" marL="0" marR="0" rtl="0" algn="r">
                <a:lnSpc>
                  <a:spcPct val="100000"/>
                </a:lnSpc>
                <a:spcBef>
                  <a:spcPts val="0"/>
                </a:spcBef>
                <a:spcAft>
                  <a:spcPts val="0"/>
                </a:spcAft>
                <a:buClr>
                  <a:srgbClr val="FFFFFF"/>
                </a:buClr>
                <a:buSzPts val="1000"/>
                <a:buFont typeface="Quattrocento Sans"/>
                <a:buNone/>
              </a:pPr>
              <a:r>
                <a:rPr b="1" i="0" lang="en" sz="1100" u="none" cap="none" strike="noStrike">
                  <a:solidFill>
                    <a:srgbClr val="FFFFFF"/>
                  </a:solidFill>
                  <a:latin typeface="Quattrocento Sans"/>
                  <a:ea typeface="Quattrocento Sans"/>
                  <a:cs typeface="Quattrocento Sans"/>
                  <a:sym typeface="Quattrocento Sans"/>
                </a:rPr>
                <a:t>A</a:t>
              </a:r>
              <a:r>
                <a:rPr b="1" i="0" lang="en" sz="1100" u="none" cap="none" strike="noStrike">
                  <a:solidFill>
                    <a:srgbClr val="000000"/>
                  </a:solidFill>
                  <a:latin typeface="Quattrocento Sans"/>
                  <a:ea typeface="Quattrocento Sans"/>
                  <a:cs typeface="Quattrocento Sans"/>
                  <a:sym typeface="Quattrocento Sans"/>
                </a:rPr>
                <a:t>A</a:t>
              </a:r>
              <a:endParaRPr sz="900"/>
            </a:p>
          </p:txBody>
        </p:sp>
        <p:sp>
          <p:nvSpPr>
            <p:cNvPr id="949" name="Google Shape;949;p183"/>
            <p:cNvSpPr/>
            <p:nvPr/>
          </p:nvSpPr>
          <p:spPr>
            <a:xfrm rot="5400000">
              <a:off x="10101736" y="6613009"/>
              <a:ext cx="447040" cy="349826"/>
            </a:xfrm>
            <a:custGeom>
              <a:rect b="b" l="l" r="r" t="t"/>
              <a:pathLst>
                <a:path extrusionOk="0" h="978535" w="1397000">
                  <a:moveTo>
                    <a:pt x="0" y="978204"/>
                  </a:moveTo>
                  <a:lnTo>
                    <a:pt x="1396999" y="978204"/>
                  </a:lnTo>
                  <a:lnTo>
                    <a:pt x="1396999" y="0"/>
                  </a:lnTo>
                  <a:lnTo>
                    <a:pt x="0" y="0"/>
                  </a:lnTo>
                  <a:lnTo>
                    <a:pt x="0" y="978204"/>
                  </a:lnTo>
                  <a:close/>
                </a:path>
              </a:pathLst>
            </a:custGeom>
            <a:noFill/>
            <a:ln>
              <a:noFill/>
            </a:ln>
          </p:spPr>
          <p:txBody>
            <a:bodyPr anchorCtr="0" anchor="t" bIns="17150" lIns="28575" spcFirstLastPara="1" rIns="28575" wrap="square" tIns="17150">
              <a:noAutofit/>
            </a:bodyPr>
            <a:lstStyle/>
            <a:p>
              <a:pPr indent="0" lvl="0" marL="0" marR="0" rtl="0" algn="r">
                <a:lnSpc>
                  <a:spcPct val="100000"/>
                </a:lnSpc>
                <a:spcBef>
                  <a:spcPts val="0"/>
                </a:spcBef>
                <a:spcAft>
                  <a:spcPts val="0"/>
                </a:spcAft>
                <a:buClr>
                  <a:srgbClr val="50E6FF"/>
                </a:buClr>
                <a:buSzPts val="1000"/>
                <a:buFont typeface="Quattrocento Sans"/>
                <a:buNone/>
              </a:pPr>
              <a:r>
                <a:rPr b="1" i="0" lang="en" sz="1100" u="none" cap="none" strike="noStrike">
                  <a:solidFill>
                    <a:srgbClr val="50E6FF"/>
                  </a:solidFill>
                  <a:latin typeface="Quattrocento Sans"/>
                  <a:ea typeface="Quattrocento Sans"/>
                  <a:cs typeface="Quattrocento Sans"/>
                  <a:sym typeface="Quattrocento Sans"/>
                </a:rPr>
                <a:t>A</a:t>
              </a:r>
              <a:r>
                <a:rPr b="1" i="0" lang="en" sz="1100" u="none" cap="none" strike="noStrike">
                  <a:solidFill>
                    <a:srgbClr val="FFFFFF"/>
                  </a:solidFill>
                  <a:latin typeface="Quattrocento Sans"/>
                  <a:ea typeface="Quattrocento Sans"/>
                  <a:cs typeface="Quattrocento Sans"/>
                  <a:sym typeface="Quattrocento Sans"/>
                </a:rPr>
                <a:t>A</a:t>
              </a:r>
              <a:endParaRPr b="1" i="0" sz="1100" u="none" cap="none" strike="noStrike">
                <a:solidFill>
                  <a:srgbClr val="000000"/>
                </a:solidFill>
                <a:latin typeface="Quattrocento Sans"/>
                <a:ea typeface="Quattrocento Sans"/>
                <a:cs typeface="Quattrocento Sans"/>
                <a:sym typeface="Quattrocento Sans"/>
              </a:endParaRPr>
            </a:p>
          </p:txBody>
        </p:sp>
      </p:grpSp>
      <p:sp>
        <p:nvSpPr>
          <p:cNvPr id="950" name="Google Shape;950;p183"/>
          <p:cNvSpPr txBox="1"/>
          <p:nvPr/>
        </p:nvSpPr>
        <p:spPr>
          <a:xfrm>
            <a:off x="9218003" y="704715"/>
            <a:ext cx="498000" cy="924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 sz="600">
                <a:solidFill>
                  <a:srgbClr val="505050"/>
                </a:solidFill>
                <a:latin typeface="Quattrocento Sans"/>
                <a:ea typeface="Quattrocento Sans"/>
                <a:cs typeface="Quattrocento Sans"/>
                <a:sym typeface="Quattrocento Sans"/>
              </a:rPr>
              <a:t>Primary blues</a:t>
            </a:r>
            <a:endParaRPr sz="900"/>
          </a:p>
        </p:txBody>
      </p:sp>
      <p:sp>
        <p:nvSpPr>
          <p:cNvPr id="951" name="Google Shape;951;p183"/>
          <p:cNvSpPr/>
          <p:nvPr/>
        </p:nvSpPr>
        <p:spPr>
          <a:xfrm>
            <a:off x="9215541" y="1806940"/>
            <a:ext cx="764857" cy="188368"/>
          </a:xfrm>
          <a:custGeom>
            <a:rect b="b" l="l" r="r" t="t"/>
            <a:pathLst>
              <a:path extrusionOk="0" h="978535" w="1397000">
                <a:moveTo>
                  <a:pt x="0" y="978204"/>
                </a:moveTo>
                <a:lnTo>
                  <a:pt x="1397000" y="978204"/>
                </a:lnTo>
                <a:lnTo>
                  <a:pt x="1397000" y="0"/>
                </a:lnTo>
                <a:lnTo>
                  <a:pt x="0" y="0"/>
                </a:lnTo>
                <a:lnTo>
                  <a:pt x="0" y="978204"/>
                </a:lnTo>
                <a:close/>
              </a:path>
            </a:pathLst>
          </a:custGeom>
          <a:solidFill>
            <a:srgbClr val="50E6FF"/>
          </a:solidFill>
          <a:ln>
            <a:noFill/>
          </a:ln>
        </p:spPr>
        <p:txBody>
          <a:bodyPr anchorCtr="0" anchor="t" bIns="17150" lIns="28575" spcFirstLastPara="1" rIns="28575" wrap="square" tIns="17150">
            <a:noAutofit/>
          </a:bodyPr>
          <a:lstStyle/>
          <a:p>
            <a:pPr indent="0" lvl="0" marL="0" marR="0" rtl="0" algn="l">
              <a:lnSpc>
                <a:spcPct val="100000"/>
              </a:lnSpc>
              <a:spcBef>
                <a:spcPts val="0"/>
              </a:spcBef>
              <a:spcAft>
                <a:spcPts val="0"/>
              </a:spcAft>
              <a:buClr>
                <a:srgbClr val="000000"/>
              </a:buClr>
              <a:buSzPts val="500"/>
              <a:buFont typeface="Quattrocento Sans"/>
              <a:buNone/>
            </a:pPr>
            <a:r>
              <a:rPr b="1" i="0" lang="en" sz="500" u="none" cap="none" strike="noStrike">
                <a:solidFill>
                  <a:srgbClr val="000000"/>
                </a:solidFill>
                <a:latin typeface="Quattrocento Sans"/>
                <a:ea typeface="Quattrocento Sans"/>
                <a:cs typeface="Quattrocento Sans"/>
                <a:sym typeface="Quattrocento Sans"/>
              </a:rPr>
              <a:t>Light Blue</a:t>
            </a:r>
            <a:endParaRPr sz="900"/>
          </a:p>
          <a:p>
            <a:pPr indent="0" lvl="0" marL="0" marR="0" rtl="0" algn="l">
              <a:lnSpc>
                <a:spcPct val="100000"/>
              </a:lnSpc>
              <a:spcBef>
                <a:spcPts val="0"/>
              </a:spcBef>
              <a:spcAft>
                <a:spcPts val="0"/>
              </a:spcAft>
              <a:buClr>
                <a:srgbClr val="000000"/>
              </a:buClr>
              <a:buSzPts val="500"/>
              <a:buFont typeface="Quattrocento Sans"/>
              <a:buNone/>
            </a:pPr>
            <a:r>
              <a:rPr b="0" i="0" lang="en" sz="500" u="none" cap="none" strike="noStrike">
                <a:solidFill>
                  <a:srgbClr val="000000"/>
                </a:solidFill>
                <a:latin typeface="Quattrocento Sans"/>
                <a:ea typeface="Quattrocento Sans"/>
                <a:cs typeface="Quattrocento Sans"/>
                <a:sym typeface="Quattrocento Sans"/>
              </a:rPr>
              <a:t>R80 G230 B255</a:t>
            </a:r>
            <a:endParaRPr sz="900"/>
          </a:p>
        </p:txBody>
      </p:sp>
      <p:sp>
        <p:nvSpPr>
          <p:cNvPr id="952" name="Google Shape;952;p183"/>
          <p:cNvSpPr txBox="1"/>
          <p:nvPr/>
        </p:nvSpPr>
        <p:spPr>
          <a:xfrm>
            <a:off x="9218003" y="1635029"/>
            <a:ext cx="464700" cy="924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 sz="600">
                <a:solidFill>
                  <a:srgbClr val="505050"/>
                </a:solidFill>
                <a:latin typeface="Quattrocento Sans"/>
                <a:ea typeface="Quattrocento Sans"/>
                <a:cs typeface="Quattrocento Sans"/>
                <a:sym typeface="Quattrocento Sans"/>
              </a:rPr>
              <a:t>Accent blues</a:t>
            </a:r>
            <a:endParaRPr sz="900"/>
          </a:p>
        </p:txBody>
      </p:sp>
      <p:sp>
        <p:nvSpPr>
          <p:cNvPr id="953" name="Google Shape;953;p183"/>
          <p:cNvSpPr/>
          <p:nvPr/>
        </p:nvSpPr>
        <p:spPr>
          <a:xfrm>
            <a:off x="9215801" y="1996828"/>
            <a:ext cx="764857" cy="188368"/>
          </a:xfrm>
          <a:custGeom>
            <a:rect b="b" l="l" r="r" t="t"/>
            <a:pathLst>
              <a:path extrusionOk="0" h="978535" w="1397000">
                <a:moveTo>
                  <a:pt x="0" y="978204"/>
                </a:moveTo>
                <a:lnTo>
                  <a:pt x="1397000" y="978204"/>
                </a:lnTo>
                <a:lnTo>
                  <a:pt x="1397000" y="0"/>
                </a:lnTo>
                <a:lnTo>
                  <a:pt x="0" y="0"/>
                </a:lnTo>
                <a:lnTo>
                  <a:pt x="0" y="978204"/>
                </a:lnTo>
                <a:close/>
              </a:path>
            </a:pathLst>
          </a:custGeom>
          <a:solidFill>
            <a:srgbClr val="0C59A4"/>
          </a:solidFill>
          <a:ln>
            <a:noFill/>
          </a:ln>
        </p:spPr>
        <p:txBody>
          <a:bodyPr anchorCtr="0" anchor="t" bIns="17150" lIns="28575" spcFirstLastPara="1" rIns="28575" wrap="square" tIns="17150">
            <a:noAutofit/>
          </a:bodyPr>
          <a:lstStyle/>
          <a:p>
            <a:pPr indent="0" lvl="0" marL="0" marR="0" rtl="0" algn="l">
              <a:lnSpc>
                <a:spcPct val="100000"/>
              </a:lnSpc>
              <a:spcBef>
                <a:spcPts val="0"/>
              </a:spcBef>
              <a:spcAft>
                <a:spcPts val="0"/>
              </a:spcAft>
              <a:buClr>
                <a:schemeClr val="lt1"/>
              </a:buClr>
              <a:buSzPts val="500"/>
              <a:buFont typeface="Quattrocento Sans"/>
              <a:buNone/>
            </a:pPr>
            <a:r>
              <a:rPr b="1" i="0" lang="en" sz="500" u="none" cap="none" strike="noStrike">
                <a:solidFill>
                  <a:schemeClr val="lt1"/>
                </a:solidFill>
                <a:latin typeface="Quattrocento Sans"/>
                <a:ea typeface="Quattrocento Sans"/>
                <a:cs typeface="Quattrocento Sans"/>
                <a:sym typeface="Quattrocento Sans"/>
              </a:rPr>
              <a:t>Sea Blue</a:t>
            </a:r>
            <a:endParaRPr sz="900"/>
          </a:p>
          <a:p>
            <a:pPr indent="0" lvl="0" marL="0" marR="0" rtl="0" algn="l">
              <a:lnSpc>
                <a:spcPct val="100000"/>
              </a:lnSpc>
              <a:spcBef>
                <a:spcPts val="0"/>
              </a:spcBef>
              <a:spcAft>
                <a:spcPts val="0"/>
              </a:spcAft>
              <a:buClr>
                <a:schemeClr val="lt1"/>
              </a:buClr>
              <a:buSzPts val="500"/>
              <a:buFont typeface="Quattrocento Sans"/>
              <a:buNone/>
            </a:pPr>
            <a:r>
              <a:rPr b="0" i="0" lang="en" sz="500" u="none" cap="none" strike="noStrike">
                <a:solidFill>
                  <a:schemeClr val="lt1"/>
                </a:solidFill>
                <a:latin typeface="Quattrocento Sans"/>
                <a:ea typeface="Quattrocento Sans"/>
                <a:cs typeface="Quattrocento Sans"/>
                <a:sym typeface="Quattrocento Sans"/>
              </a:rPr>
              <a:t>R12 G89 B164</a:t>
            </a:r>
            <a:endParaRPr sz="900"/>
          </a:p>
        </p:txBody>
      </p:sp>
    </p:spTree>
  </p:cSld>
  <p:clrMap accent1="accent1" accent2="accent2" accent3="accent3" accent4="accent4" accent5="accent5" accent6="accent6" bg1="lt1" bg2="dk2" tx1="dk1" tx2="lt2" folHlink="folHlink" hlink="hlink"/>
  <p:sldLayoutIdLst>
    <p:sldLayoutId id="2147483826" r:id="rId1"/>
    <p:sldLayoutId id="2147483827" r:id="rId2"/>
    <p:sldLayoutId id="2147483828" r:id="rId3"/>
    <p:sldLayoutId id="2147483829" r:id="rId4"/>
    <p:sldLayoutId id="2147483830" r:id="rId5"/>
    <p:sldLayoutId id="2147483831" r:id="rId6"/>
    <p:sldLayoutId id="2147483832" r:id="rId7"/>
    <p:sldLayoutId id="2147483833" r:id="rId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5490">
          <p15:clr>
            <a:srgbClr val="C35EA4"/>
          </p15:clr>
        </p15:guide>
        <p15:guide id="2" orient="horz" pos="2970">
          <p15:clr>
            <a:srgbClr val="C35EA4"/>
          </p15:clr>
        </p15:guide>
        <p15:guide id="3" orient="horz" pos="3101">
          <p15:clr>
            <a:srgbClr val="A4A3A4"/>
          </p15:clr>
        </p15:guide>
        <p15:guide id="4" pos="2880">
          <p15:clr>
            <a:srgbClr val="A4A3A4"/>
          </p15:clr>
        </p15:guide>
        <p15:guide id="5" orient="horz" pos="270">
          <p15:clr>
            <a:srgbClr val="C35EA4"/>
          </p15:clr>
        </p15:guide>
        <p15:guide id="6" orient="horz" pos="1620">
          <p15:clr>
            <a:srgbClr val="5ACBF0"/>
          </p15:clr>
        </p15:guide>
        <p15:guide id="7" orient="horz" pos="1395">
          <p15:clr>
            <a:srgbClr val="A4A3A4"/>
          </p15:clr>
        </p15:guide>
        <p15:guide id="8" orient="horz" pos="720">
          <p15:clr>
            <a:srgbClr val="5ACBF0"/>
          </p15:clr>
        </p15:guide>
        <p15:guide id="9" orient="horz" pos="954">
          <p15:clr>
            <a:srgbClr val="5ACBF0"/>
          </p15:clr>
        </p15:guide>
        <p15:guide id="10" orient="horz" pos="1170">
          <p15:clr>
            <a:srgbClr val="A4A3A4"/>
          </p15:clr>
        </p15:guide>
        <p15:guide id="11" orient="horz" pos="495">
          <p15:clr>
            <a:srgbClr val="A4A3A4"/>
          </p15:clr>
        </p15:guide>
        <p15:guide id="12" orient="horz" pos="1845">
          <p15:clr>
            <a:srgbClr val="A4A3A4"/>
          </p15:clr>
        </p15:guide>
        <p15:guide id="13" orient="horz" pos="2070">
          <p15:clr>
            <a:srgbClr val="A4A3A4"/>
          </p15:clr>
        </p15:guide>
        <p15:guide id="14" orient="horz" pos="2295">
          <p15:clr>
            <a:srgbClr val="A4A3A4"/>
          </p15:clr>
        </p15:guide>
        <p15:guide id="15" orient="horz" pos="2520">
          <p15:clr>
            <a:srgbClr val="A4A3A4"/>
          </p15:clr>
        </p15:guide>
        <p15:guide id="16" orient="horz" pos="2745">
          <p15:clr>
            <a:srgbClr val="A4A3A4"/>
          </p15:clr>
        </p15:guide>
        <p15:guide id="17" pos="270">
          <p15:clr>
            <a:srgbClr val="C35EA4"/>
          </p15:clr>
        </p15:guide>
        <p15:guide id="18" pos="2404">
          <p15:clr>
            <a:srgbClr val="A4A3A4"/>
          </p15:clr>
        </p15:guide>
        <p15:guide id="19" pos="1963">
          <p15:clr>
            <a:srgbClr val="A4A3A4"/>
          </p15:clr>
        </p15:guide>
        <p15:guide id="20" pos="1523">
          <p15:clr>
            <a:srgbClr val="5ACBF0"/>
          </p15:clr>
        </p15:guide>
        <p15:guide id="21" pos="1083">
          <p15:clr>
            <a:srgbClr val="A4A3A4"/>
          </p15:clr>
        </p15:guide>
        <p15:guide id="22" pos="640">
          <p15:clr>
            <a:srgbClr val="A4A3A4"/>
          </p15:clr>
        </p15:guide>
        <p15:guide id="23" pos="711">
          <p15:clr>
            <a:srgbClr val="A4A3A4"/>
          </p15:clr>
        </p15:guide>
        <p15:guide id="24" pos="1153">
          <p15:clr>
            <a:srgbClr val="A4A3A4"/>
          </p15:clr>
        </p15:guide>
        <p15:guide id="25" pos="1593">
          <p15:clr>
            <a:srgbClr val="5ACBF0"/>
          </p15:clr>
        </p15:guide>
        <p15:guide id="26" pos="2036">
          <p15:clr>
            <a:srgbClr val="A4A3A4"/>
          </p15:clr>
        </p15:guide>
        <p15:guide id="27" pos="2476">
          <p15:clr>
            <a:srgbClr val="A4A3A4"/>
          </p15:clr>
        </p15:guide>
        <p15:guide id="28" pos="2844">
          <p15:clr>
            <a:srgbClr val="5ACBF0"/>
          </p15:clr>
        </p15:guide>
        <p15:guide id="29" pos="2917">
          <p15:clr>
            <a:srgbClr val="5ACBF0"/>
          </p15:clr>
        </p15:guide>
        <p15:guide id="30" pos="3287">
          <p15:clr>
            <a:srgbClr val="A4A3A4"/>
          </p15:clr>
        </p15:guide>
        <p15:guide id="31" pos="3727">
          <p15:clr>
            <a:srgbClr val="A4A3A4"/>
          </p15:clr>
        </p15:guide>
        <p15:guide id="32" pos="4169">
          <p15:clr>
            <a:srgbClr val="5ACBF0"/>
          </p15:clr>
        </p15:guide>
        <p15:guide id="33" pos="4609">
          <p15:clr>
            <a:srgbClr val="A4A3A4"/>
          </p15:clr>
        </p15:guide>
        <p15:guide id="34" pos="5051">
          <p15:clr>
            <a:srgbClr val="A4A3A4"/>
          </p15:clr>
        </p15:guide>
        <p15:guide id="35" pos="3800">
          <p15:clr>
            <a:srgbClr val="A4A3A4"/>
          </p15:clr>
        </p15:guide>
        <p15:guide id="36" pos="4240">
          <p15:clr>
            <a:srgbClr val="5ACBF0"/>
          </p15:clr>
        </p15:guide>
        <p15:guide id="37" pos="4683">
          <p15:clr>
            <a:srgbClr val="A4A3A4"/>
          </p15:clr>
        </p15:guide>
        <p15:guide id="38" pos="5123">
          <p15:clr>
            <a:srgbClr val="A4A3A4"/>
          </p15:clr>
        </p15:guide>
        <p15:guide id="39" pos="3357">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0.xml"/><Relationship Id="rId3" Type="http://schemas.openxmlformats.org/officeDocument/2006/relationships/image" Target="../media/image127.png"/><Relationship Id="rId4" Type="http://schemas.openxmlformats.org/officeDocument/2006/relationships/image" Target="../media/image13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11.xml"/><Relationship Id="rId3" Type="http://schemas.openxmlformats.org/officeDocument/2006/relationships/image" Target="../media/image137.gif"/><Relationship Id="rId4" Type="http://schemas.openxmlformats.org/officeDocument/2006/relationships/image" Target="../media/image13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13.xml"/><Relationship Id="rId3" Type="http://schemas.openxmlformats.org/officeDocument/2006/relationships/image" Target="../media/image120.png"/><Relationship Id="rId4" Type="http://schemas.openxmlformats.org/officeDocument/2006/relationships/image" Target="../media/image12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14.xml"/><Relationship Id="rId3" Type="http://schemas.openxmlformats.org/officeDocument/2006/relationships/image" Target="../media/image138.png"/><Relationship Id="rId4" Type="http://schemas.openxmlformats.org/officeDocument/2006/relationships/image" Target="../media/image120.png"/><Relationship Id="rId5" Type="http://schemas.openxmlformats.org/officeDocument/2006/relationships/image" Target="../media/image140.gi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5.xml"/><Relationship Id="rId3" Type="http://schemas.openxmlformats.org/officeDocument/2006/relationships/image" Target="../media/image135.png"/><Relationship Id="rId4" Type="http://schemas.openxmlformats.org/officeDocument/2006/relationships/image" Target="../media/image13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6.xml"/><Relationship Id="rId3" Type="http://schemas.openxmlformats.org/officeDocument/2006/relationships/image" Target="../media/image136.png"/><Relationship Id="rId4" Type="http://schemas.openxmlformats.org/officeDocument/2006/relationships/image" Target="../media/image14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8.xml"/><Relationship Id="rId2" Type="http://schemas.openxmlformats.org/officeDocument/2006/relationships/notesSlide" Target="../notesSlides/notesSlide17.xml"/><Relationship Id="rId3" Type="http://schemas.openxmlformats.org/officeDocument/2006/relationships/image" Target="../media/image80.png"/><Relationship Id="rId4" Type="http://schemas.openxmlformats.org/officeDocument/2006/relationships/image" Target="../media/image149.png"/><Relationship Id="rId5" Type="http://schemas.openxmlformats.org/officeDocument/2006/relationships/image" Target="../media/image147.png"/><Relationship Id="rId6" Type="http://schemas.openxmlformats.org/officeDocument/2006/relationships/image" Target="../media/image148.png"/><Relationship Id="rId7" Type="http://schemas.openxmlformats.org/officeDocument/2006/relationships/image" Target="../media/image14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77.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0.xml"/><Relationship Id="rId2" Type="http://schemas.openxmlformats.org/officeDocument/2006/relationships/notesSlide" Target="../notesSlides/notesSlide2.xml"/><Relationship Id="rId3" Type="http://schemas.openxmlformats.org/officeDocument/2006/relationships/image" Target="../media/image128.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20.xml"/><Relationship Id="rId3" Type="http://schemas.openxmlformats.org/officeDocument/2006/relationships/image" Target="../media/image120.png"/><Relationship Id="rId4" Type="http://schemas.openxmlformats.org/officeDocument/2006/relationships/image" Target="../media/image12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21.xml"/><Relationship Id="rId3" Type="http://schemas.openxmlformats.org/officeDocument/2006/relationships/image" Target="../media/image138.png"/><Relationship Id="rId4" Type="http://schemas.openxmlformats.org/officeDocument/2006/relationships/image" Target="../media/image120.png"/><Relationship Id="rId5" Type="http://schemas.openxmlformats.org/officeDocument/2006/relationships/image" Target="../media/image145.png"/><Relationship Id="rId6" Type="http://schemas.openxmlformats.org/officeDocument/2006/relationships/image" Target="../media/image14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9.xml"/><Relationship Id="rId2" Type="http://schemas.openxmlformats.org/officeDocument/2006/relationships/notesSlide" Target="../notesSlides/notesSlide22.xml"/><Relationship Id="rId3" Type="http://schemas.openxmlformats.org/officeDocument/2006/relationships/image" Target="../media/image92.png"/><Relationship Id="rId4" Type="http://schemas.openxmlformats.org/officeDocument/2006/relationships/image" Target="../media/image15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6.xml"/><Relationship Id="rId2" Type="http://schemas.openxmlformats.org/officeDocument/2006/relationships/notesSlide" Target="../notesSlides/notesSlide23.xml"/><Relationship Id="rId3" Type="http://schemas.openxmlformats.org/officeDocument/2006/relationships/image" Target="../media/image160.png"/><Relationship Id="rId4" Type="http://schemas.openxmlformats.org/officeDocument/2006/relationships/image" Target="../media/image146.png"/><Relationship Id="rId5" Type="http://schemas.openxmlformats.org/officeDocument/2006/relationships/image" Target="../media/image15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75.xml"/><Relationship Id="rId2" Type="http://schemas.openxmlformats.org/officeDocument/2006/relationships/notesSlide" Target="../notesSlides/notesSlide25.xml"/><Relationship Id="rId3" Type="http://schemas.openxmlformats.org/officeDocument/2006/relationships/image" Target="../media/image150.png"/><Relationship Id="rId4" Type="http://schemas.openxmlformats.org/officeDocument/2006/relationships/image" Target="../media/image159.png"/><Relationship Id="rId5" Type="http://schemas.openxmlformats.org/officeDocument/2006/relationships/image" Target="../media/image15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26.xml"/><Relationship Id="rId3" Type="http://schemas.openxmlformats.org/officeDocument/2006/relationships/image" Target="../media/image151.png"/><Relationship Id="rId4" Type="http://schemas.openxmlformats.org/officeDocument/2006/relationships/image" Target="../media/image157.png"/><Relationship Id="rId5" Type="http://schemas.openxmlformats.org/officeDocument/2006/relationships/image" Target="../media/image117.png"/><Relationship Id="rId6" Type="http://schemas.openxmlformats.org/officeDocument/2006/relationships/image" Target="../media/image154.png"/><Relationship Id="rId7" Type="http://schemas.openxmlformats.org/officeDocument/2006/relationships/image" Target="../media/image11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27.xml"/><Relationship Id="rId3" Type="http://schemas.openxmlformats.org/officeDocument/2006/relationships/image" Target="../media/image156.png"/><Relationship Id="rId4" Type="http://schemas.openxmlformats.org/officeDocument/2006/relationships/image" Target="../media/image162.png"/><Relationship Id="rId9" Type="http://schemas.openxmlformats.org/officeDocument/2006/relationships/image" Target="../media/image164.png"/><Relationship Id="rId5" Type="http://schemas.openxmlformats.org/officeDocument/2006/relationships/image" Target="../media/image161.png"/><Relationship Id="rId6" Type="http://schemas.openxmlformats.org/officeDocument/2006/relationships/image" Target="../media/image167.png"/><Relationship Id="rId7" Type="http://schemas.openxmlformats.org/officeDocument/2006/relationships/image" Target="../media/image168.png"/><Relationship Id="rId8" Type="http://schemas.openxmlformats.org/officeDocument/2006/relationships/image" Target="../media/image16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0.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8.xml"/><Relationship Id="rId2" Type="http://schemas.openxmlformats.org/officeDocument/2006/relationships/notesSlide" Target="../notesSlides/notesSlide29.xml"/><Relationship Id="rId3" Type="http://schemas.openxmlformats.org/officeDocument/2006/relationships/image" Target="../media/image166.png"/><Relationship Id="rId4" Type="http://schemas.openxmlformats.org/officeDocument/2006/relationships/image" Target="../media/image170.png"/><Relationship Id="rId9" Type="http://schemas.openxmlformats.org/officeDocument/2006/relationships/image" Target="../media/image176.png"/><Relationship Id="rId5" Type="http://schemas.openxmlformats.org/officeDocument/2006/relationships/image" Target="../media/image169.png"/><Relationship Id="rId6" Type="http://schemas.openxmlformats.org/officeDocument/2006/relationships/image" Target="../media/image172.png"/><Relationship Id="rId7" Type="http://schemas.openxmlformats.org/officeDocument/2006/relationships/image" Target="../media/image171.png"/><Relationship Id="rId8" Type="http://schemas.openxmlformats.org/officeDocument/2006/relationships/image" Target="../media/image174.png"/><Relationship Id="rId31" Type="http://schemas.openxmlformats.org/officeDocument/2006/relationships/image" Target="../media/image195.png"/><Relationship Id="rId30" Type="http://schemas.openxmlformats.org/officeDocument/2006/relationships/image" Target="../media/image193.png"/><Relationship Id="rId33" Type="http://schemas.openxmlformats.org/officeDocument/2006/relationships/image" Target="../media/image198.png"/><Relationship Id="rId32" Type="http://schemas.openxmlformats.org/officeDocument/2006/relationships/image" Target="../media/image203.png"/><Relationship Id="rId35" Type="http://schemas.openxmlformats.org/officeDocument/2006/relationships/image" Target="../media/image201.png"/><Relationship Id="rId34" Type="http://schemas.openxmlformats.org/officeDocument/2006/relationships/image" Target="../media/image197.png"/><Relationship Id="rId20" Type="http://schemas.openxmlformats.org/officeDocument/2006/relationships/image" Target="../media/image181.png"/><Relationship Id="rId22" Type="http://schemas.openxmlformats.org/officeDocument/2006/relationships/image" Target="../media/image184.png"/><Relationship Id="rId21" Type="http://schemas.openxmlformats.org/officeDocument/2006/relationships/image" Target="../media/image183.png"/><Relationship Id="rId24" Type="http://schemas.openxmlformats.org/officeDocument/2006/relationships/image" Target="../media/image187.png"/><Relationship Id="rId23" Type="http://schemas.openxmlformats.org/officeDocument/2006/relationships/image" Target="../media/image190.png"/><Relationship Id="rId26" Type="http://schemas.openxmlformats.org/officeDocument/2006/relationships/image" Target="../media/image192.png"/><Relationship Id="rId25" Type="http://schemas.openxmlformats.org/officeDocument/2006/relationships/image" Target="../media/image189.png"/><Relationship Id="rId28" Type="http://schemas.openxmlformats.org/officeDocument/2006/relationships/image" Target="../media/image194.png"/><Relationship Id="rId27" Type="http://schemas.openxmlformats.org/officeDocument/2006/relationships/image" Target="../media/image191.png"/><Relationship Id="rId29" Type="http://schemas.openxmlformats.org/officeDocument/2006/relationships/image" Target="../media/image196.png"/><Relationship Id="rId11" Type="http://schemas.openxmlformats.org/officeDocument/2006/relationships/image" Target="../media/image179.png"/><Relationship Id="rId10" Type="http://schemas.openxmlformats.org/officeDocument/2006/relationships/image" Target="../media/image177.png"/><Relationship Id="rId13" Type="http://schemas.openxmlformats.org/officeDocument/2006/relationships/image" Target="../media/image182.png"/><Relationship Id="rId12" Type="http://schemas.openxmlformats.org/officeDocument/2006/relationships/image" Target="../media/image173.png"/><Relationship Id="rId15" Type="http://schemas.openxmlformats.org/officeDocument/2006/relationships/image" Target="../media/image186.png"/><Relationship Id="rId14" Type="http://schemas.openxmlformats.org/officeDocument/2006/relationships/image" Target="../media/image175.png"/><Relationship Id="rId17" Type="http://schemas.openxmlformats.org/officeDocument/2006/relationships/image" Target="../media/image180.png"/><Relationship Id="rId16" Type="http://schemas.openxmlformats.org/officeDocument/2006/relationships/image" Target="../media/image178.png"/><Relationship Id="rId19" Type="http://schemas.openxmlformats.org/officeDocument/2006/relationships/image" Target="../media/image188.png"/><Relationship Id="rId18" Type="http://schemas.openxmlformats.org/officeDocument/2006/relationships/image" Target="../media/image18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xml"/><Relationship Id="rId3" Type="http://schemas.openxmlformats.org/officeDocument/2006/relationships/image" Target="../media/image130.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notesSlide" Target="../notesSlides/notesSlide30.xml"/><Relationship Id="rId3" Type="http://schemas.openxmlformats.org/officeDocument/2006/relationships/image" Target="../media/image169.png"/><Relationship Id="rId4" Type="http://schemas.openxmlformats.org/officeDocument/2006/relationships/image" Target="../media/image199.png"/><Relationship Id="rId9" Type="http://schemas.openxmlformats.org/officeDocument/2006/relationships/image" Target="../media/image193.png"/><Relationship Id="rId5" Type="http://schemas.openxmlformats.org/officeDocument/2006/relationships/image" Target="../media/image200.png"/><Relationship Id="rId6" Type="http://schemas.openxmlformats.org/officeDocument/2006/relationships/image" Target="../media/image202.png"/><Relationship Id="rId7" Type="http://schemas.openxmlformats.org/officeDocument/2006/relationships/image" Target="../media/image205.png"/><Relationship Id="rId8" Type="http://schemas.openxmlformats.org/officeDocument/2006/relationships/image" Target="../media/image204.png"/><Relationship Id="rId11" Type="http://schemas.openxmlformats.org/officeDocument/2006/relationships/image" Target="../media/image201.png"/><Relationship Id="rId10" Type="http://schemas.openxmlformats.org/officeDocument/2006/relationships/image" Target="../media/image203.png"/><Relationship Id="rId13" Type="http://schemas.openxmlformats.org/officeDocument/2006/relationships/image" Target="../media/image207.png"/><Relationship Id="rId12" Type="http://schemas.openxmlformats.org/officeDocument/2006/relationships/image" Target="../media/image191.png"/><Relationship Id="rId14" Type="http://schemas.openxmlformats.org/officeDocument/2006/relationships/image" Target="../media/image20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31.xml"/><Relationship Id="rId3" Type="http://schemas.openxmlformats.org/officeDocument/2006/relationships/image" Target="../media/image209.png"/><Relationship Id="rId4" Type="http://schemas.openxmlformats.org/officeDocument/2006/relationships/image" Target="../media/image20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3.xml"/><Relationship Id="rId3" Type="http://schemas.openxmlformats.org/officeDocument/2006/relationships/image" Target="../media/image210.png"/><Relationship Id="rId4" Type="http://schemas.openxmlformats.org/officeDocument/2006/relationships/image" Target="../media/image13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8.xml"/><Relationship Id="rId2" Type="http://schemas.openxmlformats.org/officeDocument/2006/relationships/notesSlide" Target="../notesSlides/notesSlide34.xml"/><Relationship Id="rId3" Type="http://schemas.openxmlformats.org/officeDocument/2006/relationships/image" Target="../media/image214.png"/><Relationship Id="rId4" Type="http://schemas.openxmlformats.org/officeDocument/2006/relationships/image" Target="../media/image211.png"/><Relationship Id="rId5" Type="http://schemas.openxmlformats.org/officeDocument/2006/relationships/image" Target="../media/image21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35.xml"/><Relationship Id="rId3" Type="http://schemas.openxmlformats.org/officeDocument/2006/relationships/image" Target="../media/image139.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77.xml"/><Relationship Id="rId2" Type="http://schemas.openxmlformats.org/officeDocument/2006/relationships/notesSlide" Target="../notesSlides/notesSlide4.xml"/><Relationship Id="rId3" Type="http://schemas.openxmlformats.org/officeDocument/2006/relationships/image" Target="../media/image125.png"/><Relationship Id="rId4" Type="http://schemas.openxmlformats.org/officeDocument/2006/relationships/image" Target="../media/image21.png"/><Relationship Id="rId5" Type="http://schemas.openxmlformats.org/officeDocument/2006/relationships/image" Target="../media/image113.png"/><Relationship Id="rId6" Type="http://schemas.openxmlformats.org/officeDocument/2006/relationships/image" Target="../media/image115.png"/><Relationship Id="rId7" Type="http://schemas.openxmlformats.org/officeDocument/2006/relationships/image" Target="../media/image11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77.xml"/><Relationship Id="rId2" Type="http://schemas.openxmlformats.org/officeDocument/2006/relationships/notesSlide" Target="../notesSlides/notesSlide5.xml"/><Relationship Id="rId3" Type="http://schemas.openxmlformats.org/officeDocument/2006/relationships/image" Target="../media/image12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6.xml"/><Relationship Id="rId3" Type="http://schemas.openxmlformats.org/officeDocument/2006/relationships/image" Target="../media/image117.png"/><Relationship Id="rId4" Type="http://schemas.openxmlformats.org/officeDocument/2006/relationships/image" Target="../media/image119.png"/><Relationship Id="rId5" Type="http://schemas.openxmlformats.org/officeDocument/2006/relationships/image" Target="../media/image11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7.xml"/><Relationship Id="rId3" Type="http://schemas.openxmlformats.org/officeDocument/2006/relationships/image" Target="../media/image120.png"/><Relationship Id="rId4" Type="http://schemas.openxmlformats.org/officeDocument/2006/relationships/image" Target="../media/image12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8.xml"/><Relationship Id="rId3" Type="http://schemas.openxmlformats.org/officeDocument/2006/relationships/image" Target="../media/image120.png"/><Relationship Id="rId4" Type="http://schemas.openxmlformats.org/officeDocument/2006/relationships/image" Target="../media/image12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8.xml"/><Relationship Id="rId2" Type="http://schemas.openxmlformats.org/officeDocument/2006/relationships/notesSlide" Target="../notesSlides/notesSlide9.xml"/><Relationship Id="rId3" Type="http://schemas.openxmlformats.org/officeDocument/2006/relationships/image" Target="../media/image83.png"/><Relationship Id="rId4" Type="http://schemas.openxmlformats.org/officeDocument/2006/relationships/image" Target="../media/image124.png"/><Relationship Id="rId5" Type="http://schemas.openxmlformats.org/officeDocument/2006/relationships/image" Target="../media/image132.png"/><Relationship Id="rId6" Type="http://schemas.openxmlformats.org/officeDocument/2006/relationships/image" Target="../media/image134.png"/><Relationship Id="rId7" Type="http://schemas.openxmlformats.org/officeDocument/2006/relationships/image" Target="../media/image12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5" name="Shape 1015"/>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3" name="Shape 1123"/>
        <p:cNvGrpSpPr/>
        <p:nvPr/>
      </p:nvGrpSpPr>
      <p:grpSpPr>
        <a:xfrm>
          <a:off x="0" y="0"/>
          <a:ext cx="0" cy="0"/>
          <a:chOff x="0" y="0"/>
          <a:chExt cx="0" cy="0"/>
        </a:xfrm>
      </p:grpSpPr>
      <p:sp>
        <p:nvSpPr>
          <p:cNvPr id="1124" name="Google Shape;1124;p201"/>
          <p:cNvSpPr txBox="1"/>
          <p:nvPr>
            <p:ph type="title"/>
          </p:nvPr>
        </p:nvSpPr>
        <p:spPr>
          <a:xfrm>
            <a:off x="343932" y="91441"/>
            <a:ext cx="7962000" cy="7674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
              <a:t>Recommendation engine</a:t>
            </a:r>
            <a:endParaRPr/>
          </a:p>
        </p:txBody>
      </p:sp>
      <p:sp>
        <p:nvSpPr>
          <p:cNvPr id="1125" name="Google Shape;1125;p201"/>
          <p:cNvSpPr txBox="1"/>
          <p:nvPr/>
        </p:nvSpPr>
        <p:spPr>
          <a:xfrm>
            <a:off x="343925" y="1418550"/>
            <a:ext cx="4168500" cy="34974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None/>
            </a:pPr>
            <a:r>
              <a:t/>
            </a:r>
            <a:endParaRPr b="1" sz="1800">
              <a:solidFill>
                <a:srgbClr val="595959"/>
              </a:solidFill>
              <a:latin typeface="Open Sans"/>
              <a:ea typeface="Open Sans"/>
              <a:cs typeface="Open Sans"/>
              <a:sym typeface="Open Sans"/>
            </a:endParaRPr>
          </a:p>
          <a:p>
            <a:pPr indent="0" lvl="0" marL="0" rtl="0" algn="l">
              <a:lnSpc>
                <a:spcPct val="90000"/>
              </a:lnSpc>
              <a:spcBef>
                <a:spcPts val="0"/>
              </a:spcBef>
              <a:spcAft>
                <a:spcPts val="0"/>
              </a:spcAft>
              <a:buNone/>
            </a:pPr>
            <a:r>
              <a:rPr b="1" lang="en" sz="1800">
                <a:solidFill>
                  <a:srgbClr val="595959"/>
                </a:solidFill>
                <a:latin typeface="Open Sans"/>
                <a:ea typeface="Open Sans"/>
                <a:cs typeface="Open Sans"/>
                <a:sym typeface="Open Sans"/>
              </a:rPr>
              <a:t>Data</a:t>
            </a:r>
            <a:endParaRPr sz="1800">
              <a:solidFill>
                <a:srgbClr val="595959"/>
              </a:solidFill>
              <a:latin typeface="Open Sans"/>
              <a:ea typeface="Open Sans"/>
              <a:cs typeface="Open Sans"/>
              <a:sym typeface="Open Sans"/>
            </a:endParaRPr>
          </a:p>
          <a:p>
            <a:pPr indent="0" lvl="0" marL="0" rtl="0" algn="l">
              <a:lnSpc>
                <a:spcPct val="90000"/>
              </a:lnSpc>
              <a:spcBef>
                <a:spcPts val="0"/>
              </a:spcBef>
              <a:spcAft>
                <a:spcPts val="0"/>
              </a:spcAft>
              <a:buNone/>
            </a:pPr>
            <a:r>
              <a:rPr lang="en" sz="1200">
                <a:solidFill>
                  <a:srgbClr val="595959"/>
                </a:solidFill>
                <a:latin typeface="Open Sans"/>
                <a:ea typeface="Open Sans"/>
                <a:cs typeface="Open Sans"/>
                <a:sym typeface="Open Sans"/>
              </a:rPr>
              <a:t>Any data that can be used for recommendations, like e-commerce products, songs, videos etc and its usage</a:t>
            </a:r>
            <a:endParaRPr sz="1200">
              <a:solidFill>
                <a:srgbClr val="595959"/>
              </a:solidFill>
              <a:latin typeface="Open Sans"/>
              <a:ea typeface="Open Sans"/>
              <a:cs typeface="Open Sans"/>
              <a:sym typeface="Open Sans"/>
            </a:endParaRPr>
          </a:p>
          <a:p>
            <a:pPr indent="0" lvl="0" marL="0" rtl="0" algn="l">
              <a:lnSpc>
                <a:spcPct val="90000"/>
              </a:lnSpc>
              <a:spcBef>
                <a:spcPts val="0"/>
              </a:spcBef>
              <a:spcAft>
                <a:spcPts val="0"/>
              </a:spcAft>
              <a:buNone/>
            </a:pPr>
            <a:r>
              <a:t/>
            </a:r>
            <a:endParaRPr sz="1200">
              <a:solidFill>
                <a:srgbClr val="595959"/>
              </a:solidFill>
              <a:latin typeface="Open Sans"/>
              <a:ea typeface="Open Sans"/>
              <a:cs typeface="Open Sans"/>
              <a:sym typeface="Open Sans"/>
            </a:endParaRPr>
          </a:p>
          <a:p>
            <a:pPr indent="0" lvl="0" marL="0" rtl="0" algn="l">
              <a:lnSpc>
                <a:spcPct val="90000"/>
              </a:lnSpc>
              <a:spcBef>
                <a:spcPts val="0"/>
              </a:spcBef>
              <a:spcAft>
                <a:spcPts val="0"/>
              </a:spcAft>
              <a:buNone/>
            </a:pPr>
            <a:r>
              <a:t/>
            </a:r>
            <a:endParaRPr sz="1200">
              <a:solidFill>
                <a:srgbClr val="595959"/>
              </a:solidFill>
              <a:latin typeface="Open Sans"/>
              <a:ea typeface="Open Sans"/>
              <a:cs typeface="Open Sans"/>
              <a:sym typeface="Open Sans"/>
            </a:endParaRPr>
          </a:p>
          <a:p>
            <a:pPr indent="0" lvl="0" marL="0" rtl="0" algn="l">
              <a:lnSpc>
                <a:spcPct val="90000"/>
              </a:lnSpc>
              <a:spcBef>
                <a:spcPts val="0"/>
              </a:spcBef>
              <a:spcAft>
                <a:spcPts val="0"/>
              </a:spcAft>
              <a:buNone/>
            </a:pPr>
            <a:r>
              <a:rPr b="1" lang="en" sz="1800">
                <a:solidFill>
                  <a:srgbClr val="595959"/>
                </a:solidFill>
                <a:latin typeface="Open Sans"/>
                <a:ea typeface="Open Sans"/>
                <a:cs typeface="Open Sans"/>
                <a:sym typeface="Open Sans"/>
              </a:rPr>
              <a:t>Use case</a:t>
            </a:r>
            <a:endParaRPr sz="1200">
              <a:solidFill>
                <a:srgbClr val="595959"/>
              </a:solidFill>
              <a:latin typeface="Open Sans"/>
              <a:ea typeface="Open Sans"/>
              <a:cs typeface="Open Sans"/>
              <a:sym typeface="Open Sans"/>
            </a:endParaRPr>
          </a:p>
          <a:p>
            <a:pPr indent="0" lvl="0" marL="0" rtl="0" algn="l">
              <a:lnSpc>
                <a:spcPct val="90000"/>
              </a:lnSpc>
              <a:spcBef>
                <a:spcPts val="0"/>
              </a:spcBef>
              <a:spcAft>
                <a:spcPts val="0"/>
              </a:spcAft>
              <a:buNone/>
            </a:pPr>
            <a:r>
              <a:rPr lang="en" sz="1200">
                <a:solidFill>
                  <a:srgbClr val="595959"/>
                </a:solidFill>
                <a:latin typeface="Open Sans"/>
                <a:ea typeface="Open Sans"/>
                <a:cs typeface="Open Sans"/>
                <a:sym typeface="Open Sans"/>
              </a:rPr>
              <a:t>Show users of your platform what was interesting for other users </a:t>
            </a:r>
            <a:endParaRPr sz="1200">
              <a:solidFill>
                <a:srgbClr val="595959"/>
              </a:solidFill>
              <a:latin typeface="Open Sans"/>
              <a:ea typeface="Open Sans"/>
              <a:cs typeface="Open Sans"/>
              <a:sym typeface="Open Sans"/>
            </a:endParaRPr>
          </a:p>
          <a:p>
            <a:pPr indent="0" lvl="0" marL="0" rtl="0" algn="l">
              <a:lnSpc>
                <a:spcPct val="90000"/>
              </a:lnSpc>
              <a:spcBef>
                <a:spcPts val="0"/>
              </a:spcBef>
              <a:spcAft>
                <a:spcPts val="0"/>
              </a:spcAft>
              <a:buNone/>
            </a:pPr>
            <a:r>
              <a:t/>
            </a:r>
            <a:endParaRPr sz="1200">
              <a:solidFill>
                <a:srgbClr val="595959"/>
              </a:solidFill>
              <a:latin typeface="Open Sans"/>
              <a:ea typeface="Open Sans"/>
              <a:cs typeface="Open Sans"/>
              <a:sym typeface="Open Sans"/>
            </a:endParaRPr>
          </a:p>
          <a:p>
            <a:pPr indent="0" lvl="0" marL="0" rtl="0" algn="l">
              <a:lnSpc>
                <a:spcPct val="90000"/>
              </a:lnSpc>
              <a:spcBef>
                <a:spcPts val="0"/>
              </a:spcBef>
              <a:spcAft>
                <a:spcPts val="0"/>
              </a:spcAft>
              <a:buNone/>
            </a:pPr>
            <a:r>
              <a:t/>
            </a:r>
            <a:endParaRPr sz="1200">
              <a:solidFill>
                <a:srgbClr val="595959"/>
              </a:solidFill>
              <a:latin typeface="Open Sans"/>
              <a:ea typeface="Open Sans"/>
              <a:cs typeface="Open Sans"/>
              <a:sym typeface="Open Sans"/>
            </a:endParaRPr>
          </a:p>
          <a:p>
            <a:pPr indent="0" lvl="0" marL="0" rtl="0" algn="l">
              <a:lnSpc>
                <a:spcPct val="90000"/>
              </a:lnSpc>
              <a:spcBef>
                <a:spcPts val="0"/>
              </a:spcBef>
              <a:spcAft>
                <a:spcPts val="0"/>
              </a:spcAft>
              <a:buNone/>
            </a:pPr>
            <a:r>
              <a:rPr b="1" lang="en" sz="1800">
                <a:solidFill>
                  <a:srgbClr val="595959"/>
                </a:solidFill>
                <a:latin typeface="Open Sans"/>
                <a:ea typeface="Open Sans"/>
                <a:cs typeface="Open Sans"/>
                <a:sym typeface="Open Sans"/>
              </a:rPr>
              <a:t>What’s possible?</a:t>
            </a:r>
            <a:endParaRPr b="1" sz="1800">
              <a:solidFill>
                <a:srgbClr val="595959"/>
              </a:solidFill>
              <a:latin typeface="Open Sans"/>
              <a:ea typeface="Open Sans"/>
              <a:cs typeface="Open Sans"/>
              <a:sym typeface="Open Sans"/>
            </a:endParaRPr>
          </a:p>
          <a:p>
            <a:pPr indent="-304800" lvl="0" marL="457200" rtl="0" algn="l">
              <a:lnSpc>
                <a:spcPct val="90000"/>
              </a:lnSpc>
              <a:spcBef>
                <a:spcPts val="0"/>
              </a:spcBef>
              <a:spcAft>
                <a:spcPts val="0"/>
              </a:spcAft>
              <a:buClr>
                <a:srgbClr val="595959"/>
              </a:buClr>
              <a:buSzPts val="1200"/>
              <a:buFont typeface="Open Sans"/>
              <a:buChar char="●"/>
            </a:pPr>
            <a:r>
              <a:rPr lang="en" sz="1200">
                <a:solidFill>
                  <a:srgbClr val="595959"/>
                </a:solidFill>
                <a:latin typeface="Open Sans"/>
                <a:ea typeface="Open Sans"/>
                <a:cs typeface="Open Sans"/>
                <a:sym typeface="Open Sans"/>
              </a:rPr>
              <a:t>Other people also bought…</a:t>
            </a:r>
            <a:endParaRPr sz="1200">
              <a:solidFill>
                <a:srgbClr val="595959"/>
              </a:solidFill>
              <a:latin typeface="Open Sans"/>
              <a:ea typeface="Open Sans"/>
              <a:cs typeface="Open Sans"/>
              <a:sym typeface="Open Sans"/>
            </a:endParaRPr>
          </a:p>
          <a:p>
            <a:pPr indent="-304800" lvl="0" marL="457200" rtl="0" algn="l">
              <a:lnSpc>
                <a:spcPct val="90000"/>
              </a:lnSpc>
              <a:spcBef>
                <a:spcPts val="0"/>
              </a:spcBef>
              <a:spcAft>
                <a:spcPts val="0"/>
              </a:spcAft>
              <a:buClr>
                <a:srgbClr val="595959"/>
              </a:buClr>
              <a:buSzPts val="1200"/>
              <a:buFont typeface="Open Sans"/>
              <a:buChar char="●"/>
            </a:pPr>
            <a:r>
              <a:rPr lang="en" sz="1200">
                <a:solidFill>
                  <a:srgbClr val="595959"/>
                </a:solidFill>
                <a:latin typeface="Open Sans"/>
                <a:ea typeface="Open Sans"/>
                <a:cs typeface="Open Sans"/>
                <a:sym typeface="Open Sans"/>
              </a:rPr>
              <a:t>Other people also searched for…</a:t>
            </a:r>
            <a:endParaRPr sz="1200">
              <a:solidFill>
                <a:srgbClr val="595959"/>
              </a:solidFill>
              <a:latin typeface="Open Sans"/>
              <a:ea typeface="Open Sans"/>
              <a:cs typeface="Open Sans"/>
              <a:sym typeface="Open Sans"/>
            </a:endParaRPr>
          </a:p>
          <a:p>
            <a:pPr indent="-304800" lvl="0" marL="457200" rtl="0" algn="l">
              <a:lnSpc>
                <a:spcPct val="90000"/>
              </a:lnSpc>
              <a:spcBef>
                <a:spcPts val="0"/>
              </a:spcBef>
              <a:spcAft>
                <a:spcPts val="0"/>
              </a:spcAft>
              <a:buClr>
                <a:srgbClr val="595959"/>
              </a:buClr>
              <a:buSzPts val="1200"/>
              <a:buFont typeface="Open Sans"/>
              <a:buChar char="●"/>
            </a:pPr>
            <a:r>
              <a:rPr lang="en" sz="1200">
                <a:solidFill>
                  <a:srgbClr val="595959"/>
                </a:solidFill>
                <a:latin typeface="Open Sans"/>
                <a:ea typeface="Open Sans"/>
                <a:cs typeface="Open Sans"/>
                <a:sym typeface="Open Sans"/>
              </a:rPr>
              <a:t>You may also like ?</a:t>
            </a:r>
            <a:endParaRPr sz="1200">
              <a:solidFill>
                <a:srgbClr val="595959"/>
              </a:solidFill>
              <a:latin typeface="Open Sans"/>
              <a:ea typeface="Open Sans"/>
              <a:cs typeface="Open Sans"/>
              <a:sym typeface="Open Sans"/>
            </a:endParaRPr>
          </a:p>
          <a:p>
            <a:pPr indent="0" lvl="0" marL="0" rtl="0" algn="l">
              <a:lnSpc>
                <a:spcPct val="90000"/>
              </a:lnSpc>
              <a:spcBef>
                <a:spcPts val="0"/>
              </a:spcBef>
              <a:spcAft>
                <a:spcPts val="0"/>
              </a:spcAft>
              <a:buNone/>
            </a:pPr>
            <a:r>
              <a:t/>
            </a:r>
            <a:endParaRPr b="1" sz="1800">
              <a:solidFill>
                <a:srgbClr val="595959"/>
              </a:solidFill>
              <a:latin typeface="Open Sans"/>
              <a:ea typeface="Open Sans"/>
              <a:cs typeface="Open Sans"/>
              <a:sym typeface="Open Sans"/>
            </a:endParaRPr>
          </a:p>
          <a:p>
            <a:pPr indent="0" lvl="0" marL="0" rtl="0" algn="l">
              <a:lnSpc>
                <a:spcPct val="90000"/>
              </a:lnSpc>
              <a:spcBef>
                <a:spcPts val="0"/>
              </a:spcBef>
              <a:spcAft>
                <a:spcPts val="0"/>
              </a:spcAft>
              <a:buNone/>
            </a:pPr>
            <a:r>
              <a:t/>
            </a:r>
            <a:endParaRPr sz="1200">
              <a:solidFill>
                <a:srgbClr val="595959"/>
              </a:solidFill>
              <a:latin typeface="Open Sans"/>
              <a:ea typeface="Open Sans"/>
              <a:cs typeface="Open Sans"/>
              <a:sym typeface="Open Sans"/>
            </a:endParaRPr>
          </a:p>
          <a:p>
            <a:pPr indent="0" lvl="0" marL="0" rtl="0" algn="l">
              <a:lnSpc>
                <a:spcPct val="90000"/>
              </a:lnSpc>
              <a:spcBef>
                <a:spcPts val="0"/>
              </a:spcBef>
              <a:spcAft>
                <a:spcPts val="0"/>
              </a:spcAft>
              <a:buNone/>
            </a:pPr>
            <a:r>
              <a:t/>
            </a:r>
            <a:endParaRPr sz="1200">
              <a:solidFill>
                <a:srgbClr val="595959"/>
              </a:solidFill>
              <a:latin typeface="Open Sans"/>
              <a:ea typeface="Open Sans"/>
              <a:cs typeface="Open Sans"/>
              <a:sym typeface="Open Sans"/>
            </a:endParaRPr>
          </a:p>
          <a:p>
            <a:pPr indent="0" lvl="0" marL="0" rtl="0" algn="l">
              <a:lnSpc>
                <a:spcPct val="90000"/>
              </a:lnSpc>
              <a:spcBef>
                <a:spcPts val="0"/>
              </a:spcBef>
              <a:spcAft>
                <a:spcPts val="0"/>
              </a:spcAft>
              <a:buNone/>
            </a:pPr>
            <a:r>
              <a:t/>
            </a:r>
            <a:endParaRPr sz="1800">
              <a:solidFill>
                <a:srgbClr val="595959"/>
              </a:solidFill>
              <a:latin typeface="Open Sans"/>
              <a:ea typeface="Open Sans"/>
              <a:cs typeface="Open Sans"/>
              <a:sym typeface="Open Sans"/>
            </a:endParaRPr>
          </a:p>
        </p:txBody>
      </p:sp>
      <p:pic>
        <p:nvPicPr>
          <p:cNvPr id="1126" name="Google Shape;1126;p201"/>
          <p:cNvPicPr preferRelativeResize="0"/>
          <p:nvPr/>
        </p:nvPicPr>
        <p:blipFill>
          <a:blip r:embed="rId3">
            <a:alphaModFix/>
          </a:blip>
          <a:stretch>
            <a:fillRect/>
          </a:stretch>
        </p:blipFill>
        <p:spPr>
          <a:xfrm>
            <a:off x="5990775" y="445800"/>
            <a:ext cx="2091575" cy="2088574"/>
          </a:xfrm>
          <a:prstGeom prst="rect">
            <a:avLst/>
          </a:prstGeom>
          <a:noFill/>
          <a:ln>
            <a:noFill/>
          </a:ln>
        </p:spPr>
      </p:pic>
      <p:pic>
        <p:nvPicPr>
          <p:cNvPr id="1127" name="Google Shape;1127;p201"/>
          <p:cNvPicPr preferRelativeResize="0"/>
          <p:nvPr/>
        </p:nvPicPr>
        <p:blipFill rotWithShape="1">
          <a:blip r:embed="rId4">
            <a:alphaModFix/>
          </a:blip>
          <a:srcRect b="8172" l="0" r="0" t="0"/>
          <a:stretch/>
        </p:blipFill>
        <p:spPr>
          <a:xfrm>
            <a:off x="4779828" y="3112496"/>
            <a:ext cx="4188374" cy="1580449"/>
          </a:xfrm>
          <a:prstGeom prst="rect">
            <a:avLst/>
          </a:prstGeom>
          <a:noFill/>
          <a:ln>
            <a:noFill/>
          </a:ln>
        </p:spPr>
      </p:pic>
      <p:sp>
        <p:nvSpPr>
          <p:cNvPr id="1128" name="Google Shape;1128;p201"/>
          <p:cNvSpPr/>
          <p:nvPr/>
        </p:nvSpPr>
        <p:spPr>
          <a:xfrm rot="5400000">
            <a:off x="6821597" y="2685850"/>
            <a:ext cx="690600" cy="450600"/>
          </a:xfrm>
          <a:prstGeom prst="stripedRightArrow">
            <a:avLst>
              <a:gd fmla="val 50000" name="adj1"/>
              <a:gd fmla="val 50000" name="adj2"/>
            </a:avLst>
          </a:prstGeom>
          <a:solidFill>
            <a:srgbClr val="008F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201"/>
          <p:cNvSpPr txBox="1"/>
          <p:nvPr>
            <p:ph idx="1" type="body"/>
          </p:nvPr>
        </p:nvSpPr>
        <p:spPr>
          <a:xfrm>
            <a:off x="343932" y="830983"/>
            <a:ext cx="7962000" cy="350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
              <a:t>People from Germany who like black shirts also like…?</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3" name="Shape 1133"/>
        <p:cNvGrpSpPr/>
        <p:nvPr/>
      </p:nvGrpSpPr>
      <p:grpSpPr>
        <a:xfrm>
          <a:off x="0" y="0"/>
          <a:ext cx="0" cy="0"/>
          <a:chOff x="0" y="0"/>
          <a:chExt cx="0" cy="0"/>
        </a:xfrm>
      </p:grpSpPr>
      <p:sp>
        <p:nvSpPr>
          <p:cNvPr id="1134" name="Google Shape;1134;p202"/>
          <p:cNvSpPr/>
          <p:nvPr/>
        </p:nvSpPr>
        <p:spPr>
          <a:xfrm>
            <a:off x="0" y="11200"/>
            <a:ext cx="4919700" cy="51435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35" name="Google Shape;1135;p202"/>
          <p:cNvPicPr preferRelativeResize="0"/>
          <p:nvPr/>
        </p:nvPicPr>
        <p:blipFill rotWithShape="1">
          <a:blip r:embed="rId3">
            <a:alphaModFix/>
          </a:blip>
          <a:srcRect b="0" l="0" r="0" t="2553"/>
          <a:stretch/>
        </p:blipFill>
        <p:spPr>
          <a:xfrm>
            <a:off x="1548150" y="932400"/>
            <a:ext cx="1868100" cy="3272700"/>
          </a:xfrm>
          <a:prstGeom prst="roundRect">
            <a:avLst>
              <a:gd fmla="val 0" name="adj"/>
            </a:avLst>
          </a:prstGeom>
          <a:noFill/>
          <a:ln>
            <a:noFill/>
          </a:ln>
        </p:spPr>
      </p:pic>
      <p:pic>
        <p:nvPicPr>
          <p:cNvPr id="1136" name="Google Shape;1136;p202"/>
          <p:cNvPicPr preferRelativeResize="0"/>
          <p:nvPr/>
        </p:nvPicPr>
        <p:blipFill>
          <a:blip r:embed="rId4">
            <a:alphaModFix/>
          </a:blip>
          <a:stretch>
            <a:fillRect/>
          </a:stretch>
        </p:blipFill>
        <p:spPr>
          <a:xfrm>
            <a:off x="1436850" y="420938"/>
            <a:ext cx="2046025" cy="4301626"/>
          </a:xfrm>
          <a:prstGeom prst="rect">
            <a:avLst/>
          </a:prstGeom>
          <a:noFill/>
          <a:ln>
            <a:noFill/>
          </a:ln>
        </p:spPr>
      </p:pic>
      <p:sp>
        <p:nvSpPr>
          <p:cNvPr id="1137" name="Google Shape;1137;p202"/>
          <p:cNvSpPr txBox="1"/>
          <p:nvPr>
            <p:ph idx="4294967295" type="title"/>
          </p:nvPr>
        </p:nvSpPr>
        <p:spPr>
          <a:xfrm>
            <a:off x="5546550" y="2019450"/>
            <a:ext cx="2967900" cy="1053300"/>
          </a:xfrm>
          <a:prstGeom prst="rect">
            <a:avLst/>
          </a:prstGeom>
        </p:spPr>
        <p:txBody>
          <a:bodyPr anchorCtr="0" anchor="b" bIns="45700" lIns="91425" spcFirstLastPara="1" rIns="91425" wrap="square" tIns="45700">
            <a:noAutofit/>
          </a:bodyPr>
          <a:lstStyle/>
          <a:p>
            <a:pPr indent="0" lvl="0" marL="0" rtl="0" algn="ctr">
              <a:lnSpc>
                <a:spcPct val="100000"/>
              </a:lnSpc>
              <a:spcBef>
                <a:spcPts val="0"/>
              </a:spcBef>
              <a:spcAft>
                <a:spcPts val="0"/>
              </a:spcAft>
              <a:buNone/>
            </a:pPr>
            <a:r>
              <a:rPr b="0" lang="en" sz="3600">
                <a:solidFill>
                  <a:srgbClr val="444444"/>
                </a:solidFill>
                <a:latin typeface="Open Sans Light"/>
                <a:ea typeface="Open Sans Light"/>
                <a:cs typeface="Open Sans Light"/>
                <a:sym typeface="Open Sans Light"/>
              </a:rPr>
              <a:t>Searching for </a:t>
            </a:r>
            <a:r>
              <a:rPr lang="en" sz="3200">
                <a:solidFill>
                  <a:srgbClr val="444444"/>
                </a:solidFill>
                <a:latin typeface="Open Sans"/>
                <a:ea typeface="Open Sans"/>
                <a:cs typeface="Open Sans"/>
                <a:sym typeface="Open Sans"/>
              </a:rPr>
              <a:t>Rides</a:t>
            </a:r>
            <a:endParaRPr sz="3200">
              <a:solidFill>
                <a:srgbClr val="444444"/>
              </a:solidFill>
              <a:latin typeface="Open Sans"/>
              <a:ea typeface="Open Sans"/>
              <a:cs typeface="Open Sans"/>
              <a:sym typeface="Open Sans"/>
            </a:endParaRPr>
          </a:p>
        </p:txBody>
      </p:sp>
    </p:spTree>
  </p:cSld>
  <p:clrMapOvr>
    <a:masterClrMapping/>
  </p:clrMapOvr>
  <mc:AlternateContent>
    <mc:Choice Requires="p14">
      <p:transition spd="slow" p14:dur="1000">
        <p:fade/>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1" name="Shape 1141"/>
        <p:cNvGrpSpPr/>
        <p:nvPr/>
      </p:nvGrpSpPr>
      <p:grpSpPr>
        <a:xfrm>
          <a:off x="0" y="0"/>
          <a:ext cx="0" cy="0"/>
          <a:chOff x="0" y="0"/>
          <a:chExt cx="0" cy="0"/>
        </a:xfrm>
      </p:grpSpPr>
      <p:sp>
        <p:nvSpPr>
          <p:cNvPr id="1142" name="Google Shape;1142;p203"/>
          <p:cNvSpPr txBox="1"/>
          <p:nvPr>
            <p:ph type="title"/>
          </p:nvPr>
        </p:nvSpPr>
        <p:spPr>
          <a:xfrm>
            <a:off x="647700" y="1412807"/>
            <a:ext cx="7848600" cy="2317800"/>
          </a:xfrm>
          <a:prstGeom prst="rect">
            <a:avLst/>
          </a:prstGeom>
        </p:spPr>
        <p:txBody>
          <a:bodyPr anchorCtr="1" anchor="ctr" bIns="45700" lIns="0" spcFirstLastPara="1" rIns="0" wrap="square" tIns="45700">
            <a:noAutofit/>
          </a:bodyPr>
          <a:lstStyle/>
          <a:p>
            <a:pPr indent="0" lvl="0" marL="0" rtl="0" algn="ctr">
              <a:spcBef>
                <a:spcPts val="0"/>
              </a:spcBef>
              <a:spcAft>
                <a:spcPts val="0"/>
              </a:spcAft>
              <a:buNone/>
            </a:pPr>
            <a:r>
              <a:rPr lang="en"/>
              <a:t>Demo</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6" name="Shape 1146"/>
        <p:cNvGrpSpPr/>
        <p:nvPr/>
      </p:nvGrpSpPr>
      <p:grpSpPr>
        <a:xfrm>
          <a:off x="0" y="0"/>
          <a:ext cx="0" cy="0"/>
          <a:chOff x="0" y="0"/>
          <a:chExt cx="0" cy="0"/>
        </a:xfrm>
      </p:grpSpPr>
      <p:pic>
        <p:nvPicPr>
          <p:cNvPr id="1147" name="Google Shape;1147;p204"/>
          <p:cNvPicPr preferRelativeResize="0"/>
          <p:nvPr/>
        </p:nvPicPr>
        <p:blipFill rotWithShape="1">
          <a:blip r:embed="rId3">
            <a:alphaModFix/>
          </a:blip>
          <a:srcRect b="0" l="0" r="0" t="0"/>
          <a:stretch/>
        </p:blipFill>
        <p:spPr>
          <a:xfrm>
            <a:off x="392950" y="156225"/>
            <a:ext cx="8353324" cy="4588325"/>
          </a:xfrm>
          <a:prstGeom prst="rect">
            <a:avLst/>
          </a:prstGeom>
          <a:noFill/>
          <a:ln>
            <a:noFill/>
          </a:ln>
        </p:spPr>
      </p:pic>
      <p:pic>
        <p:nvPicPr>
          <p:cNvPr id="1148" name="Google Shape;1148;p204"/>
          <p:cNvPicPr preferRelativeResize="0"/>
          <p:nvPr/>
        </p:nvPicPr>
        <p:blipFill>
          <a:blip r:embed="rId4">
            <a:alphaModFix/>
          </a:blip>
          <a:stretch>
            <a:fillRect/>
          </a:stretch>
        </p:blipFill>
        <p:spPr>
          <a:xfrm>
            <a:off x="555742" y="639609"/>
            <a:ext cx="7984479" cy="397128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2" name="Shape 1152"/>
        <p:cNvGrpSpPr/>
        <p:nvPr/>
      </p:nvGrpSpPr>
      <p:grpSpPr>
        <a:xfrm>
          <a:off x="0" y="0"/>
          <a:ext cx="0" cy="0"/>
          <a:chOff x="0" y="0"/>
          <a:chExt cx="0" cy="0"/>
        </a:xfrm>
      </p:grpSpPr>
      <p:pic>
        <p:nvPicPr>
          <p:cNvPr id="1153" name="Google Shape;1153;p205"/>
          <p:cNvPicPr preferRelativeResize="0"/>
          <p:nvPr/>
        </p:nvPicPr>
        <p:blipFill>
          <a:blip r:embed="rId3">
            <a:alphaModFix/>
          </a:blip>
          <a:stretch>
            <a:fillRect/>
          </a:stretch>
        </p:blipFill>
        <p:spPr>
          <a:xfrm>
            <a:off x="749459" y="1236439"/>
            <a:ext cx="7349434" cy="3679614"/>
          </a:xfrm>
          <a:prstGeom prst="rect">
            <a:avLst/>
          </a:prstGeom>
          <a:noFill/>
          <a:ln>
            <a:noFill/>
          </a:ln>
        </p:spPr>
      </p:pic>
      <p:pic>
        <p:nvPicPr>
          <p:cNvPr id="1154" name="Google Shape;1154;p205"/>
          <p:cNvPicPr preferRelativeResize="0"/>
          <p:nvPr/>
        </p:nvPicPr>
        <p:blipFill rotWithShape="1">
          <a:blip r:embed="rId4">
            <a:alphaModFix/>
          </a:blip>
          <a:srcRect b="0" l="0" r="0" t="0"/>
          <a:stretch/>
        </p:blipFill>
        <p:spPr>
          <a:xfrm>
            <a:off x="687899" y="742876"/>
            <a:ext cx="7465076" cy="4319400"/>
          </a:xfrm>
          <a:prstGeom prst="rect">
            <a:avLst/>
          </a:prstGeom>
          <a:noFill/>
          <a:ln>
            <a:noFill/>
          </a:ln>
        </p:spPr>
      </p:pic>
      <p:sp>
        <p:nvSpPr>
          <p:cNvPr id="1155" name="Google Shape;1155;p205"/>
          <p:cNvSpPr/>
          <p:nvPr/>
        </p:nvSpPr>
        <p:spPr>
          <a:xfrm>
            <a:off x="754866" y="1212362"/>
            <a:ext cx="7349400" cy="3724800"/>
          </a:xfrm>
          <a:prstGeom prst="rect">
            <a:avLst/>
          </a:prstGeom>
          <a:solidFill>
            <a:srgbClr val="09091A"/>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56" name="Google Shape;1156;p205"/>
          <p:cNvPicPr preferRelativeResize="0"/>
          <p:nvPr/>
        </p:nvPicPr>
        <p:blipFill rotWithShape="1">
          <a:blip r:embed="rId5">
            <a:alphaModFix/>
          </a:blip>
          <a:srcRect b="0" l="0" r="0" t="0"/>
          <a:stretch/>
        </p:blipFill>
        <p:spPr>
          <a:xfrm>
            <a:off x="3653349" y="2185771"/>
            <a:ext cx="1712193" cy="1651562"/>
          </a:xfrm>
          <a:prstGeom prst="rect">
            <a:avLst/>
          </a:prstGeom>
          <a:noFill/>
          <a:ln>
            <a:noFill/>
          </a:ln>
        </p:spPr>
      </p:pic>
      <p:sp>
        <p:nvSpPr>
          <p:cNvPr id="1157" name="Google Shape;1157;p205"/>
          <p:cNvSpPr txBox="1"/>
          <p:nvPr>
            <p:ph idx="4294967295" type="title"/>
          </p:nvPr>
        </p:nvSpPr>
        <p:spPr>
          <a:xfrm>
            <a:off x="343925" y="91450"/>
            <a:ext cx="8330700" cy="6231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None/>
            </a:pPr>
            <a:r>
              <a:rPr lang="en"/>
              <a:t>Sometimes the web application looks like this …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1" name="Shape 1161"/>
        <p:cNvGrpSpPr/>
        <p:nvPr/>
      </p:nvGrpSpPr>
      <p:grpSpPr>
        <a:xfrm>
          <a:off x="0" y="0"/>
          <a:ext cx="0" cy="0"/>
          <a:chOff x="0" y="0"/>
          <a:chExt cx="0" cy="0"/>
        </a:xfrm>
      </p:grpSpPr>
      <p:pic>
        <p:nvPicPr>
          <p:cNvPr id="1162" name="Google Shape;1162;p206"/>
          <p:cNvPicPr preferRelativeResize="0"/>
          <p:nvPr/>
        </p:nvPicPr>
        <p:blipFill>
          <a:blip r:embed="rId3">
            <a:alphaModFix/>
          </a:blip>
          <a:stretch>
            <a:fillRect/>
          </a:stretch>
        </p:blipFill>
        <p:spPr>
          <a:xfrm>
            <a:off x="2382560" y="883651"/>
            <a:ext cx="5234466" cy="3925850"/>
          </a:xfrm>
          <a:prstGeom prst="rect">
            <a:avLst/>
          </a:prstGeom>
          <a:noFill/>
          <a:ln>
            <a:noFill/>
          </a:ln>
        </p:spPr>
      </p:pic>
      <p:sp>
        <p:nvSpPr>
          <p:cNvPr id="1163" name="Google Shape;1163;p206"/>
          <p:cNvSpPr txBox="1"/>
          <p:nvPr>
            <p:ph type="title"/>
          </p:nvPr>
        </p:nvSpPr>
        <p:spPr>
          <a:xfrm>
            <a:off x="1601500" y="85350"/>
            <a:ext cx="6291000" cy="7674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None/>
            </a:pPr>
            <a:r>
              <a:rPr lang="en"/>
              <a:t>Complex architectures makes it hard to find the root cause</a:t>
            </a:r>
            <a:endParaRPr/>
          </a:p>
        </p:txBody>
      </p:sp>
      <p:pic>
        <p:nvPicPr>
          <p:cNvPr id="1164" name="Google Shape;1164;p206"/>
          <p:cNvPicPr preferRelativeResize="0"/>
          <p:nvPr/>
        </p:nvPicPr>
        <p:blipFill>
          <a:blip r:embed="rId4">
            <a:alphaModFix/>
          </a:blip>
          <a:stretch>
            <a:fillRect/>
          </a:stretch>
        </p:blipFill>
        <p:spPr>
          <a:xfrm rot="-5400000">
            <a:off x="1379173" y="1879461"/>
            <a:ext cx="1648326" cy="164832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8" name="Shape 1168"/>
        <p:cNvGrpSpPr/>
        <p:nvPr/>
      </p:nvGrpSpPr>
      <p:grpSpPr>
        <a:xfrm>
          <a:off x="0" y="0"/>
          <a:ext cx="0" cy="0"/>
          <a:chOff x="0" y="0"/>
          <a:chExt cx="0" cy="0"/>
        </a:xfrm>
      </p:grpSpPr>
      <p:sp>
        <p:nvSpPr>
          <p:cNvPr id="1169" name="Google Shape;1169;p207"/>
          <p:cNvSpPr txBox="1"/>
          <p:nvPr>
            <p:ph type="title"/>
          </p:nvPr>
        </p:nvSpPr>
        <p:spPr>
          <a:xfrm>
            <a:off x="343932" y="91441"/>
            <a:ext cx="7962000" cy="7674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
              <a:t>Elastic makes it easy</a:t>
            </a:r>
            <a:endParaRPr/>
          </a:p>
        </p:txBody>
      </p:sp>
      <p:pic>
        <p:nvPicPr>
          <p:cNvPr id="1170" name="Google Shape;1170;p207"/>
          <p:cNvPicPr preferRelativeResize="0"/>
          <p:nvPr/>
        </p:nvPicPr>
        <p:blipFill>
          <a:blip r:embed="rId3">
            <a:alphaModFix/>
          </a:blip>
          <a:stretch>
            <a:fillRect/>
          </a:stretch>
        </p:blipFill>
        <p:spPr>
          <a:xfrm>
            <a:off x="447722" y="2553022"/>
            <a:ext cx="3919725" cy="954175"/>
          </a:xfrm>
          <a:prstGeom prst="rect">
            <a:avLst/>
          </a:prstGeom>
          <a:noFill/>
          <a:ln>
            <a:noFill/>
          </a:ln>
        </p:spPr>
      </p:pic>
      <p:sp>
        <p:nvSpPr>
          <p:cNvPr id="1171" name="Google Shape;1171;p207"/>
          <p:cNvSpPr txBox="1"/>
          <p:nvPr/>
        </p:nvSpPr>
        <p:spPr>
          <a:xfrm>
            <a:off x="399825" y="2077525"/>
            <a:ext cx="4075200" cy="47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solidFill>
                  <a:schemeClr val="accent4"/>
                </a:solidFill>
                <a:latin typeface="Open Sans"/>
                <a:ea typeface="Open Sans"/>
                <a:cs typeface="Open Sans"/>
                <a:sym typeface="Open Sans"/>
              </a:rPr>
              <a:t>Caution</a:t>
            </a:r>
            <a:endParaRPr b="1" sz="1600">
              <a:solidFill>
                <a:schemeClr val="accent4"/>
              </a:solidFill>
              <a:latin typeface="Open Sans"/>
              <a:ea typeface="Open Sans"/>
              <a:cs typeface="Open Sans"/>
              <a:sym typeface="Open Sans"/>
            </a:endParaRPr>
          </a:p>
        </p:txBody>
      </p:sp>
      <p:pic>
        <p:nvPicPr>
          <p:cNvPr id="1172" name="Google Shape;1172;p207"/>
          <p:cNvPicPr preferRelativeResize="0"/>
          <p:nvPr/>
        </p:nvPicPr>
        <p:blipFill>
          <a:blip r:embed="rId4">
            <a:alphaModFix/>
          </a:blip>
          <a:stretch>
            <a:fillRect/>
          </a:stretch>
        </p:blipFill>
        <p:spPr>
          <a:xfrm>
            <a:off x="4830627" y="1240705"/>
            <a:ext cx="3816474" cy="2972275"/>
          </a:xfrm>
          <a:prstGeom prst="rect">
            <a:avLst/>
          </a:prstGeom>
          <a:noFill/>
          <a:ln>
            <a:noFill/>
          </a:ln>
        </p:spPr>
      </p:pic>
      <p:cxnSp>
        <p:nvCxnSpPr>
          <p:cNvPr id="1173" name="Google Shape;1173;p207"/>
          <p:cNvCxnSpPr>
            <a:stCxn id="1170" idx="3"/>
          </p:cNvCxnSpPr>
          <p:nvPr/>
        </p:nvCxnSpPr>
        <p:spPr>
          <a:xfrm flipH="1" rot="10800000">
            <a:off x="4367447" y="2197909"/>
            <a:ext cx="1501200" cy="832200"/>
          </a:xfrm>
          <a:prstGeom prst="curvedConnector3">
            <a:avLst>
              <a:gd fmla="val 50000" name="adj1"/>
            </a:avLst>
          </a:prstGeom>
          <a:noFill/>
          <a:ln cap="flat" cmpd="sng" w="9525">
            <a:solidFill>
              <a:schemeClr val="accent4"/>
            </a:solidFill>
            <a:prstDash val="solid"/>
            <a:round/>
            <a:headEnd len="med" w="med" type="none"/>
            <a:tailEnd len="med" w="med" type="triangle"/>
          </a:ln>
        </p:spPr>
      </p:cxn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7" name="Shape 1177"/>
        <p:cNvGrpSpPr/>
        <p:nvPr/>
      </p:nvGrpSpPr>
      <p:grpSpPr>
        <a:xfrm>
          <a:off x="0" y="0"/>
          <a:ext cx="0" cy="0"/>
          <a:chOff x="0" y="0"/>
          <a:chExt cx="0" cy="0"/>
        </a:xfrm>
      </p:grpSpPr>
      <p:sp>
        <p:nvSpPr>
          <p:cNvPr id="1178" name="Google Shape;1178;p208"/>
          <p:cNvSpPr txBox="1"/>
          <p:nvPr>
            <p:ph type="title"/>
          </p:nvPr>
        </p:nvSpPr>
        <p:spPr>
          <a:xfrm>
            <a:off x="501725" y="1402175"/>
            <a:ext cx="2872800" cy="708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1400">
                <a:latin typeface="Inter SemiBold"/>
                <a:ea typeface="Inter SemiBold"/>
                <a:cs typeface="Inter SemiBold"/>
                <a:sym typeface="Inter SemiBold"/>
              </a:rPr>
              <a:t>BEST PLATFORM FOR</a:t>
            </a:r>
            <a:endParaRPr sz="1400">
              <a:latin typeface="Inter SemiBold"/>
              <a:ea typeface="Inter SemiBold"/>
              <a:cs typeface="Inter SemiBold"/>
              <a:sym typeface="Inter SemiBold"/>
            </a:endParaRPr>
          </a:p>
          <a:p>
            <a:pPr indent="0" lvl="0" marL="0" rtl="0" algn="l">
              <a:spcBef>
                <a:spcPts val="0"/>
              </a:spcBef>
              <a:spcAft>
                <a:spcPts val="0"/>
              </a:spcAft>
              <a:buNone/>
            </a:pPr>
            <a:r>
              <a:rPr lang="en" sz="3200">
                <a:solidFill>
                  <a:schemeClr val="lt1"/>
                </a:solidFill>
              </a:rPr>
              <a:t>Observability</a:t>
            </a:r>
            <a:endParaRPr sz="3200">
              <a:solidFill>
                <a:schemeClr val="lt1"/>
              </a:solidFill>
            </a:endParaRPr>
          </a:p>
        </p:txBody>
      </p:sp>
      <p:sp>
        <p:nvSpPr>
          <p:cNvPr id="1179" name="Google Shape;1179;p208"/>
          <p:cNvSpPr txBox="1"/>
          <p:nvPr>
            <p:ph idx="4294967295" type="subTitle"/>
          </p:nvPr>
        </p:nvSpPr>
        <p:spPr>
          <a:xfrm>
            <a:off x="5848175" y="808650"/>
            <a:ext cx="2448600" cy="7881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b="1" sz="1000">
              <a:solidFill>
                <a:schemeClr val="lt1"/>
              </a:solidFill>
            </a:endParaRPr>
          </a:p>
          <a:p>
            <a:pPr indent="0" lvl="0" marL="0" rtl="0" algn="l">
              <a:lnSpc>
                <a:spcPct val="100000"/>
              </a:lnSpc>
              <a:spcBef>
                <a:spcPts val="400"/>
              </a:spcBef>
              <a:spcAft>
                <a:spcPts val="800"/>
              </a:spcAft>
              <a:buNone/>
            </a:pPr>
            <a:r>
              <a:rPr b="1" lang="en" sz="1400"/>
              <a:t>Elastic </a:t>
            </a:r>
            <a:r>
              <a:rPr lang="en" sz="1400"/>
              <a:t>enables correlation of logs, metrics, and </a:t>
            </a:r>
            <a:br>
              <a:rPr lang="en" sz="1400"/>
            </a:br>
            <a:r>
              <a:rPr lang="en" sz="1400"/>
              <a:t>application traces (APM)</a:t>
            </a:r>
            <a:endParaRPr sz="1400"/>
          </a:p>
        </p:txBody>
      </p:sp>
      <p:sp>
        <p:nvSpPr>
          <p:cNvPr id="1180" name="Google Shape;1180;p208"/>
          <p:cNvSpPr txBox="1"/>
          <p:nvPr>
            <p:ph idx="4294967295" type="subTitle"/>
          </p:nvPr>
        </p:nvSpPr>
        <p:spPr>
          <a:xfrm>
            <a:off x="5848175" y="2110225"/>
            <a:ext cx="2170200" cy="1018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b="1" sz="1400">
              <a:solidFill>
                <a:schemeClr val="lt1"/>
              </a:solidFill>
            </a:endParaRPr>
          </a:p>
          <a:p>
            <a:pPr indent="0" lvl="0" marL="0" rtl="0" algn="l">
              <a:lnSpc>
                <a:spcPct val="100000"/>
              </a:lnSpc>
              <a:spcBef>
                <a:spcPts val="0"/>
              </a:spcBef>
              <a:spcAft>
                <a:spcPts val="800"/>
              </a:spcAft>
              <a:buNone/>
            </a:pPr>
            <a:r>
              <a:rPr b="1" lang="en" sz="1400"/>
              <a:t>Elastic </a:t>
            </a:r>
            <a:r>
              <a:rPr lang="en" sz="1400"/>
              <a:t>improves IT operations efficiency and reduces mean time to resolution (MTTR)</a:t>
            </a:r>
            <a:endParaRPr sz="1400"/>
          </a:p>
        </p:txBody>
      </p:sp>
      <p:sp>
        <p:nvSpPr>
          <p:cNvPr id="1181" name="Google Shape;1181;p208"/>
          <p:cNvSpPr txBox="1"/>
          <p:nvPr>
            <p:ph idx="4294967295" type="subTitle"/>
          </p:nvPr>
        </p:nvSpPr>
        <p:spPr>
          <a:xfrm>
            <a:off x="5848175" y="3411800"/>
            <a:ext cx="2571600" cy="11145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b="1" sz="1400">
              <a:solidFill>
                <a:schemeClr val="lt1"/>
              </a:solidFill>
            </a:endParaRPr>
          </a:p>
          <a:p>
            <a:pPr indent="0" lvl="0" marL="0" rtl="0" algn="l">
              <a:lnSpc>
                <a:spcPct val="100000"/>
              </a:lnSpc>
              <a:spcBef>
                <a:spcPts val="0"/>
              </a:spcBef>
              <a:spcAft>
                <a:spcPts val="800"/>
              </a:spcAft>
              <a:buNone/>
            </a:pPr>
            <a:r>
              <a:rPr b="1" lang="en" sz="1400"/>
              <a:t>Elastic </a:t>
            </a:r>
            <a:r>
              <a:rPr lang="en" sz="1400"/>
              <a:t>provides actionable insights to meet business objectives</a:t>
            </a:r>
            <a:endParaRPr sz="1400"/>
          </a:p>
        </p:txBody>
      </p:sp>
      <p:pic>
        <p:nvPicPr>
          <p:cNvPr id="1182" name="Google Shape;1182;p208"/>
          <p:cNvPicPr preferRelativeResize="0"/>
          <p:nvPr/>
        </p:nvPicPr>
        <p:blipFill rotWithShape="1">
          <a:blip r:embed="rId3">
            <a:alphaModFix/>
          </a:blip>
          <a:srcRect b="58542" l="4346" r="63787" t="0"/>
          <a:stretch/>
        </p:blipFill>
        <p:spPr>
          <a:xfrm>
            <a:off x="0" y="0"/>
            <a:ext cx="1801876" cy="1318625"/>
          </a:xfrm>
          <a:prstGeom prst="rect">
            <a:avLst/>
          </a:prstGeom>
          <a:noFill/>
          <a:ln>
            <a:noFill/>
          </a:ln>
        </p:spPr>
      </p:pic>
      <p:sp>
        <p:nvSpPr>
          <p:cNvPr id="1183" name="Google Shape;1183;p208"/>
          <p:cNvSpPr/>
          <p:nvPr/>
        </p:nvSpPr>
        <p:spPr>
          <a:xfrm rot="10800000">
            <a:off x="2998900" y="836250"/>
            <a:ext cx="567000" cy="130200"/>
          </a:xfrm>
          <a:prstGeom prst="rect">
            <a:avLst/>
          </a:prstGeom>
          <a:solidFill>
            <a:srgbClr val="2944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208"/>
          <p:cNvSpPr/>
          <p:nvPr/>
        </p:nvSpPr>
        <p:spPr>
          <a:xfrm>
            <a:off x="2653300" y="585650"/>
            <a:ext cx="912600" cy="130200"/>
          </a:xfrm>
          <a:prstGeom prst="rect">
            <a:avLst/>
          </a:prstGeom>
          <a:solidFill>
            <a:srgbClr val="182C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208"/>
          <p:cNvSpPr/>
          <p:nvPr/>
        </p:nvSpPr>
        <p:spPr>
          <a:xfrm>
            <a:off x="1916525" y="4783125"/>
            <a:ext cx="1253100" cy="3603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208"/>
          <p:cNvSpPr/>
          <p:nvPr/>
        </p:nvSpPr>
        <p:spPr>
          <a:xfrm>
            <a:off x="468650" y="2860900"/>
            <a:ext cx="1546200" cy="1335000"/>
          </a:xfrm>
          <a:prstGeom prst="roundRect">
            <a:avLst>
              <a:gd fmla="val 8590" name="adj"/>
            </a:avLst>
          </a:prstGeom>
          <a:solidFill>
            <a:schemeClr val="lt2"/>
          </a:solidFill>
          <a:ln cap="flat" cmpd="sng" w="28575">
            <a:solidFill>
              <a:srgbClr val="2944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208"/>
          <p:cNvSpPr/>
          <p:nvPr/>
        </p:nvSpPr>
        <p:spPr>
          <a:xfrm>
            <a:off x="563150" y="3006750"/>
            <a:ext cx="393000" cy="1082700"/>
          </a:xfrm>
          <a:prstGeom prst="rect">
            <a:avLst/>
          </a:prstGeom>
          <a:solidFill>
            <a:srgbClr val="2944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208"/>
          <p:cNvSpPr/>
          <p:nvPr/>
        </p:nvSpPr>
        <p:spPr>
          <a:xfrm>
            <a:off x="1476225" y="3006750"/>
            <a:ext cx="393000" cy="1082700"/>
          </a:xfrm>
          <a:prstGeom prst="rect">
            <a:avLst/>
          </a:prstGeom>
          <a:solidFill>
            <a:srgbClr val="2944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208"/>
          <p:cNvSpPr/>
          <p:nvPr/>
        </p:nvSpPr>
        <p:spPr>
          <a:xfrm>
            <a:off x="1574425" y="3448125"/>
            <a:ext cx="260400" cy="155700"/>
          </a:xfrm>
          <a:prstGeom prst="rect">
            <a:avLst/>
          </a:prstGeom>
          <a:solidFill>
            <a:srgbClr val="0077CC">
              <a:alpha val="553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208"/>
          <p:cNvSpPr/>
          <p:nvPr/>
        </p:nvSpPr>
        <p:spPr>
          <a:xfrm>
            <a:off x="1574425" y="3656875"/>
            <a:ext cx="260400" cy="155700"/>
          </a:xfrm>
          <a:prstGeom prst="rect">
            <a:avLst/>
          </a:prstGeom>
          <a:solidFill>
            <a:srgbClr val="0077CC">
              <a:alpha val="553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208"/>
          <p:cNvSpPr/>
          <p:nvPr/>
        </p:nvSpPr>
        <p:spPr>
          <a:xfrm>
            <a:off x="1574425" y="3865625"/>
            <a:ext cx="260400" cy="155700"/>
          </a:xfrm>
          <a:prstGeom prst="rect">
            <a:avLst/>
          </a:prstGeom>
          <a:solidFill>
            <a:srgbClr val="0077CC">
              <a:alpha val="553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208"/>
          <p:cNvSpPr/>
          <p:nvPr/>
        </p:nvSpPr>
        <p:spPr>
          <a:xfrm>
            <a:off x="627075" y="3448125"/>
            <a:ext cx="282000" cy="155700"/>
          </a:xfrm>
          <a:prstGeom prst="rect">
            <a:avLst/>
          </a:prstGeom>
          <a:solidFill>
            <a:srgbClr val="0077CC">
              <a:alpha val="553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208"/>
          <p:cNvSpPr/>
          <p:nvPr/>
        </p:nvSpPr>
        <p:spPr>
          <a:xfrm>
            <a:off x="627075" y="3656875"/>
            <a:ext cx="282000" cy="155700"/>
          </a:xfrm>
          <a:prstGeom prst="rect">
            <a:avLst/>
          </a:prstGeom>
          <a:solidFill>
            <a:srgbClr val="0077CC">
              <a:alpha val="553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208"/>
          <p:cNvSpPr/>
          <p:nvPr/>
        </p:nvSpPr>
        <p:spPr>
          <a:xfrm>
            <a:off x="627075" y="3865625"/>
            <a:ext cx="282000" cy="155700"/>
          </a:xfrm>
          <a:prstGeom prst="rect">
            <a:avLst/>
          </a:prstGeom>
          <a:solidFill>
            <a:srgbClr val="0077CC">
              <a:alpha val="553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5" name="Google Shape;1195;p208"/>
          <p:cNvGrpSpPr/>
          <p:nvPr/>
        </p:nvGrpSpPr>
        <p:grpSpPr>
          <a:xfrm>
            <a:off x="946910" y="2758175"/>
            <a:ext cx="573300" cy="1579800"/>
            <a:chOff x="2256425" y="2260975"/>
            <a:chExt cx="573300" cy="1579800"/>
          </a:xfrm>
        </p:grpSpPr>
        <p:sp>
          <p:nvSpPr>
            <p:cNvPr id="1196" name="Google Shape;1196;p208"/>
            <p:cNvSpPr/>
            <p:nvPr/>
          </p:nvSpPr>
          <p:spPr>
            <a:xfrm>
              <a:off x="2256425" y="2260975"/>
              <a:ext cx="573300" cy="1579800"/>
            </a:xfrm>
            <a:prstGeom prst="rect">
              <a:avLst/>
            </a:prstGeom>
            <a:solidFill>
              <a:srgbClr val="294492"/>
            </a:solidFill>
            <a:ln cap="flat" cmpd="sng" w="19050">
              <a:solidFill>
                <a:srgbClr val="0077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208"/>
            <p:cNvSpPr/>
            <p:nvPr/>
          </p:nvSpPr>
          <p:spPr>
            <a:xfrm>
              <a:off x="2308994" y="2950925"/>
              <a:ext cx="479400" cy="155700"/>
            </a:xfrm>
            <a:prstGeom prst="rect">
              <a:avLst/>
            </a:prstGeom>
            <a:solidFill>
              <a:srgbClr val="0077CC">
                <a:alpha val="553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208"/>
            <p:cNvSpPr/>
            <p:nvPr/>
          </p:nvSpPr>
          <p:spPr>
            <a:xfrm>
              <a:off x="2308994" y="3159675"/>
              <a:ext cx="479400" cy="155700"/>
            </a:xfrm>
            <a:prstGeom prst="rect">
              <a:avLst/>
            </a:prstGeom>
            <a:solidFill>
              <a:srgbClr val="0077CC">
                <a:alpha val="553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208"/>
            <p:cNvSpPr/>
            <p:nvPr/>
          </p:nvSpPr>
          <p:spPr>
            <a:xfrm>
              <a:off x="2308994" y="3368425"/>
              <a:ext cx="479400" cy="155700"/>
            </a:xfrm>
            <a:prstGeom prst="rect">
              <a:avLst/>
            </a:prstGeom>
            <a:solidFill>
              <a:srgbClr val="0077CC">
                <a:alpha val="553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00" name="Google Shape;1200;p208"/>
            <p:cNvPicPr preferRelativeResize="0"/>
            <p:nvPr/>
          </p:nvPicPr>
          <p:blipFill>
            <a:blip r:embed="rId4">
              <a:alphaModFix/>
            </a:blip>
            <a:stretch>
              <a:fillRect/>
            </a:stretch>
          </p:blipFill>
          <p:spPr>
            <a:xfrm>
              <a:off x="2389300" y="2449100"/>
              <a:ext cx="307700" cy="327328"/>
            </a:xfrm>
            <a:prstGeom prst="rect">
              <a:avLst/>
            </a:prstGeom>
            <a:noFill/>
            <a:ln>
              <a:noFill/>
            </a:ln>
          </p:spPr>
        </p:pic>
      </p:grpSp>
      <p:pic>
        <p:nvPicPr>
          <p:cNvPr id="1201" name="Google Shape;1201;p208"/>
          <p:cNvPicPr preferRelativeResize="0"/>
          <p:nvPr/>
        </p:nvPicPr>
        <p:blipFill>
          <a:blip r:embed="rId5">
            <a:alphaModFix/>
          </a:blip>
          <a:stretch>
            <a:fillRect/>
          </a:stretch>
        </p:blipFill>
        <p:spPr>
          <a:xfrm>
            <a:off x="4651965" y="2201374"/>
            <a:ext cx="971974" cy="952953"/>
          </a:xfrm>
          <a:prstGeom prst="rect">
            <a:avLst/>
          </a:prstGeom>
          <a:noFill/>
          <a:ln>
            <a:noFill/>
          </a:ln>
        </p:spPr>
      </p:pic>
      <p:pic>
        <p:nvPicPr>
          <p:cNvPr id="1202" name="Google Shape;1202;p208"/>
          <p:cNvPicPr preferRelativeResize="0"/>
          <p:nvPr/>
        </p:nvPicPr>
        <p:blipFill>
          <a:blip r:embed="rId6">
            <a:alphaModFix/>
          </a:blip>
          <a:stretch>
            <a:fillRect/>
          </a:stretch>
        </p:blipFill>
        <p:spPr>
          <a:xfrm>
            <a:off x="4661476" y="3492574"/>
            <a:ext cx="952953" cy="952953"/>
          </a:xfrm>
          <a:prstGeom prst="rect">
            <a:avLst/>
          </a:prstGeom>
          <a:noFill/>
          <a:ln>
            <a:noFill/>
          </a:ln>
        </p:spPr>
      </p:pic>
      <p:pic>
        <p:nvPicPr>
          <p:cNvPr id="1203" name="Google Shape;1203;p208"/>
          <p:cNvPicPr preferRelativeResize="0"/>
          <p:nvPr/>
        </p:nvPicPr>
        <p:blipFill>
          <a:blip r:embed="rId7">
            <a:alphaModFix/>
          </a:blip>
          <a:stretch>
            <a:fillRect/>
          </a:stretch>
        </p:blipFill>
        <p:spPr>
          <a:xfrm>
            <a:off x="4635378" y="924850"/>
            <a:ext cx="971975" cy="9719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7" name="Shape 1207"/>
        <p:cNvGrpSpPr/>
        <p:nvPr/>
      </p:nvGrpSpPr>
      <p:grpSpPr>
        <a:xfrm>
          <a:off x="0" y="0"/>
          <a:ext cx="0" cy="0"/>
          <a:chOff x="0" y="0"/>
          <a:chExt cx="0" cy="0"/>
        </a:xfrm>
      </p:grpSpPr>
      <p:sp>
        <p:nvSpPr>
          <p:cNvPr id="1208" name="Google Shape;1208;p209"/>
          <p:cNvSpPr txBox="1"/>
          <p:nvPr>
            <p:ph type="title"/>
          </p:nvPr>
        </p:nvSpPr>
        <p:spPr>
          <a:xfrm>
            <a:off x="647700" y="1412807"/>
            <a:ext cx="7848600" cy="2317800"/>
          </a:xfrm>
          <a:prstGeom prst="rect">
            <a:avLst/>
          </a:prstGeom>
        </p:spPr>
        <p:txBody>
          <a:bodyPr anchorCtr="1" anchor="ctr" bIns="45700" lIns="0" spcFirstLastPara="1" rIns="0" wrap="square" tIns="45700">
            <a:noAutofit/>
          </a:bodyPr>
          <a:lstStyle/>
          <a:p>
            <a:pPr indent="0" lvl="0" marL="0" rtl="0" algn="ctr">
              <a:spcBef>
                <a:spcPts val="0"/>
              </a:spcBef>
              <a:spcAft>
                <a:spcPts val="0"/>
              </a:spcAft>
              <a:buNone/>
            </a:pPr>
            <a:r>
              <a:rPr lang="en"/>
              <a:t>Demo</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2" name="Shape 1212"/>
        <p:cNvGrpSpPr/>
        <p:nvPr/>
      </p:nvGrpSpPr>
      <p:grpSpPr>
        <a:xfrm>
          <a:off x="0" y="0"/>
          <a:ext cx="0" cy="0"/>
          <a:chOff x="0" y="0"/>
          <a:chExt cx="0" cy="0"/>
        </a:xfrm>
      </p:grpSpPr>
      <p:sp>
        <p:nvSpPr>
          <p:cNvPr id="1213" name="Google Shape;1213;p210"/>
          <p:cNvSpPr txBox="1"/>
          <p:nvPr>
            <p:ph idx="4294967295" type="title"/>
          </p:nvPr>
        </p:nvSpPr>
        <p:spPr>
          <a:xfrm>
            <a:off x="571500" y="352554"/>
            <a:ext cx="7236900" cy="810300"/>
          </a:xfrm>
          <a:prstGeom prst="rect">
            <a:avLst/>
          </a:prstGeom>
        </p:spPr>
        <p:txBody>
          <a:bodyPr anchorCtr="0" anchor="t" bIns="91425" lIns="91425" spcFirstLastPara="1" rIns="91425" wrap="square" tIns="91425">
            <a:noAutofit/>
          </a:bodyPr>
          <a:lstStyle/>
          <a:p>
            <a:pPr indent="0" lvl="0" marL="0" rtl="0" algn="l">
              <a:spcBef>
                <a:spcPts val="0"/>
              </a:spcBef>
              <a:spcAft>
                <a:spcPts val="400"/>
              </a:spcAft>
              <a:buNone/>
            </a:pPr>
            <a:r>
              <a:rPr lang="en"/>
              <a:t>Why many has </a:t>
            </a:r>
            <a:r>
              <a:rPr lang="en"/>
              <a:t>chosen</a:t>
            </a:r>
            <a:r>
              <a:rPr lang="en"/>
              <a:t> Elastic Cloud on Azure</a:t>
            </a:r>
            <a:endParaRPr b="1" sz="1800">
              <a:solidFill>
                <a:schemeClr val="accent1"/>
              </a:solidFill>
              <a:latin typeface="Inter"/>
              <a:ea typeface="Inter"/>
              <a:cs typeface="Inter"/>
              <a:sym typeface="Inter"/>
            </a:endParaRPr>
          </a:p>
        </p:txBody>
      </p:sp>
      <p:sp>
        <p:nvSpPr>
          <p:cNvPr id="1214" name="Google Shape;1214;p210"/>
          <p:cNvSpPr txBox="1"/>
          <p:nvPr/>
        </p:nvSpPr>
        <p:spPr>
          <a:xfrm>
            <a:off x="513300" y="1670175"/>
            <a:ext cx="4053900" cy="31584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60000"/>
              </a:lnSpc>
              <a:spcBef>
                <a:spcPts val="0"/>
              </a:spcBef>
              <a:spcAft>
                <a:spcPts val="0"/>
              </a:spcAft>
              <a:buClr>
                <a:srgbClr val="444444"/>
              </a:buClr>
              <a:buSzPts val="1400"/>
              <a:buFont typeface="Inter"/>
              <a:buChar char="●"/>
            </a:pPr>
            <a:r>
              <a:rPr lang="en">
                <a:solidFill>
                  <a:srgbClr val="444444"/>
                </a:solidFill>
                <a:latin typeface="Inter"/>
                <a:ea typeface="Inter"/>
                <a:cs typeface="Inter"/>
                <a:sym typeface="Inter"/>
              </a:rPr>
              <a:t>Logs and metrics available in one integrated UI</a:t>
            </a:r>
            <a:endParaRPr>
              <a:solidFill>
                <a:srgbClr val="444444"/>
              </a:solidFill>
              <a:latin typeface="Inter"/>
              <a:ea typeface="Inter"/>
              <a:cs typeface="Inter"/>
              <a:sym typeface="Inter"/>
            </a:endParaRPr>
          </a:p>
          <a:p>
            <a:pPr indent="-317500" lvl="0" marL="457200" marR="0" rtl="0" algn="l">
              <a:lnSpc>
                <a:spcPct val="160000"/>
              </a:lnSpc>
              <a:spcBef>
                <a:spcPts val="0"/>
              </a:spcBef>
              <a:spcAft>
                <a:spcPts val="0"/>
              </a:spcAft>
              <a:buClr>
                <a:srgbClr val="444444"/>
              </a:buClr>
              <a:buSzPts val="1400"/>
              <a:buFont typeface="Inter"/>
              <a:buChar char="●"/>
            </a:pPr>
            <a:r>
              <a:rPr lang="en">
                <a:solidFill>
                  <a:srgbClr val="444444"/>
                </a:solidFill>
                <a:latin typeface="Inter"/>
                <a:ea typeface="Inter"/>
                <a:cs typeface="Inter"/>
                <a:sym typeface="Inter"/>
              </a:rPr>
              <a:t>Lightweight</a:t>
            </a:r>
            <a:r>
              <a:rPr lang="en">
                <a:solidFill>
                  <a:srgbClr val="444444"/>
                </a:solidFill>
                <a:latin typeface="Inter"/>
                <a:ea typeface="Inter"/>
                <a:cs typeface="Inter"/>
                <a:sym typeface="Inter"/>
              </a:rPr>
              <a:t> data shippers</a:t>
            </a:r>
            <a:endParaRPr>
              <a:solidFill>
                <a:srgbClr val="444444"/>
              </a:solidFill>
              <a:latin typeface="Inter"/>
              <a:ea typeface="Inter"/>
              <a:cs typeface="Inter"/>
              <a:sym typeface="Inter"/>
            </a:endParaRPr>
          </a:p>
          <a:p>
            <a:pPr indent="-317500" lvl="0" marL="457200" marR="0" rtl="0" algn="l">
              <a:lnSpc>
                <a:spcPct val="160000"/>
              </a:lnSpc>
              <a:spcBef>
                <a:spcPts val="0"/>
              </a:spcBef>
              <a:spcAft>
                <a:spcPts val="0"/>
              </a:spcAft>
              <a:buClr>
                <a:srgbClr val="444444"/>
              </a:buClr>
              <a:buSzPts val="1400"/>
              <a:buFont typeface="Inter"/>
              <a:buChar char="●"/>
            </a:pPr>
            <a:r>
              <a:rPr lang="en">
                <a:solidFill>
                  <a:srgbClr val="444444"/>
                </a:solidFill>
                <a:latin typeface="Inter"/>
                <a:ea typeface="Inter"/>
                <a:cs typeface="Inter"/>
                <a:sym typeface="Inter"/>
              </a:rPr>
              <a:t>OOTB support for </a:t>
            </a:r>
            <a:r>
              <a:rPr lang="en">
                <a:solidFill>
                  <a:srgbClr val="444444"/>
                </a:solidFill>
                <a:latin typeface="Inter"/>
                <a:ea typeface="Inter"/>
                <a:cs typeface="Inter"/>
                <a:sym typeface="Inter"/>
              </a:rPr>
              <a:t>almost</a:t>
            </a:r>
            <a:r>
              <a:rPr lang="en">
                <a:solidFill>
                  <a:srgbClr val="444444"/>
                </a:solidFill>
                <a:latin typeface="Inter"/>
                <a:ea typeface="Inter"/>
                <a:cs typeface="Inter"/>
                <a:sym typeface="Inter"/>
              </a:rPr>
              <a:t> all M&amp;M technologies</a:t>
            </a:r>
            <a:endParaRPr>
              <a:solidFill>
                <a:srgbClr val="444444"/>
              </a:solidFill>
              <a:latin typeface="Inter"/>
              <a:ea typeface="Inter"/>
              <a:cs typeface="Inter"/>
              <a:sym typeface="Inter"/>
            </a:endParaRPr>
          </a:p>
          <a:p>
            <a:pPr indent="-317500" lvl="0" marL="457200" marR="0" rtl="0" algn="l">
              <a:lnSpc>
                <a:spcPct val="160000"/>
              </a:lnSpc>
              <a:spcBef>
                <a:spcPts val="0"/>
              </a:spcBef>
              <a:spcAft>
                <a:spcPts val="0"/>
              </a:spcAft>
              <a:buClr>
                <a:srgbClr val="444444"/>
              </a:buClr>
              <a:buSzPts val="1400"/>
              <a:buFont typeface="Inter"/>
              <a:buChar char="●"/>
            </a:pPr>
            <a:r>
              <a:rPr lang="en">
                <a:solidFill>
                  <a:srgbClr val="444444"/>
                </a:solidFill>
                <a:latin typeface="Inter"/>
                <a:ea typeface="Inter"/>
                <a:cs typeface="Inter"/>
                <a:sym typeface="Inter"/>
              </a:rPr>
              <a:t>Powerful filters on shipping AND ingest</a:t>
            </a:r>
            <a:endParaRPr>
              <a:solidFill>
                <a:srgbClr val="444444"/>
              </a:solidFill>
              <a:latin typeface="Inter"/>
              <a:ea typeface="Inter"/>
              <a:cs typeface="Inter"/>
              <a:sym typeface="Inter"/>
            </a:endParaRPr>
          </a:p>
          <a:p>
            <a:pPr indent="-317500" lvl="0" marL="457200" marR="0" rtl="0" algn="l">
              <a:lnSpc>
                <a:spcPct val="160000"/>
              </a:lnSpc>
              <a:spcBef>
                <a:spcPts val="0"/>
              </a:spcBef>
              <a:spcAft>
                <a:spcPts val="0"/>
              </a:spcAft>
              <a:buClr>
                <a:srgbClr val="444444"/>
              </a:buClr>
              <a:buSzPts val="1400"/>
              <a:buFont typeface="Inter"/>
              <a:buChar char="●"/>
            </a:pPr>
            <a:r>
              <a:rPr lang="en">
                <a:solidFill>
                  <a:srgbClr val="444444"/>
                </a:solidFill>
                <a:latin typeface="Inter"/>
                <a:ea typeface="Inter"/>
                <a:cs typeface="Inter"/>
                <a:sym typeface="Inter"/>
              </a:rPr>
              <a:t>Fine grained roles and rights mgmt</a:t>
            </a:r>
            <a:endParaRPr>
              <a:solidFill>
                <a:srgbClr val="444444"/>
              </a:solidFill>
              <a:latin typeface="Inter"/>
              <a:ea typeface="Inter"/>
              <a:cs typeface="Inter"/>
              <a:sym typeface="Inter"/>
            </a:endParaRPr>
          </a:p>
          <a:p>
            <a:pPr indent="-317500" lvl="0" marL="457200" marR="0" rtl="0" algn="l">
              <a:lnSpc>
                <a:spcPct val="160000"/>
              </a:lnSpc>
              <a:spcBef>
                <a:spcPts val="0"/>
              </a:spcBef>
              <a:spcAft>
                <a:spcPts val="0"/>
              </a:spcAft>
              <a:buClr>
                <a:srgbClr val="444444"/>
              </a:buClr>
              <a:buSzPts val="1400"/>
              <a:buFont typeface="Inter"/>
              <a:buChar char="●"/>
            </a:pPr>
            <a:r>
              <a:rPr lang="en">
                <a:solidFill>
                  <a:srgbClr val="444444"/>
                </a:solidFill>
                <a:latin typeface="Inter"/>
                <a:ea typeface="Inter"/>
                <a:cs typeface="Inter"/>
                <a:sym typeface="Inter"/>
              </a:rPr>
              <a:t>Competitive</a:t>
            </a:r>
            <a:r>
              <a:rPr lang="en">
                <a:solidFill>
                  <a:srgbClr val="444444"/>
                </a:solidFill>
                <a:latin typeface="Inter"/>
                <a:ea typeface="Inter"/>
                <a:cs typeface="Inter"/>
                <a:sym typeface="Inter"/>
              </a:rPr>
              <a:t> pricing</a:t>
            </a:r>
            <a:endParaRPr>
              <a:solidFill>
                <a:srgbClr val="444444"/>
              </a:solidFill>
              <a:latin typeface="Inter"/>
              <a:ea typeface="Inter"/>
              <a:cs typeface="Inter"/>
              <a:sym typeface="Inter"/>
            </a:endParaRPr>
          </a:p>
          <a:p>
            <a:pPr indent="-317500" lvl="0" marL="457200" marR="0" rtl="0" algn="l">
              <a:lnSpc>
                <a:spcPct val="160000"/>
              </a:lnSpc>
              <a:spcBef>
                <a:spcPts val="0"/>
              </a:spcBef>
              <a:spcAft>
                <a:spcPts val="0"/>
              </a:spcAft>
              <a:buClr>
                <a:srgbClr val="444444"/>
              </a:buClr>
              <a:buSzPts val="1400"/>
              <a:buFont typeface="Inter"/>
              <a:buChar char="●"/>
            </a:pPr>
            <a:r>
              <a:rPr lang="en">
                <a:solidFill>
                  <a:srgbClr val="444444"/>
                </a:solidFill>
                <a:latin typeface="Inter"/>
                <a:ea typeface="Inter"/>
                <a:cs typeface="Inter"/>
                <a:sym typeface="Inter"/>
              </a:rPr>
              <a:t>Inbuild and OOTB Machine learning</a:t>
            </a:r>
            <a:endParaRPr>
              <a:solidFill>
                <a:srgbClr val="444444"/>
              </a:solidFill>
              <a:latin typeface="Inter"/>
              <a:ea typeface="Inter"/>
              <a:cs typeface="Inter"/>
              <a:sym typeface="Inte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9" name="Shape 1019"/>
        <p:cNvGrpSpPr/>
        <p:nvPr/>
      </p:nvGrpSpPr>
      <p:grpSpPr>
        <a:xfrm>
          <a:off x="0" y="0"/>
          <a:ext cx="0" cy="0"/>
          <a:chOff x="0" y="0"/>
          <a:chExt cx="0" cy="0"/>
        </a:xfrm>
      </p:grpSpPr>
      <p:sp>
        <p:nvSpPr>
          <p:cNvPr id="1020" name="Google Shape;1020;p193"/>
          <p:cNvSpPr txBox="1"/>
          <p:nvPr>
            <p:ph type="title"/>
          </p:nvPr>
        </p:nvSpPr>
        <p:spPr>
          <a:xfrm>
            <a:off x="3907569" y="2081884"/>
            <a:ext cx="4294200" cy="431100"/>
          </a:xfrm>
          <a:prstGeom prst="rect">
            <a:avLst/>
          </a:prstGeom>
          <a:noFill/>
          <a:ln>
            <a:noFill/>
          </a:ln>
        </p:spPr>
        <p:txBody>
          <a:bodyPr anchorCtr="0" anchor="b" bIns="0" lIns="0" spcFirstLastPara="1" rIns="0" wrap="square" tIns="0">
            <a:spAutoFit/>
          </a:bodyPr>
          <a:lstStyle/>
          <a:p>
            <a:pPr indent="0" lvl="0" marL="0" rtl="0" algn="l">
              <a:lnSpc>
                <a:spcPct val="110000"/>
              </a:lnSpc>
              <a:spcBef>
                <a:spcPts val="0"/>
              </a:spcBef>
              <a:spcAft>
                <a:spcPts val="0"/>
              </a:spcAft>
              <a:buClr>
                <a:srgbClr val="08023F"/>
              </a:buClr>
              <a:buSzPts val="2800"/>
              <a:buFont typeface="Quattrocento Sans"/>
              <a:buNone/>
            </a:pPr>
            <a:r>
              <a:rPr b="1" lang="en" sz="2800"/>
              <a:t>Ashish Tiwari</a:t>
            </a:r>
            <a:endParaRPr/>
          </a:p>
        </p:txBody>
      </p:sp>
      <p:sp>
        <p:nvSpPr>
          <p:cNvPr id="1021" name="Google Shape;1021;p193"/>
          <p:cNvSpPr txBox="1"/>
          <p:nvPr>
            <p:ph idx="1" type="body"/>
          </p:nvPr>
        </p:nvSpPr>
        <p:spPr>
          <a:xfrm>
            <a:off x="3907570" y="2812793"/>
            <a:ext cx="3429000" cy="6312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Clr>
                <a:srgbClr val="08023F"/>
              </a:buClr>
              <a:buSzPts val="1400"/>
              <a:buNone/>
            </a:pPr>
            <a:r>
              <a:rPr lang="en"/>
              <a:t>Senior Developer Advocate</a:t>
            </a:r>
            <a:r>
              <a:rPr lang="en" sz="1500">
                <a:latin typeface="Quattrocento Sans"/>
                <a:ea typeface="Quattrocento Sans"/>
                <a:cs typeface="Quattrocento Sans"/>
                <a:sym typeface="Quattrocento Sans"/>
              </a:rPr>
              <a:t>, </a:t>
            </a:r>
            <a:r>
              <a:rPr lang="en"/>
              <a:t>Elastic</a:t>
            </a:r>
            <a:br>
              <a:rPr lang="en"/>
            </a:br>
            <a:br>
              <a:rPr lang="en"/>
            </a:br>
            <a:r>
              <a:rPr b="1" lang="en" sz="1100"/>
              <a:t>@_ashish_tiwari | ashish.one</a:t>
            </a:r>
            <a:endParaRPr b="1" sz="1100"/>
          </a:p>
        </p:txBody>
      </p:sp>
      <p:pic>
        <p:nvPicPr>
          <p:cNvPr id="1022" name="Google Shape;1022;p193"/>
          <p:cNvPicPr preferRelativeResize="0"/>
          <p:nvPr/>
        </p:nvPicPr>
        <p:blipFill rotWithShape="1">
          <a:blip r:embed="rId3">
            <a:alphaModFix/>
          </a:blip>
          <a:srcRect b="17497" l="24725" r="19270" t="1418"/>
          <a:stretch/>
        </p:blipFill>
        <p:spPr>
          <a:xfrm>
            <a:off x="1214075" y="1775625"/>
            <a:ext cx="2017500" cy="2008500"/>
          </a:xfrm>
          <a:prstGeom prst="ellipse">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8" name="Shape 1218"/>
        <p:cNvGrpSpPr/>
        <p:nvPr/>
      </p:nvGrpSpPr>
      <p:grpSpPr>
        <a:xfrm>
          <a:off x="0" y="0"/>
          <a:ext cx="0" cy="0"/>
          <a:chOff x="0" y="0"/>
          <a:chExt cx="0" cy="0"/>
        </a:xfrm>
      </p:grpSpPr>
      <p:pic>
        <p:nvPicPr>
          <p:cNvPr id="1219" name="Google Shape;1219;p211"/>
          <p:cNvPicPr preferRelativeResize="0"/>
          <p:nvPr/>
        </p:nvPicPr>
        <p:blipFill rotWithShape="1">
          <a:blip r:embed="rId3">
            <a:alphaModFix/>
          </a:blip>
          <a:srcRect b="0" l="0" r="0" t="0"/>
          <a:stretch/>
        </p:blipFill>
        <p:spPr>
          <a:xfrm>
            <a:off x="392950" y="156225"/>
            <a:ext cx="8353324" cy="4588325"/>
          </a:xfrm>
          <a:prstGeom prst="rect">
            <a:avLst/>
          </a:prstGeom>
          <a:noFill/>
          <a:ln>
            <a:noFill/>
          </a:ln>
        </p:spPr>
      </p:pic>
      <p:pic>
        <p:nvPicPr>
          <p:cNvPr id="1220" name="Google Shape;1220;p211"/>
          <p:cNvPicPr preferRelativeResize="0"/>
          <p:nvPr/>
        </p:nvPicPr>
        <p:blipFill>
          <a:blip r:embed="rId4">
            <a:alphaModFix/>
          </a:blip>
          <a:stretch>
            <a:fillRect/>
          </a:stretch>
        </p:blipFill>
        <p:spPr>
          <a:xfrm>
            <a:off x="555742" y="639609"/>
            <a:ext cx="7984479" cy="397128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4" name="Shape 1224"/>
        <p:cNvGrpSpPr/>
        <p:nvPr/>
      </p:nvGrpSpPr>
      <p:grpSpPr>
        <a:xfrm>
          <a:off x="0" y="0"/>
          <a:ext cx="0" cy="0"/>
          <a:chOff x="0" y="0"/>
          <a:chExt cx="0" cy="0"/>
        </a:xfrm>
      </p:grpSpPr>
      <p:sp>
        <p:nvSpPr>
          <p:cNvPr id="1225" name="Google Shape;1225;p212"/>
          <p:cNvSpPr txBox="1"/>
          <p:nvPr>
            <p:ph idx="4294967295" type="title"/>
          </p:nvPr>
        </p:nvSpPr>
        <p:spPr>
          <a:xfrm>
            <a:off x="343925" y="91450"/>
            <a:ext cx="8800200" cy="6231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 sz="2300"/>
              <a:t>If you would like to prevent your page from looking like this...</a:t>
            </a:r>
            <a:endParaRPr sz="2300"/>
          </a:p>
        </p:txBody>
      </p:sp>
      <p:grpSp>
        <p:nvGrpSpPr>
          <p:cNvPr id="1226" name="Google Shape;1226;p212"/>
          <p:cNvGrpSpPr/>
          <p:nvPr/>
        </p:nvGrpSpPr>
        <p:grpSpPr>
          <a:xfrm>
            <a:off x="230693" y="1504848"/>
            <a:ext cx="4649249" cy="2327725"/>
            <a:chOff x="383099" y="742876"/>
            <a:chExt cx="7465076" cy="4319400"/>
          </a:xfrm>
        </p:grpSpPr>
        <p:pic>
          <p:nvPicPr>
            <p:cNvPr id="1227" name="Google Shape;1227;p212"/>
            <p:cNvPicPr preferRelativeResize="0"/>
            <p:nvPr/>
          </p:nvPicPr>
          <p:blipFill>
            <a:blip r:embed="rId3">
              <a:alphaModFix/>
            </a:blip>
            <a:stretch>
              <a:fillRect/>
            </a:stretch>
          </p:blipFill>
          <p:spPr>
            <a:xfrm>
              <a:off x="444659" y="1236439"/>
              <a:ext cx="7349434" cy="3679614"/>
            </a:xfrm>
            <a:prstGeom prst="rect">
              <a:avLst/>
            </a:prstGeom>
            <a:noFill/>
            <a:ln>
              <a:noFill/>
            </a:ln>
          </p:spPr>
        </p:pic>
        <p:sp>
          <p:nvSpPr>
            <p:cNvPr id="1228" name="Google Shape;1228;p212"/>
            <p:cNvSpPr/>
            <p:nvPr/>
          </p:nvSpPr>
          <p:spPr>
            <a:xfrm>
              <a:off x="450066" y="1212362"/>
              <a:ext cx="7349400" cy="3724800"/>
            </a:xfrm>
            <a:prstGeom prst="rect">
              <a:avLst/>
            </a:prstGeom>
            <a:solidFill>
              <a:srgbClr val="09091A"/>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29" name="Google Shape;1229;p212"/>
            <p:cNvGrpSpPr/>
            <p:nvPr/>
          </p:nvGrpSpPr>
          <p:grpSpPr>
            <a:xfrm>
              <a:off x="383099" y="742876"/>
              <a:ext cx="7465076" cy="4319400"/>
              <a:chOff x="383099" y="742876"/>
              <a:chExt cx="7465076" cy="4319400"/>
            </a:xfrm>
          </p:grpSpPr>
          <p:pic>
            <p:nvPicPr>
              <p:cNvPr id="1230" name="Google Shape;1230;p212"/>
              <p:cNvPicPr preferRelativeResize="0"/>
              <p:nvPr/>
            </p:nvPicPr>
            <p:blipFill rotWithShape="1">
              <a:blip r:embed="rId4">
                <a:alphaModFix/>
              </a:blip>
              <a:srcRect b="0" l="0" r="0" t="0"/>
              <a:stretch/>
            </p:blipFill>
            <p:spPr>
              <a:xfrm>
                <a:off x="383099" y="742876"/>
                <a:ext cx="7465076" cy="4319400"/>
              </a:xfrm>
              <a:prstGeom prst="rect">
                <a:avLst/>
              </a:prstGeom>
              <a:noFill/>
              <a:ln>
                <a:noFill/>
              </a:ln>
            </p:spPr>
          </p:pic>
          <p:sp>
            <p:nvSpPr>
              <p:cNvPr id="1231" name="Google Shape;1231;p212"/>
              <p:cNvSpPr/>
              <p:nvPr/>
            </p:nvSpPr>
            <p:spPr>
              <a:xfrm>
                <a:off x="450075" y="1212350"/>
                <a:ext cx="7349400" cy="3724800"/>
              </a:xfrm>
              <a:prstGeom prst="rect">
                <a:avLst/>
              </a:prstGeom>
              <a:solidFill>
                <a:srgbClr val="1C1E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232" name="Google Shape;1232;p212"/>
            <p:cNvPicPr preferRelativeResize="0"/>
            <p:nvPr/>
          </p:nvPicPr>
          <p:blipFill>
            <a:blip r:embed="rId5">
              <a:alphaModFix/>
            </a:blip>
            <a:stretch>
              <a:fillRect/>
            </a:stretch>
          </p:blipFill>
          <p:spPr>
            <a:xfrm>
              <a:off x="2929156" y="2066309"/>
              <a:ext cx="2030645" cy="2224958"/>
            </a:xfrm>
            <a:prstGeom prst="rect">
              <a:avLst/>
            </a:prstGeom>
            <a:noFill/>
            <a:ln>
              <a:noFill/>
            </a:ln>
          </p:spPr>
        </p:pic>
      </p:grpSp>
      <p:pic>
        <p:nvPicPr>
          <p:cNvPr id="1233" name="Google Shape;1233;p212"/>
          <p:cNvPicPr preferRelativeResize="0"/>
          <p:nvPr/>
        </p:nvPicPr>
        <p:blipFill>
          <a:blip r:embed="rId6">
            <a:alphaModFix/>
          </a:blip>
          <a:stretch>
            <a:fillRect/>
          </a:stretch>
        </p:blipFill>
        <p:spPr>
          <a:xfrm>
            <a:off x="5250125" y="1575550"/>
            <a:ext cx="3416124" cy="2186324"/>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1237" name="Shape 1237"/>
        <p:cNvGrpSpPr/>
        <p:nvPr/>
      </p:nvGrpSpPr>
      <p:grpSpPr>
        <a:xfrm>
          <a:off x="0" y="0"/>
          <a:ext cx="0" cy="0"/>
          <a:chOff x="0" y="0"/>
          <a:chExt cx="0" cy="0"/>
        </a:xfrm>
      </p:grpSpPr>
      <p:pic>
        <p:nvPicPr>
          <p:cNvPr id="1238" name="Google Shape;1238;p213"/>
          <p:cNvPicPr preferRelativeResize="0"/>
          <p:nvPr/>
        </p:nvPicPr>
        <p:blipFill rotWithShape="1">
          <a:blip r:embed="rId3">
            <a:alphaModFix/>
          </a:blip>
          <a:srcRect b="67085" l="1662" r="54123" t="0"/>
          <a:stretch/>
        </p:blipFill>
        <p:spPr>
          <a:xfrm>
            <a:off x="0" y="0"/>
            <a:ext cx="3051351" cy="1277675"/>
          </a:xfrm>
          <a:prstGeom prst="rect">
            <a:avLst/>
          </a:prstGeom>
          <a:noFill/>
          <a:ln>
            <a:noFill/>
          </a:ln>
        </p:spPr>
      </p:pic>
      <p:sp>
        <p:nvSpPr>
          <p:cNvPr id="1239" name="Google Shape;1239;p213"/>
          <p:cNvSpPr txBox="1"/>
          <p:nvPr>
            <p:ph type="title"/>
          </p:nvPr>
        </p:nvSpPr>
        <p:spPr>
          <a:xfrm>
            <a:off x="567320" y="1402175"/>
            <a:ext cx="2373000" cy="708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sz="1400">
              <a:latin typeface="Inter SemiBold"/>
              <a:ea typeface="Inter SemiBold"/>
              <a:cs typeface="Inter SemiBold"/>
              <a:sym typeface="Inter SemiBold"/>
            </a:endParaRPr>
          </a:p>
          <a:p>
            <a:pPr indent="0" lvl="0" marL="0" rtl="0" algn="l">
              <a:spcBef>
                <a:spcPts val="0"/>
              </a:spcBef>
              <a:spcAft>
                <a:spcPts val="0"/>
              </a:spcAft>
              <a:buNone/>
            </a:pPr>
            <a:r>
              <a:rPr lang="en" sz="3200">
                <a:solidFill>
                  <a:schemeClr val="lt1"/>
                </a:solidFill>
              </a:rPr>
              <a:t>Elastic </a:t>
            </a:r>
            <a:endParaRPr sz="3200">
              <a:solidFill>
                <a:schemeClr val="lt1"/>
              </a:solidFill>
            </a:endParaRPr>
          </a:p>
          <a:p>
            <a:pPr indent="0" lvl="0" marL="0" rtl="0" algn="l">
              <a:spcBef>
                <a:spcPts val="0"/>
              </a:spcBef>
              <a:spcAft>
                <a:spcPts val="0"/>
              </a:spcAft>
              <a:buNone/>
            </a:pPr>
            <a:r>
              <a:rPr lang="en" sz="3200">
                <a:solidFill>
                  <a:schemeClr val="lt1"/>
                </a:solidFill>
              </a:rPr>
              <a:t>Security</a:t>
            </a:r>
            <a:br>
              <a:rPr lang="en" sz="3200">
                <a:solidFill>
                  <a:schemeClr val="lt1"/>
                </a:solidFill>
              </a:rPr>
            </a:br>
            <a:r>
              <a:rPr lang="en" sz="3200">
                <a:solidFill>
                  <a:schemeClr val="lt1"/>
                </a:solidFill>
              </a:rPr>
              <a:t>for Cloud</a:t>
            </a:r>
            <a:endParaRPr sz="3200">
              <a:solidFill>
                <a:schemeClr val="lt1"/>
              </a:solidFill>
            </a:endParaRPr>
          </a:p>
          <a:p>
            <a:pPr indent="0" lvl="0" marL="0" rtl="0" algn="l">
              <a:spcBef>
                <a:spcPts val="0"/>
              </a:spcBef>
              <a:spcAft>
                <a:spcPts val="0"/>
              </a:spcAft>
              <a:buNone/>
            </a:pPr>
            <a:r>
              <a:t/>
            </a:r>
            <a:endParaRPr sz="3400">
              <a:solidFill>
                <a:schemeClr val="lt1"/>
              </a:solidFill>
            </a:endParaRPr>
          </a:p>
          <a:p>
            <a:pPr indent="0" lvl="0" marL="0" rtl="0" algn="l">
              <a:spcBef>
                <a:spcPts val="0"/>
              </a:spcBef>
              <a:spcAft>
                <a:spcPts val="0"/>
              </a:spcAft>
              <a:buNone/>
            </a:pPr>
            <a:r>
              <a:t/>
            </a:r>
            <a:endParaRPr sz="3400">
              <a:solidFill>
                <a:schemeClr val="lt1"/>
              </a:solidFill>
            </a:endParaRPr>
          </a:p>
        </p:txBody>
      </p:sp>
      <p:grpSp>
        <p:nvGrpSpPr>
          <p:cNvPr id="1240" name="Google Shape;1240;p213"/>
          <p:cNvGrpSpPr/>
          <p:nvPr/>
        </p:nvGrpSpPr>
        <p:grpSpPr>
          <a:xfrm>
            <a:off x="599002" y="3269131"/>
            <a:ext cx="1253123" cy="1247410"/>
            <a:chOff x="468650" y="2758175"/>
            <a:chExt cx="1587035" cy="1579800"/>
          </a:xfrm>
        </p:grpSpPr>
        <p:sp>
          <p:nvSpPr>
            <p:cNvPr id="1241" name="Google Shape;1241;p213"/>
            <p:cNvSpPr/>
            <p:nvPr/>
          </p:nvSpPr>
          <p:spPr>
            <a:xfrm>
              <a:off x="468650" y="2860900"/>
              <a:ext cx="1546200" cy="1335000"/>
            </a:xfrm>
            <a:prstGeom prst="roundRect">
              <a:avLst>
                <a:gd fmla="val 8590" name="adj"/>
              </a:avLst>
            </a:prstGeom>
            <a:solidFill>
              <a:srgbClr val="20377D"/>
            </a:solidFill>
            <a:ln cap="flat" cmpd="sng" w="28575">
              <a:solidFill>
                <a:srgbClr val="294492"/>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242" name="Google Shape;1242;p213"/>
            <p:cNvSpPr/>
            <p:nvPr/>
          </p:nvSpPr>
          <p:spPr>
            <a:xfrm>
              <a:off x="563150" y="3006750"/>
              <a:ext cx="393000" cy="1082700"/>
            </a:xfrm>
            <a:prstGeom prst="rect">
              <a:avLst/>
            </a:prstGeom>
            <a:solidFill>
              <a:srgbClr val="29449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243" name="Google Shape;1243;p213"/>
            <p:cNvSpPr/>
            <p:nvPr/>
          </p:nvSpPr>
          <p:spPr>
            <a:xfrm>
              <a:off x="1482385" y="2758175"/>
              <a:ext cx="573300" cy="1579800"/>
            </a:xfrm>
            <a:prstGeom prst="rect">
              <a:avLst/>
            </a:prstGeom>
            <a:solidFill>
              <a:srgbClr val="294492"/>
            </a:solidFill>
            <a:ln cap="flat" cmpd="sng" w="19050">
              <a:solidFill>
                <a:srgbClr val="0077CC"/>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244" name="Google Shape;1244;p213"/>
            <p:cNvSpPr/>
            <p:nvPr/>
          </p:nvSpPr>
          <p:spPr>
            <a:xfrm>
              <a:off x="1534954" y="3448125"/>
              <a:ext cx="479400" cy="155700"/>
            </a:xfrm>
            <a:prstGeom prst="rect">
              <a:avLst/>
            </a:prstGeom>
            <a:solidFill>
              <a:srgbClr val="0077CC">
                <a:alpha val="55310"/>
              </a:srgbClr>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245" name="Google Shape;1245;p213"/>
            <p:cNvSpPr/>
            <p:nvPr/>
          </p:nvSpPr>
          <p:spPr>
            <a:xfrm>
              <a:off x="1534954" y="3656875"/>
              <a:ext cx="479400" cy="155700"/>
            </a:xfrm>
            <a:prstGeom prst="rect">
              <a:avLst/>
            </a:prstGeom>
            <a:solidFill>
              <a:srgbClr val="0077CC">
                <a:alpha val="55310"/>
              </a:srgbClr>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246" name="Google Shape;1246;p213"/>
            <p:cNvSpPr/>
            <p:nvPr/>
          </p:nvSpPr>
          <p:spPr>
            <a:xfrm>
              <a:off x="1534954" y="3865625"/>
              <a:ext cx="479400" cy="155700"/>
            </a:xfrm>
            <a:prstGeom prst="rect">
              <a:avLst/>
            </a:prstGeom>
            <a:solidFill>
              <a:srgbClr val="0077CC">
                <a:alpha val="55310"/>
              </a:srgbClr>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247" name="Google Shape;1247;p213"/>
            <p:cNvSpPr/>
            <p:nvPr/>
          </p:nvSpPr>
          <p:spPr>
            <a:xfrm>
              <a:off x="1022763" y="3006725"/>
              <a:ext cx="393000" cy="1082700"/>
            </a:xfrm>
            <a:prstGeom prst="rect">
              <a:avLst/>
            </a:prstGeom>
            <a:solidFill>
              <a:srgbClr val="29449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248" name="Google Shape;1248;p213"/>
            <p:cNvSpPr/>
            <p:nvPr/>
          </p:nvSpPr>
          <p:spPr>
            <a:xfrm>
              <a:off x="627075" y="3448125"/>
              <a:ext cx="788700" cy="155700"/>
            </a:xfrm>
            <a:prstGeom prst="rect">
              <a:avLst/>
            </a:prstGeom>
            <a:solidFill>
              <a:srgbClr val="0077CC">
                <a:alpha val="55310"/>
              </a:srgbClr>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249" name="Google Shape;1249;p213"/>
            <p:cNvSpPr/>
            <p:nvPr/>
          </p:nvSpPr>
          <p:spPr>
            <a:xfrm>
              <a:off x="627075" y="3656875"/>
              <a:ext cx="788700" cy="155700"/>
            </a:xfrm>
            <a:prstGeom prst="rect">
              <a:avLst/>
            </a:prstGeom>
            <a:solidFill>
              <a:srgbClr val="0077CC">
                <a:alpha val="55310"/>
              </a:srgbClr>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250" name="Google Shape;1250;p213"/>
            <p:cNvSpPr/>
            <p:nvPr/>
          </p:nvSpPr>
          <p:spPr>
            <a:xfrm>
              <a:off x="627075" y="3865625"/>
              <a:ext cx="788700" cy="155700"/>
            </a:xfrm>
            <a:prstGeom prst="rect">
              <a:avLst/>
            </a:prstGeom>
            <a:solidFill>
              <a:srgbClr val="0077CC">
                <a:alpha val="55310"/>
              </a:srgbClr>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pic>
          <p:nvPicPr>
            <p:cNvPr id="1251" name="Google Shape;1251;p213"/>
            <p:cNvPicPr preferRelativeResize="0"/>
            <p:nvPr/>
          </p:nvPicPr>
          <p:blipFill>
            <a:blip r:embed="rId4">
              <a:alphaModFix/>
            </a:blip>
            <a:stretch>
              <a:fillRect/>
            </a:stretch>
          </p:blipFill>
          <p:spPr>
            <a:xfrm>
              <a:off x="1605725" y="2941200"/>
              <a:ext cx="337842" cy="360300"/>
            </a:xfrm>
            <a:prstGeom prst="rect">
              <a:avLst/>
            </a:prstGeom>
            <a:noFill/>
            <a:ln>
              <a:noFill/>
            </a:ln>
          </p:spPr>
        </p:pic>
      </p:grpSp>
      <p:sp>
        <p:nvSpPr>
          <p:cNvPr id="1252" name="Google Shape;1252;p213"/>
          <p:cNvSpPr/>
          <p:nvPr/>
        </p:nvSpPr>
        <p:spPr>
          <a:xfrm>
            <a:off x="3061121" y="638420"/>
            <a:ext cx="5527800" cy="628800"/>
          </a:xfrm>
          <a:prstGeom prst="roundRect">
            <a:avLst>
              <a:gd fmla="val 16667" name="adj"/>
            </a:avLst>
          </a:prstGeom>
          <a:solidFill>
            <a:srgbClr val="F04E98"/>
          </a:solidFill>
          <a:ln>
            <a:noFill/>
          </a:ln>
        </p:spPr>
        <p:txBody>
          <a:bodyPr anchorCtr="0" anchor="ctr" bIns="137150" lIns="137150" spcFirstLastPara="1" rIns="137150" wrap="square" tIns="137150">
            <a:noAutofit/>
          </a:bodyPr>
          <a:lstStyle/>
          <a:p>
            <a:pPr indent="0" lvl="0" marL="0" rtl="0" algn="ctr">
              <a:spcBef>
                <a:spcPts val="0"/>
              </a:spcBef>
              <a:spcAft>
                <a:spcPts val="0"/>
              </a:spcAft>
              <a:buNone/>
            </a:pPr>
            <a:r>
              <a:rPr b="1" lang="en" sz="1400">
                <a:solidFill>
                  <a:schemeClr val="lt1"/>
                </a:solidFill>
                <a:latin typeface="Inter"/>
                <a:ea typeface="Inter"/>
                <a:cs typeface="Inter"/>
                <a:sym typeface="Inter"/>
              </a:rPr>
              <a:t>Security Analytics</a:t>
            </a:r>
            <a:endParaRPr sz="1400">
              <a:solidFill>
                <a:srgbClr val="FFFFFF"/>
              </a:solidFill>
              <a:latin typeface="Inter ExtraBold"/>
              <a:ea typeface="Inter ExtraBold"/>
              <a:cs typeface="Inter ExtraBold"/>
              <a:sym typeface="Inter ExtraBold"/>
            </a:endParaRPr>
          </a:p>
        </p:txBody>
      </p:sp>
      <p:sp>
        <p:nvSpPr>
          <p:cNvPr id="1253" name="Google Shape;1253;p213"/>
          <p:cNvSpPr/>
          <p:nvPr/>
        </p:nvSpPr>
        <p:spPr>
          <a:xfrm>
            <a:off x="3057225" y="1349132"/>
            <a:ext cx="5527800" cy="628800"/>
          </a:xfrm>
          <a:prstGeom prst="roundRect">
            <a:avLst>
              <a:gd fmla="val 16667" name="adj"/>
            </a:avLst>
          </a:prstGeom>
          <a:solidFill>
            <a:schemeClr val="accent1"/>
          </a:solidFill>
          <a:ln>
            <a:noFill/>
          </a:ln>
        </p:spPr>
        <p:txBody>
          <a:bodyPr anchorCtr="0" anchor="ctr" bIns="137150" lIns="137150" spcFirstLastPara="1" rIns="137150" wrap="square" tIns="137150">
            <a:noAutofit/>
          </a:bodyPr>
          <a:lstStyle/>
          <a:p>
            <a:pPr indent="0" lvl="0" marL="0" rtl="0" algn="ctr">
              <a:spcBef>
                <a:spcPts val="0"/>
              </a:spcBef>
              <a:spcAft>
                <a:spcPts val="0"/>
              </a:spcAft>
              <a:buNone/>
            </a:pPr>
            <a:r>
              <a:rPr b="1" lang="en" sz="1400">
                <a:solidFill>
                  <a:schemeClr val="lt1"/>
                </a:solidFill>
                <a:latin typeface="Inter"/>
                <a:ea typeface="Inter"/>
                <a:cs typeface="Inter"/>
                <a:sym typeface="Inter"/>
              </a:rPr>
              <a:t>Cloud</a:t>
            </a:r>
            <a:endParaRPr sz="1400">
              <a:solidFill>
                <a:srgbClr val="FFFFFF"/>
              </a:solidFill>
              <a:latin typeface="Inter ExtraBold"/>
              <a:ea typeface="Inter ExtraBold"/>
              <a:cs typeface="Inter ExtraBold"/>
              <a:sym typeface="Inter ExtraBold"/>
            </a:endParaRPr>
          </a:p>
        </p:txBody>
      </p:sp>
      <p:sp>
        <p:nvSpPr>
          <p:cNvPr id="1254" name="Google Shape;1254;p213"/>
          <p:cNvSpPr/>
          <p:nvPr/>
        </p:nvSpPr>
        <p:spPr>
          <a:xfrm>
            <a:off x="3057225" y="2059850"/>
            <a:ext cx="2720400" cy="1903200"/>
          </a:xfrm>
          <a:prstGeom prst="roundRect">
            <a:avLst>
              <a:gd fmla="val 7315" name="adj"/>
            </a:avLst>
          </a:prstGeom>
          <a:solidFill>
            <a:srgbClr val="DCE2EA"/>
          </a:solidFill>
          <a:ln>
            <a:noFill/>
          </a:ln>
        </p:spPr>
        <p:txBody>
          <a:bodyPr anchorCtr="0" anchor="t" bIns="91450" lIns="182875" spcFirstLastPara="1" rIns="320050" wrap="square" tIns="91450">
            <a:noAutofit/>
          </a:bodyPr>
          <a:lstStyle/>
          <a:p>
            <a:pPr indent="0" lvl="0" marL="0" rtl="0" algn="ctr">
              <a:spcBef>
                <a:spcPts val="0"/>
              </a:spcBef>
              <a:spcAft>
                <a:spcPts val="0"/>
              </a:spcAft>
              <a:buNone/>
            </a:pPr>
            <a:r>
              <a:rPr b="1" lang="en" sz="1200">
                <a:solidFill>
                  <a:schemeClr val="dk1"/>
                </a:solidFill>
                <a:latin typeface="Inter"/>
                <a:ea typeface="Inter"/>
                <a:cs typeface="Inter"/>
                <a:sym typeface="Inter"/>
              </a:rPr>
              <a:t>Cloud risk &amp; posture management</a:t>
            </a:r>
            <a:endParaRPr b="1" sz="1200">
              <a:solidFill>
                <a:schemeClr val="dk1"/>
              </a:solidFill>
              <a:latin typeface="Inter"/>
              <a:ea typeface="Inter"/>
              <a:cs typeface="Inter"/>
              <a:sym typeface="Inter"/>
            </a:endParaRPr>
          </a:p>
          <a:p>
            <a:pPr indent="0" lvl="0" marL="0" rtl="0" algn="l">
              <a:spcBef>
                <a:spcPts val="500"/>
              </a:spcBef>
              <a:spcAft>
                <a:spcPts val="0"/>
              </a:spcAft>
              <a:buNone/>
            </a:pPr>
            <a:r>
              <a:rPr lang="en" sz="1000">
                <a:solidFill>
                  <a:schemeClr val="dk1"/>
                </a:solidFill>
                <a:latin typeface="Inter"/>
                <a:ea typeface="Inter"/>
                <a:cs typeface="Inter"/>
                <a:sym typeface="Inter"/>
              </a:rPr>
              <a:t>Ensuring the environment is</a:t>
            </a:r>
            <a:br>
              <a:rPr lang="en" sz="1000">
                <a:solidFill>
                  <a:schemeClr val="dk1"/>
                </a:solidFill>
                <a:latin typeface="Inter"/>
                <a:ea typeface="Inter"/>
                <a:cs typeface="Inter"/>
                <a:sym typeface="Inter"/>
              </a:rPr>
            </a:br>
            <a:r>
              <a:rPr lang="en" sz="1000">
                <a:solidFill>
                  <a:schemeClr val="dk1"/>
                </a:solidFill>
                <a:latin typeface="Inter"/>
                <a:ea typeface="Inter"/>
                <a:cs typeface="Inter"/>
                <a:sym typeface="Inter"/>
              </a:rPr>
              <a:t>secured to defined standards</a:t>
            </a:r>
            <a:endParaRPr sz="1000">
              <a:solidFill>
                <a:schemeClr val="dk1"/>
              </a:solidFill>
              <a:latin typeface="Inter"/>
              <a:ea typeface="Inter"/>
              <a:cs typeface="Inter"/>
              <a:sym typeface="Inter"/>
            </a:endParaRPr>
          </a:p>
          <a:p>
            <a:pPr indent="-177800" lvl="0" marL="292100" rtl="0" algn="l">
              <a:spcBef>
                <a:spcPts val="0"/>
              </a:spcBef>
              <a:spcAft>
                <a:spcPts val="0"/>
              </a:spcAft>
              <a:buClr>
                <a:schemeClr val="dk1"/>
              </a:buClr>
              <a:buSzPts val="1000"/>
              <a:buFont typeface="Inter"/>
              <a:buChar char="●"/>
            </a:pPr>
            <a:r>
              <a:rPr b="1" lang="en" sz="1000">
                <a:solidFill>
                  <a:schemeClr val="dk1"/>
                </a:solidFill>
                <a:latin typeface="Inter"/>
                <a:ea typeface="Inter"/>
                <a:cs typeface="Inter"/>
                <a:sym typeface="Inter"/>
              </a:rPr>
              <a:t>Audit and benchmarking</a:t>
            </a:r>
            <a:endParaRPr b="1" sz="1000">
              <a:solidFill>
                <a:schemeClr val="dk1"/>
              </a:solidFill>
              <a:latin typeface="Inter"/>
              <a:ea typeface="Inter"/>
              <a:cs typeface="Inter"/>
              <a:sym typeface="Inter"/>
            </a:endParaRPr>
          </a:p>
          <a:p>
            <a:pPr indent="-177800" lvl="0" marL="292100" rtl="0" algn="l">
              <a:spcBef>
                <a:spcPts val="0"/>
              </a:spcBef>
              <a:spcAft>
                <a:spcPts val="0"/>
              </a:spcAft>
              <a:buClr>
                <a:schemeClr val="dk1"/>
              </a:buClr>
              <a:buSzPts val="1000"/>
              <a:buFont typeface="Inter"/>
              <a:buChar char="●"/>
            </a:pPr>
            <a:r>
              <a:rPr b="1" lang="en" sz="1000">
                <a:solidFill>
                  <a:schemeClr val="dk1"/>
                </a:solidFill>
                <a:latin typeface="Inter"/>
                <a:ea typeface="Inter"/>
                <a:cs typeface="Inter"/>
                <a:sym typeface="Inter"/>
              </a:rPr>
              <a:t>Config risks – K</a:t>
            </a:r>
            <a:r>
              <a:rPr b="1" lang="en" sz="1000">
                <a:solidFill>
                  <a:schemeClr val="dk1"/>
                </a:solidFill>
                <a:latin typeface="Inter"/>
                <a:ea typeface="Inter"/>
                <a:cs typeface="Inter"/>
                <a:sym typeface="Inter"/>
              </a:rPr>
              <a:t>SPM</a:t>
            </a:r>
            <a:endParaRPr b="1" sz="1000">
              <a:solidFill>
                <a:schemeClr val="dk1"/>
              </a:solidFill>
              <a:latin typeface="Inter"/>
              <a:ea typeface="Inter"/>
              <a:cs typeface="Inter"/>
              <a:sym typeface="Inter"/>
            </a:endParaRPr>
          </a:p>
          <a:p>
            <a:pPr indent="-177800" lvl="0" marL="292100" rtl="0" algn="l">
              <a:spcBef>
                <a:spcPts val="0"/>
              </a:spcBef>
              <a:spcAft>
                <a:spcPts val="0"/>
              </a:spcAft>
              <a:buClr>
                <a:srgbClr val="888888"/>
              </a:buClr>
              <a:buSzPts val="1000"/>
              <a:buFont typeface="Inter"/>
              <a:buChar char="●"/>
            </a:pPr>
            <a:r>
              <a:rPr i="1" lang="en" sz="1000">
                <a:solidFill>
                  <a:srgbClr val="888888"/>
                </a:solidFill>
                <a:latin typeface="Inter"/>
                <a:ea typeface="Inter"/>
                <a:cs typeface="Inter"/>
                <a:sym typeface="Inter"/>
              </a:rPr>
              <a:t>CSPM</a:t>
            </a:r>
            <a:endParaRPr i="1" sz="1000">
              <a:solidFill>
                <a:srgbClr val="888888"/>
              </a:solidFill>
              <a:latin typeface="Inter"/>
              <a:ea typeface="Inter"/>
              <a:cs typeface="Inter"/>
              <a:sym typeface="Inter"/>
            </a:endParaRPr>
          </a:p>
          <a:p>
            <a:pPr indent="-177800" lvl="0" marL="292100" rtl="0" algn="l">
              <a:spcBef>
                <a:spcPts val="0"/>
              </a:spcBef>
              <a:spcAft>
                <a:spcPts val="0"/>
              </a:spcAft>
              <a:buClr>
                <a:srgbClr val="888888"/>
              </a:buClr>
              <a:buSzPts val="1000"/>
              <a:buFont typeface="Inter"/>
              <a:buChar char="●"/>
            </a:pPr>
            <a:r>
              <a:rPr i="1" lang="en" sz="1000">
                <a:solidFill>
                  <a:srgbClr val="888888"/>
                </a:solidFill>
                <a:latin typeface="Inter"/>
                <a:ea typeface="Inter"/>
                <a:cs typeface="Inter"/>
                <a:sym typeface="Inter"/>
              </a:rPr>
              <a:t>Vulnerability management</a:t>
            </a:r>
            <a:endParaRPr i="1" sz="1000">
              <a:solidFill>
                <a:srgbClr val="888888"/>
              </a:solidFill>
              <a:latin typeface="Inter"/>
              <a:ea typeface="Inter"/>
              <a:cs typeface="Inter"/>
              <a:sym typeface="Inter"/>
            </a:endParaRPr>
          </a:p>
          <a:p>
            <a:pPr indent="-177800" lvl="0" marL="292100" rtl="0" algn="l">
              <a:spcBef>
                <a:spcPts val="0"/>
              </a:spcBef>
              <a:spcAft>
                <a:spcPts val="0"/>
              </a:spcAft>
              <a:buClr>
                <a:srgbClr val="888888"/>
              </a:buClr>
              <a:buSzPts val="1000"/>
              <a:buFont typeface="Inter"/>
              <a:buChar char="●"/>
            </a:pPr>
            <a:r>
              <a:rPr i="1" lang="en" sz="1000">
                <a:solidFill>
                  <a:srgbClr val="888888"/>
                </a:solidFill>
                <a:latin typeface="Inter"/>
                <a:ea typeface="Inter"/>
                <a:cs typeface="Inter"/>
                <a:sym typeface="Inter"/>
              </a:rPr>
              <a:t>IaC security</a:t>
            </a:r>
            <a:endParaRPr i="1" sz="1000">
              <a:solidFill>
                <a:srgbClr val="888888"/>
              </a:solidFill>
              <a:latin typeface="Inter"/>
              <a:ea typeface="Inter"/>
              <a:cs typeface="Inter"/>
              <a:sym typeface="Inter"/>
            </a:endParaRPr>
          </a:p>
        </p:txBody>
      </p:sp>
      <p:sp>
        <p:nvSpPr>
          <p:cNvPr id="1255" name="Google Shape;1255;p213"/>
          <p:cNvSpPr/>
          <p:nvPr/>
        </p:nvSpPr>
        <p:spPr>
          <a:xfrm>
            <a:off x="5864625" y="2059850"/>
            <a:ext cx="2720400" cy="1903200"/>
          </a:xfrm>
          <a:prstGeom prst="roundRect">
            <a:avLst>
              <a:gd fmla="val 7315" name="adj"/>
            </a:avLst>
          </a:prstGeom>
          <a:solidFill>
            <a:srgbClr val="DCE2EA"/>
          </a:solidFill>
          <a:ln>
            <a:noFill/>
          </a:ln>
        </p:spPr>
        <p:txBody>
          <a:bodyPr anchorCtr="0" anchor="t" bIns="91450" lIns="320050" spcFirstLastPara="1" rIns="182875" wrap="square" tIns="91450">
            <a:noAutofit/>
          </a:bodyPr>
          <a:lstStyle/>
          <a:p>
            <a:pPr indent="0" lvl="0" marL="0" rtl="0" algn="ctr">
              <a:spcBef>
                <a:spcPts val="0"/>
              </a:spcBef>
              <a:spcAft>
                <a:spcPts val="0"/>
              </a:spcAft>
              <a:buNone/>
            </a:pPr>
            <a:r>
              <a:rPr b="1" lang="en" sz="1200">
                <a:solidFill>
                  <a:schemeClr val="dk1"/>
                </a:solidFill>
                <a:latin typeface="Inter"/>
                <a:ea typeface="Inter"/>
                <a:cs typeface="Inter"/>
                <a:sym typeface="Inter"/>
              </a:rPr>
              <a:t>Workload monitoring and threat protection</a:t>
            </a:r>
            <a:endParaRPr b="1" sz="1200">
              <a:solidFill>
                <a:schemeClr val="dk1"/>
              </a:solidFill>
              <a:latin typeface="Inter"/>
              <a:ea typeface="Inter"/>
              <a:cs typeface="Inter"/>
              <a:sym typeface="Inter"/>
            </a:endParaRPr>
          </a:p>
          <a:p>
            <a:pPr indent="0" lvl="0" marL="0" rtl="0" algn="l">
              <a:spcBef>
                <a:spcPts val="500"/>
              </a:spcBef>
              <a:spcAft>
                <a:spcPts val="0"/>
              </a:spcAft>
              <a:buNone/>
            </a:pPr>
            <a:r>
              <a:rPr lang="en" sz="1000">
                <a:solidFill>
                  <a:schemeClr val="dk1"/>
                </a:solidFill>
                <a:latin typeface="Inter"/>
                <a:ea typeface="Inter"/>
                <a:cs typeface="Inter"/>
                <a:sym typeface="Inter"/>
              </a:rPr>
              <a:t>Protecting against attacks and non-standard execution</a:t>
            </a:r>
            <a:endParaRPr sz="1000">
              <a:solidFill>
                <a:schemeClr val="dk1"/>
              </a:solidFill>
              <a:latin typeface="Inter"/>
              <a:ea typeface="Inter"/>
              <a:cs typeface="Inter"/>
              <a:sym typeface="Inter"/>
            </a:endParaRPr>
          </a:p>
          <a:p>
            <a:pPr indent="-177800" lvl="0" marL="292100" rtl="0" algn="l">
              <a:spcBef>
                <a:spcPts val="0"/>
              </a:spcBef>
              <a:spcAft>
                <a:spcPts val="0"/>
              </a:spcAft>
              <a:buClr>
                <a:schemeClr val="dk1"/>
              </a:buClr>
              <a:buSzPts val="1000"/>
              <a:buFont typeface="Inter"/>
              <a:buChar char="●"/>
            </a:pPr>
            <a:r>
              <a:rPr b="1" lang="en" sz="1000">
                <a:solidFill>
                  <a:schemeClr val="dk1"/>
                </a:solidFill>
                <a:latin typeface="Inter"/>
                <a:ea typeface="Inter"/>
                <a:cs typeface="Inter"/>
                <a:sym typeface="Inter"/>
              </a:rPr>
              <a:t>Monitoring and alerting</a:t>
            </a:r>
            <a:endParaRPr b="1" sz="1000">
              <a:solidFill>
                <a:schemeClr val="dk1"/>
              </a:solidFill>
              <a:latin typeface="Inter"/>
              <a:ea typeface="Inter"/>
              <a:cs typeface="Inter"/>
              <a:sym typeface="Inter"/>
            </a:endParaRPr>
          </a:p>
          <a:p>
            <a:pPr indent="-177800" lvl="0" marL="292100" rtl="0" algn="l">
              <a:spcBef>
                <a:spcPts val="0"/>
              </a:spcBef>
              <a:spcAft>
                <a:spcPts val="0"/>
              </a:spcAft>
              <a:buClr>
                <a:schemeClr val="dk1"/>
              </a:buClr>
              <a:buSzPts val="1000"/>
              <a:buFont typeface="Inter"/>
              <a:buChar char="●"/>
            </a:pPr>
            <a:r>
              <a:rPr b="1" lang="en" sz="1000">
                <a:solidFill>
                  <a:schemeClr val="dk1"/>
                </a:solidFill>
                <a:latin typeface="Inter"/>
                <a:ea typeface="Inter"/>
                <a:cs typeface="Inter"/>
                <a:sym typeface="Inter"/>
              </a:rPr>
              <a:t>Cloud EDR</a:t>
            </a:r>
            <a:endParaRPr i="1" sz="1000">
              <a:solidFill>
                <a:srgbClr val="888888"/>
              </a:solidFill>
              <a:latin typeface="Inter"/>
              <a:ea typeface="Inter"/>
              <a:cs typeface="Inter"/>
              <a:sym typeface="Inter"/>
            </a:endParaRPr>
          </a:p>
          <a:p>
            <a:pPr indent="-177800" lvl="0" marL="292100" marR="0" rtl="0" algn="l">
              <a:lnSpc>
                <a:spcPct val="100000"/>
              </a:lnSpc>
              <a:spcBef>
                <a:spcPts val="0"/>
              </a:spcBef>
              <a:spcAft>
                <a:spcPts val="0"/>
              </a:spcAft>
              <a:buClr>
                <a:srgbClr val="888888"/>
              </a:buClr>
              <a:buSzPts val="1000"/>
              <a:buFont typeface="Inter"/>
              <a:buChar char="●"/>
            </a:pPr>
            <a:r>
              <a:rPr i="1" lang="en" sz="1000">
                <a:solidFill>
                  <a:srgbClr val="888888"/>
                </a:solidFill>
                <a:latin typeface="Inter"/>
                <a:ea typeface="Inter"/>
                <a:cs typeface="Inter"/>
                <a:sym typeface="Inter"/>
              </a:rPr>
              <a:t>Preventive controls</a:t>
            </a:r>
            <a:endParaRPr i="1" sz="1000">
              <a:solidFill>
                <a:srgbClr val="888888"/>
              </a:solidFill>
              <a:latin typeface="Inter"/>
              <a:ea typeface="Inter"/>
              <a:cs typeface="Inter"/>
              <a:sym typeface="Inter"/>
            </a:endParaRPr>
          </a:p>
        </p:txBody>
      </p:sp>
      <p:sp>
        <p:nvSpPr>
          <p:cNvPr id="1256" name="Google Shape;1256;p213"/>
          <p:cNvSpPr/>
          <p:nvPr/>
        </p:nvSpPr>
        <p:spPr>
          <a:xfrm>
            <a:off x="3053304" y="3692699"/>
            <a:ext cx="5533800" cy="460200"/>
          </a:xfrm>
          <a:prstGeom prst="leftRightArrow">
            <a:avLst>
              <a:gd fmla="val 47754" name="adj1"/>
              <a:gd fmla="val 81353" name="adj2"/>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chemeClr val="lt1"/>
                </a:solidFill>
                <a:latin typeface="Inter"/>
                <a:ea typeface="Inter"/>
                <a:cs typeface="Inter"/>
                <a:sym typeface="Inter"/>
              </a:rPr>
              <a:t>Unified Workflows</a:t>
            </a:r>
            <a:endParaRPr b="1" sz="900">
              <a:solidFill>
                <a:schemeClr val="lt1"/>
              </a:solidFill>
              <a:latin typeface="Inter"/>
              <a:ea typeface="Inter"/>
              <a:cs typeface="Inter"/>
              <a:sym typeface="Inter"/>
            </a:endParaRPr>
          </a:p>
        </p:txBody>
      </p:sp>
      <p:sp>
        <p:nvSpPr>
          <p:cNvPr id="1257" name="Google Shape;1257;p213"/>
          <p:cNvSpPr/>
          <p:nvPr/>
        </p:nvSpPr>
        <p:spPr>
          <a:xfrm>
            <a:off x="4657412" y="4191438"/>
            <a:ext cx="1120200" cy="425100"/>
          </a:xfrm>
          <a:prstGeom prst="roundRect">
            <a:avLst>
              <a:gd fmla="val 16667" name="adj"/>
            </a:avLst>
          </a:prstGeom>
          <a:solidFill>
            <a:srgbClr val="DCE2EA"/>
          </a:solidFill>
          <a:ln>
            <a:noFill/>
          </a:ln>
        </p:spPr>
        <p:txBody>
          <a:bodyPr anchorCtr="0" anchor="ctr" bIns="45725" lIns="45725" spcFirstLastPara="1" rIns="45725" wrap="square" tIns="45725">
            <a:noAutofit/>
          </a:bodyPr>
          <a:lstStyle/>
          <a:p>
            <a:pPr indent="0" lvl="0" marL="0" rtl="0" algn="ctr">
              <a:spcBef>
                <a:spcPts val="0"/>
              </a:spcBef>
              <a:spcAft>
                <a:spcPts val="0"/>
              </a:spcAft>
              <a:buNone/>
            </a:pPr>
            <a:r>
              <a:rPr b="1" lang="en" sz="1200">
                <a:solidFill>
                  <a:schemeClr val="dk1"/>
                </a:solidFill>
                <a:latin typeface="Inter"/>
                <a:ea typeface="Inter"/>
                <a:cs typeface="Inter"/>
                <a:sym typeface="Inter"/>
              </a:rPr>
              <a:t>Periodic</a:t>
            </a:r>
            <a:endParaRPr b="1" sz="1200">
              <a:solidFill>
                <a:schemeClr val="dk1"/>
              </a:solidFill>
              <a:latin typeface="Inter"/>
              <a:ea typeface="Inter"/>
              <a:cs typeface="Inter"/>
              <a:sym typeface="Inter"/>
            </a:endParaRPr>
          </a:p>
        </p:txBody>
      </p:sp>
      <p:sp>
        <p:nvSpPr>
          <p:cNvPr id="1258" name="Google Shape;1258;p213"/>
          <p:cNvSpPr/>
          <p:nvPr/>
        </p:nvSpPr>
        <p:spPr>
          <a:xfrm>
            <a:off x="3057225" y="4191438"/>
            <a:ext cx="1554900" cy="425100"/>
          </a:xfrm>
          <a:prstGeom prst="roundRect">
            <a:avLst>
              <a:gd fmla="val 16667" name="adj"/>
            </a:avLst>
          </a:prstGeom>
          <a:solidFill>
            <a:srgbClr val="DCE2EA"/>
          </a:solidFill>
          <a:ln>
            <a:noFill/>
          </a:ln>
        </p:spPr>
        <p:txBody>
          <a:bodyPr anchorCtr="0" anchor="ctr" bIns="45725" lIns="45725" spcFirstLastPara="1" rIns="45725" wrap="square" tIns="45725">
            <a:noAutofit/>
          </a:bodyPr>
          <a:lstStyle/>
          <a:p>
            <a:pPr indent="0" lvl="0" marL="0" rtl="0" algn="ctr">
              <a:spcBef>
                <a:spcPts val="0"/>
              </a:spcBef>
              <a:spcAft>
                <a:spcPts val="0"/>
              </a:spcAft>
              <a:buNone/>
            </a:pPr>
            <a:r>
              <a:rPr b="1" lang="en" sz="1200">
                <a:solidFill>
                  <a:schemeClr val="dk1"/>
                </a:solidFill>
                <a:latin typeface="Inter"/>
                <a:ea typeface="Inter"/>
                <a:cs typeface="Inter"/>
                <a:sym typeface="Inter"/>
              </a:rPr>
              <a:t>Deployment-time</a:t>
            </a:r>
            <a:endParaRPr b="1" sz="1200">
              <a:solidFill>
                <a:schemeClr val="dk1"/>
              </a:solidFill>
              <a:latin typeface="Inter"/>
              <a:ea typeface="Inter"/>
              <a:cs typeface="Inter"/>
              <a:sym typeface="Inter"/>
            </a:endParaRPr>
          </a:p>
        </p:txBody>
      </p:sp>
      <p:sp>
        <p:nvSpPr>
          <p:cNvPr id="1259" name="Google Shape;1259;p213"/>
          <p:cNvSpPr/>
          <p:nvPr/>
        </p:nvSpPr>
        <p:spPr>
          <a:xfrm>
            <a:off x="5864600" y="4191438"/>
            <a:ext cx="2720400" cy="425100"/>
          </a:xfrm>
          <a:prstGeom prst="roundRect">
            <a:avLst>
              <a:gd fmla="val 16667" name="adj"/>
            </a:avLst>
          </a:prstGeom>
          <a:solidFill>
            <a:srgbClr val="DCE2EA"/>
          </a:solidFill>
          <a:ln>
            <a:noFill/>
          </a:ln>
        </p:spPr>
        <p:txBody>
          <a:bodyPr anchorCtr="0" anchor="ctr" bIns="45725" lIns="45725" spcFirstLastPara="1" rIns="45725" wrap="square" tIns="45725">
            <a:noAutofit/>
          </a:bodyPr>
          <a:lstStyle/>
          <a:p>
            <a:pPr indent="0" lvl="0" marL="0" rtl="0" algn="ctr">
              <a:spcBef>
                <a:spcPts val="0"/>
              </a:spcBef>
              <a:spcAft>
                <a:spcPts val="0"/>
              </a:spcAft>
              <a:buNone/>
            </a:pPr>
            <a:r>
              <a:rPr b="1" lang="en" sz="1200">
                <a:solidFill>
                  <a:schemeClr val="dk1"/>
                </a:solidFill>
                <a:latin typeface="Inter"/>
                <a:ea typeface="Inter"/>
                <a:cs typeface="Inter"/>
                <a:sym typeface="Inter"/>
              </a:rPr>
              <a:t>Continuous Runtime</a:t>
            </a:r>
            <a:endParaRPr b="1" sz="1200">
              <a:solidFill>
                <a:schemeClr val="dk1"/>
              </a:solidFill>
              <a:latin typeface="Inter"/>
              <a:ea typeface="Inter"/>
              <a:cs typeface="Inter"/>
              <a:sym typeface="Inter"/>
            </a:endParaRPr>
          </a:p>
        </p:txBody>
      </p:sp>
      <p:grpSp>
        <p:nvGrpSpPr>
          <p:cNvPr id="1260" name="Google Shape;1260;p213"/>
          <p:cNvGrpSpPr/>
          <p:nvPr/>
        </p:nvGrpSpPr>
        <p:grpSpPr>
          <a:xfrm>
            <a:off x="5668638" y="2392984"/>
            <a:ext cx="304950" cy="1070581"/>
            <a:chOff x="11337275" y="4681975"/>
            <a:chExt cx="609900" cy="2141163"/>
          </a:xfrm>
        </p:grpSpPr>
        <p:sp>
          <p:nvSpPr>
            <p:cNvPr id="1261" name="Google Shape;1261;p213"/>
            <p:cNvSpPr/>
            <p:nvPr/>
          </p:nvSpPr>
          <p:spPr>
            <a:xfrm>
              <a:off x="11337275" y="4681975"/>
              <a:ext cx="609900" cy="609900"/>
            </a:xfrm>
            <a:prstGeom prst="donut">
              <a:avLst>
                <a:gd fmla="val 36454" name="adj"/>
              </a:avLst>
            </a:prstGeom>
            <a:solidFill>
              <a:srgbClr val="DCE2EA"/>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262" name="Google Shape;1262;p213"/>
            <p:cNvSpPr/>
            <p:nvPr/>
          </p:nvSpPr>
          <p:spPr>
            <a:xfrm>
              <a:off x="11337275" y="5192396"/>
              <a:ext cx="609900" cy="609900"/>
            </a:xfrm>
            <a:prstGeom prst="donut">
              <a:avLst>
                <a:gd fmla="val 36454" name="adj"/>
              </a:avLst>
            </a:prstGeom>
            <a:solidFill>
              <a:srgbClr val="DCE2EA"/>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263" name="Google Shape;1263;p213"/>
            <p:cNvSpPr/>
            <p:nvPr/>
          </p:nvSpPr>
          <p:spPr>
            <a:xfrm>
              <a:off x="11337275" y="5702817"/>
              <a:ext cx="609900" cy="609900"/>
            </a:xfrm>
            <a:prstGeom prst="donut">
              <a:avLst>
                <a:gd fmla="val 36454" name="adj"/>
              </a:avLst>
            </a:prstGeom>
            <a:solidFill>
              <a:srgbClr val="DCE2EA"/>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264" name="Google Shape;1264;p213"/>
            <p:cNvSpPr/>
            <p:nvPr/>
          </p:nvSpPr>
          <p:spPr>
            <a:xfrm>
              <a:off x="11337275" y="6213238"/>
              <a:ext cx="609900" cy="609900"/>
            </a:xfrm>
            <a:prstGeom prst="donut">
              <a:avLst>
                <a:gd fmla="val 36454" name="adj"/>
              </a:avLst>
            </a:prstGeom>
            <a:solidFill>
              <a:srgbClr val="DCE2EA"/>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8" name="Shape 1268"/>
        <p:cNvGrpSpPr/>
        <p:nvPr/>
      </p:nvGrpSpPr>
      <p:grpSpPr>
        <a:xfrm>
          <a:off x="0" y="0"/>
          <a:ext cx="0" cy="0"/>
          <a:chOff x="0" y="0"/>
          <a:chExt cx="0" cy="0"/>
        </a:xfrm>
      </p:grpSpPr>
      <p:sp>
        <p:nvSpPr>
          <p:cNvPr id="1269" name="Google Shape;1269;p214"/>
          <p:cNvSpPr/>
          <p:nvPr/>
        </p:nvSpPr>
        <p:spPr>
          <a:xfrm>
            <a:off x="7029500" y="859775"/>
            <a:ext cx="1555800" cy="2815200"/>
          </a:xfrm>
          <a:prstGeom prst="rect">
            <a:avLst/>
          </a:prstGeom>
          <a:solidFill>
            <a:srgbClr val="2944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214"/>
          <p:cNvSpPr/>
          <p:nvPr/>
        </p:nvSpPr>
        <p:spPr>
          <a:xfrm>
            <a:off x="571500" y="859775"/>
            <a:ext cx="1555800" cy="3713100"/>
          </a:xfrm>
          <a:prstGeom prst="rect">
            <a:avLst/>
          </a:prstGeom>
          <a:solidFill>
            <a:srgbClr val="2944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214"/>
          <p:cNvSpPr txBox="1"/>
          <p:nvPr/>
        </p:nvSpPr>
        <p:spPr>
          <a:xfrm>
            <a:off x="742252" y="1051584"/>
            <a:ext cx="1225200" cy="246300"/>
          </a:xfrm>
          <a:prstGeom prst="rect">
            <a:avLst/>
          </a:prstGeom>
          <a:noFill/>
          <a:ln>
            <a:noFill/>
          </a:ln>
        </p:spPr>
        <p:txBody>
          <a:bodyPr anchorCtr="0" anchor="ctr" bIns="0" lIns="0" spcFirstLastPara="1" rIns="0" wrap="square" tIns="0">
            <a:spAutoFit/>
          </a:bodyPr>
          <a:lstStyle/>
          <a:p>
            <a:pPr indent="0" lvl="0" marL="0" rtl="0" algn="l">
              <a:lnSpc>
                <a:spcPct val="100000"/>
              </a:lnSpc>
              <a:spcBef>
                <a:spcPts val="0"/>
              </a:spcBef>
              <a:spcAft>
                <a:spcPts val="0"/>
              </a:spcAft>
              <a:buNone/>
            </a:pPr>
            <a:r>
              <a:rPr lang="en" sz="1600">
                <a:solidFill>
                  <a:schemeClr val="lt1"/>
                </a:solidFill>
                <a:latin typeface="Inter"/>
                <a:ea typeface="Inter"/>
                <a:cs typeface="Inter"/>
                <a:sym typeface="Inter"/>
              </a:rPr>
              <a:t>Collect</a:t>
            </a:r>
            <a:endParaRPr sz="1600">
              <a:solidFill>
                <a:schemeClr val="lt1"/>
              </a:solidFill>
              <a:latin typeface="Inter"/>
              <a:ea typeface="Inter"/>
              <a:cs typeface="Inter"/>
              <a:sym typeface="Inter"/>
            </a:endParaRPr>
          </a:p>
        </p:txBody>
      </p:sp>
      <p:sp>
        <p:nvSpPr>
          <p:cNvPr id="1272" name="Google Shape;1272;p214"/>
          <p:cNvSpPr txBox="1"/>
          <p:nvPr/>
        </p:nvSpPr>
        <p:spPr>
          <a:xfrm>
            <a:off x="2265350" y="1120075"/>
            <a:ext cx="4613400" cy="246300"/>
          </a:xfrm>
          <a:prstGeom prst="rect">
            <a:avLst/>
          </a:prstGeom>
          <a:noFill/>
          <a:ln>
            <a:noFill/>
          </a:ln>
        </p:spPr>
        <p:txBody>
          <a:bodyPr anchorCtr="0" anchor="ctr" bIns="0" lIns="0" spcFirstLastPara="1" rIns="0" wrap="square" tIns="0">
            <a:spAutoFit/>
          </a:bodyPr>
          <a:lstStyle/>
          <a:p>
            <a:pPr indent="0" lvl="0" marL="0" rtl="0" algn="ctr">
              <a:lnSpc>
                <a:spcPct val="100000"/>
              </a:lnSpc>
              <a:spcBef>
                <a:spcPts val="0"/>
              </a:spcBef>
              <a:spcAft>
                <a:spcPts val="0"/>
              </a:spcAft>
              <a:buNone/>
            </a:pPr>
            <a:r>
              <a:rPr lang="en" sz="1600">
                <a:solidFill>
                  <a:schemeClr val="lt1"/>
                </a:solidFill>
                <a:latin typeface="Inter"/>
                <a:ea typeface="Inter"/>
                <a:cs typeface="Inter"/>
                <a:sym typeface="Inter"/>
              </a:rPr>
              <a:t>Detect, Analyze, Investigate</a:t>
            </a:r>
            <a:endParaRPr sz="1600">
              <a:solidFill>
                <a:schemeClr val="lt1"/>
              </a:solidFill>
              <a:latin typeface="Inter"/>
              <a:ea typeface="Inter"/>
              <a:cs typeface="Inter"/>
              <a:sym typeface="Inter"/>
            </a:endParaRPr>
          </a:p>
        </p:txBody>
      </p:sp>
      <p:sp>
        <p:nvSpPr>
          <p:cNvPr id="1273" name="Google Shape;1273;p214"/>
          <p:cNvSpPr txBox="1"/>
          <p:nvPr/>
        </p:nvSpPr>
        <p:spPr>
          <a:xfrm>
            <a:off x="7237398" y="1051584"/>
            <a:ext cx="1225200" cy="246300"/>
          </a:xfrm>
          <a:prstGeom prst="rect">
            <a:avLst/>
          </a:prstGeom>
          <a:noFill/>
          <a:ln>
            <a:noFill/>
          </a:ln>
        </p:spPr>
        <p:txBody>
          <a:bodyPr anchorCtr="0" anchor="ctr" bIns="0" lIns="0" spcFirstLastPara="1" rIns="0" wrap="square" tIns="0">
            <a:spAutoFit/>
          </a:bodyPr>
          <a:lstStyle/>
          <a:p>
            <a:pPr indent="0" lvl="0" marL="0" rtl="0" algn="l">
              <a:lnSpc>
                <a:spcPct val="100000"/>
              </a:lnSpc>
              <a:spcBef>
                <a:spcPts val="0"/>
              </a:spcBef>
              <a:spcAft>
                <a:spcPts val="0"/>
              </a:spcAft>
              <a:buNone/>
            </a:pPr>
            <a:r>
              <a:rPr lang="en" sz="1600">
                <a:solidFill>
                  <a:schemeClr val="lt1"/>
                </a:solidFill>
                <a:latin typeface="Inter"/>
                <a:ea typeface="Inter"/>
                <a:cs typeface="Inter"/>
                <a:sym typeface="Inter"/>
              </a:rPr>
              <a:t>Respond</a:t>
            </a:r>
            <a:endParaRPr sz="1600">
              <a:solidFill>
                <a:schemeClr val="lt1"/>
              </a:solidFill>
              <a:latin typeface="Inter"/>
              <a:ea typeface="Inter"/>
              <a:cs typeface="Inter"/>
              <a:sym typeface="Inter"/>
            </a:endParaRPr>
          </a:p>
        </p:txBody>
      </p:sp>
      <p:sp>
        <p:nvSpPr>
          <p:cNvPr id="1274" name="Google Shape;1274;p214"/>
          <p:cNvSpPr/>
          <p:nvPr/>
        </p:nvSpPr>
        <p:spPr>
          <a:xfrm>
            <a:off x="742250" y="1483550"/>
            <a:ext cx="1315200" cy="20688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800"/>
              </a:spcBef>
              <a:spcAft>
                <a:spcPts val="0"/>
              </a:spcAft>
              <a:buNone/>
            </a:pPr>
            <a:r>
              <a:rPr b="1" lang="en" sz="1000">
                <a:solidFill>
                  <a:schemeClr val="lt1"/>
                </a:solidFill>
                <a:latin typeface="Inter"/>
                <a:ea typeface="Inter"/>
                <a:cs typeface="Inter"/>
                <a:sym typeface="Inter"/>
              </a:rPr>
              <a:t>Data Sources</a:t>
            </a:r>
            <a:endParaRPr b="1" sz="1000">
              <a:solidFill>
                <a:schemeClr val="lt1"/>
              </a:solidFill>
              <a:latin typeface="Inter"/>
              <a:ea typeface="Inter"/>
              <a:cs typeface="Inter"/>
              <a:sym typeface="Inter"/>
            </a:endParaRPr>
          </a:p>
          <a:p>
            <a:pPr indent="0" lvl="0" marL="0" rtl="0" algn="l">
              <a:lnSpc>
                <a:spcPct val="115000"/>
              </a:lnSpc>
              <a:spcBef>
                <a:spcPts val="800"/>
              </a:spcBef>
              <a:spcAft>
                <a:spcPts val="0"/>
              </a:spcAft>
              <a:buNone/>
            </a:pPr>
            <a:r>
              <a:rPr lang="en" sz="900">
                <a:solidFill>
                  <a:schemeClr val="lt1"/>
                </a:solidFill>
                <a:latin typeface="Inter Medium"/>
                <a:ea typeface="Inter Medium"/>
                <a:cs typeface="Inter Medium"/>
                <a:sym typeface="Inter Medium"/>
              </a:rPr>
              <a:t>P/I/SaaS</a:t>
            </a:r>
            <a:endParaRPr sz="900">
              <a:solidFill>
                <a:schemeClr val="lt1"/>
              </a:solidFill>
              <a:latin typeface="Inter Medium"/>
              <a:ea typeface="Inter Medium"/>
              <a:cs typeface="Inter Medium"/>
              <a:sym typeface="Inter Medium"/>
            </a:endParaRPr>
          </a:p>
          <a:p>
            <a:pPr indent="0" lvl="0" marL="0" rtl="0" algn="l">
              <a:lnSpc>
                <a:spcPct val="115000"/>
              </a:lnSpc>
              <a:spcBef>
                <a:spcPts val="400"/>
              </a:spcBef>
              <a:spcAft>
                <a:spcPts val="0"/>
              </a:spcAft>
              <a:buNone/>
            </a:pPr>
            <a:r>
              <a:rPr lang="en" sz="900">
                <a:solidFill>
                  <a:schemeClr val="lt1"/>
                </a:solidFill>
                <a:latin typeface="Inter Medium"/>
                <a:ea typeface="Inter Medium"/>
                <a:cs typeface="Inter Medium"/>
                <a:sym typeface="Inter Medium"/>
              </a:rPr>
              <a:t>User</a:t>
            </a:r>
            <a:endParaRPr sz="900">
              <a:solidFill>
                <a:schemeClr val="lt1"/>
              </a:solidFill>
              <a:latin typeface="Inter Medium"/>
              <a:ea typeface="Inter Medium"/>
              <a:cs typeface="Inter Medium"/>
              <a:sym typeface="Inter Medium"/>
            </a:endParaRPr>
          </a:p>
          <a:p>
            <a:pPr indent="0" lvl="0" marL="0" rtl="0" algn="l">
              <a:lnSpc>
                <a:spcPct val="115000"/>
              </a:lnSpc>
              <a:spcBef>
                <a:spcPts val="400"/>
              </a:spcBef>
              <a:spcAft>
                <a:spcPts val="0"/>
              </a:spcAft>
              <a:buNone/>
            </a:pPr>
            <a:r>
              <a:rPr lang="en" sz="900">
                <a:solidFill>
                  <a:schemeClr val="lt1"/>
                </a:solidFill>
                <a:latin typeface="Inter Medium"/>
                <a:ea typeface="Inter Medium"/>
                <a:cs typeface="Inter Medium"/>
                <a:sym typeface="Inter Medium"/>
              </a:rPr>
              <a:t>Network Activity</a:t>
            </a:r>
            <a:endParaRPr sz="900">
              <a:solidFill>
                <a:schemeClr val="lt1"/>
              </a:solidFill>
              <a:latin typeface="Inter Medium"/>
              <a:ea typeface="Inter Medium"/>
              <a:cs typeface="Inter Medium"/>
              <a:sym typeface="Inter Medium"/>
            </a:endParaRPr>
          </a:p>
          <a:p>
            <a:pPr indent="0" lvl="0" marL="0" rtl="0" algn="l">
              <a:lnSpc>
                <a:spcPct val="115000"/>
              </a:lnSpc>
              <a:spcBef>
                <a:spcPts val="400"/>
              </a:spcBef>
              <a:spcAft>
                <a:spcPts val="0"/>
              </a:spcAft>
              <a:buNone/>
            </a:pPr>
            <a:r>
              <a:rPr lang="en" sz="900">
                <a:solidFill>
                  <a:schemeClr val="lt1"/>
                </a:solidFill>
                <a:latin typeface="Inter Medium"/>
                <a:ea typeface="Inter Medium"/>
                <a:cs typeface="Inter Medium"/>
                <a:sym typeface="Inter Medium"/>
              </a:rPr>
              <a:t>Endpoint</a:t>
            </a:r>
            <a:endParaRPr sz="900">
              <a:solidFill>
                <a:schemeClr val="lt1"/>
              </a:solidFill>
              <a:latin typeface="Inter Medium"/>
              <a:ea typeface="Inter Medium"/>
              <a:cs typeface="Inter Medium"/>
              <a:sym typeface="Inter Medium"/>
            </a:endParaRPr>
          </a:p>
          <a:p>
            <a:pPr indent="0" lvl="0" marL="0" rtl="0" algn="l">
              <a:lnSpc>
                <a:spcPct val="115000"/>
              </a:lnSpc>
              <a:spcBef>
                <a:spcPts val="400"/>
              </a:spcBef>
              <a:spcAft>
                <a:spcPts val="0"/>
              </a:spcAft>
              <a:buNone/>
            </a:pPr>
            <a:r>
              <a:rPr lang="en" sz="900">
                <a:solidFill>
                  <a:schemeClr val="lt1"/>
                </a:solidFill>
                <a:latin typeface="Inter Medium"/>
                <a:ea typeface="Inter Medium"/>
                <a:cs typeface="Inter Medium"/>
                <a:sym typeface="Inter Medium"/>
              </a:rPr>
              <a:t>Server</a:t>
            </a:r>
            <a:endParaRPr sz="900">
              <a:solidFill>
                <a:schemeClr val="lt1"/>
              </a:solidFill>
              <a:latin typeface="Inter Medium"/>
              <a:ea typeface="Inter Medium"/>
              <a:cs typeface="Inter Medium"/>
              <a:sym typeface="Inter Medium"/>
            </a:endParaRPr>
          </a:p>
          <a:p>
            <a:pPr indent="0" lvl="0" marL="0" rtl="0" algn="l">
              <a:lnSpc>
                <a:spcPct val="115000"/>
              </a:lnSpc>
              <a:spcBef>
                <a:spcPts val="400"/>
              </a:spcBef>
              <a:spcAft>
                <a:spcPts val="0"/>
              </a:spcAft>
              <a:buNone/>
            </a:pPr>
            <a:r>
              <a:rPr lang="en" sz="900">
                <a:solidFill>
                  <a:schemeClr val="lt1"/>
                </a:solidFill>
                <a:latin typeface="Inter Medium"/>
                <a:ea typeface="Inter Medium"/>
                <a:cs typeface="Inter Medium"/>
                <a:sym typeface="Inter Medium"/>
              </a:rPr>
              <a:t>Wire &amp; Flow Data</a:t>
            </a:r>
            <a:endParaRPr sz="900">
              <a:solidFill>
                <a:schemeClr val="lt1"/>
              </a:solidFill>
              <a:latin typeface="Inter Medium"/>
              <a:ea typeface="Inter Medium"/>
              <a:cs typeface="Inter Medium"/>
              <a:sym typeface="Inter Medium"/>
            </a:endParaRPr>
          </a:p>
          <a:p>
            <a:pPr indent="0" lvl="0" marL="0" rtl="0" algn="l">
              <a:lnSpc>
                <a:spcPct val="115000"/>
              </a:lnSpc>
              <a:spcBef>
                <a:spcPts val="400"/>
              </a:spcBef>
              <a:spcAft>
                <a:spcPts val="0"/>
              </a:spcAft>
              <a:buNone/>
            </a:pPr>
            <a:r>
              <a:rPr lang="en" sz="900">
                <a:solidFill>
                  <a:schemeClr val="lt1"/>
                </a:solidFill>
                <a:latin typeface="Inter Medium"/>
                <a:ea typeface="Inter Medium"/>
                <a:cs typeface="Inter Medium"/>
                <a:sym typeface="Inter Medium"/>
              </a:rPr>
              <a:t>Code Repository</a:t>
            </a:r>
            <a:endParaRPr sz="900">
              <a:solidFill>
                <a:schemeClr val="lt1"/>
              </a:solidFill>
              <a:latin typeface="Inter Medium"/>
              <a:ea typeface="Inter Medium"/>
              <a:cs typeface="Inter Medium"/>
              <a:sym typeface="Inter Medium"/>
            </a:endParaRPr>
          </a:p>
          <a:p>
            <a:pPr indent="0" lvl="0" marL="0" rtl="0" algn="l">
              <a:lnSpc>
                <a:spcPct val="115000"/>
              </a:lnSpc>
              <a:spcBef>
                <a:spcPts val="400"/>
              </a:spcBef>
              <a:spcAft>
                <a:spcPts val="400"/>
              </a:spcAft>
              <a:buNone/>
            </a:pPr>
            <a:r>
              <a:rPr lang="en" sz="900">
                <a:solidFill>
                  <a:schemeClr val="lt1"/>
                </a:solidFill>
                <a:latin typeface="Inter Medium"/>
                <a:ea typeface="Inter Medium"/>
                <a:cs typeface="Inter Medium"/>
                <a:sym typeface="Inter Medium"/>
              </a:rPr>
              <a:t>Connected Devices &amp; Physical Security</a:t>
            </a:r>
            <a:endParaRPr sz="900">
              <a:solidFill>
                <a:schemeClr val="lt1"/>
              </a:solidFill>
              <a:latin typeface="Inter Medium"/>
              <a:ea typeface="Inter Medium"/>
              <a:cs typeface="Inter Medium"/>
              <a:sym typeface="Inter Medium"/>
            </a:endParaRPr>
          </a:p>
        </p:txBody>
      </p:sp>
      <p:sp>
        <p:nvSpPr>
          <p:cNvPr id="1275" name="Google Shape;1275;p214"/>
          <p:cNvSpPr/>
          <p:nvPr/>
        </p:nvSpPr>
        <p:spPr>
          <a:xfrm>
            <a:off x="742250" y="3862363"/>
            <a:ext cx="1315200" cy="6186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0"/>
              </a:spcAft>
              <a:buNone/>
            </a:pPr>
            <a:r>
              <a:rPr lang="en" sz="900">
                <a:solidFill>
                  <a:schemeClr val="accent1"/>
                </a:solidFill>
                <a:latin typeface="Inter"/>
                <a:ea typeface="Inter"/>
                <a:cs typeface="Inter"/>
                <a:sym typeface="Inter"/>
              </a:rPr>
              <a:t>Collection and </a:t>
            </a:r>
            <a:br>
              <a:rPr lang="en" sz="900">
                <a:solidFill>
                  <a:schemeClr val="accent1"/>
                </a:solidFill>
                <a:latin typeface="Inter"/>
                <a:ea typeface="Inter"/>
                <a:cs typeface="Inter"/>
                <a:sym typeface="Inter"/>
              </a:rPr>
            </a:br>
            <a:r>
              <a:rPr lang="en" sz="900">
                <a:solidFill>
                  <a:schemeClr val="accent1"/>
                </a:solidFill>
                <a:latin typeface="Inter"/>
                <a:ea typeface="Inter"/>
                <a:cs typeface="Inter"/>
                <a:sym typeface="Inter"/>
              </a:rPr>
              <a:t>Prevention</a:t>
            </a:r>
            <a:endParaRPr sz="900">
              <a:solidFill>
                <a:schemeClr val="accent1"/>
              </a:solidFill>
              <a:latin typeface="Inter"/>
              <a:ea typeface="Inter"/>
              <a:cs typeface="Inter"/>
              <a:sym typeface="Inter"/>
            </a:endParaRPr>
          </a:p>
          <a:p>
            <a:pPr indent="0" lvl="0" marL="0" rtl="0" algn="l">
              <a:lnSpc>
                <a:spcPct val="115000"/>
              </a:lnSpc>
              <a:spcBef>
                <a:spcPts val="400"/>
              </a:spcBef>
              <a:spcAft>
                <a:spcPts val="0"/>
              </a:spcAft>
              <a:buNone/>
            </a:pPr>
            <a:r>
              <a:rPr b="1" lang="en" sz="1000">
                <a:solidFill>
                  <a:schemeClr val="lt1"/>
                </a:solidFill>
                <a:latin typeface="Inter"/>
                <a:ea typeface="Inter"/>
                <a:cs typeface="Inter"/>
                <a:sym typeface="Inter"/>
              </a:rPr>
              <a:t>Elastic Agent</a:t>
            </a:r>
            <a:endParaRPr b="1" i="1" sz="1000">
              <a:solidFill>
                <a:schemeClr val="lt1"/>
              </a:solidFill>
              <a:latin typeface="Inter"/>
              <a:ea typeface="Inter"/>
              <a:cs typeface="Inter"/>
              <a:sym typeface="Inter"/>
            </a:endParaRPr>
          </a:p>
        </p:txBody>
      </p:sp>
      <p:pic>
        <p:nvPicPr>
          <p:cNvPr id="1276" name="Google Shape;1276;p214"/>
          <p:cNvPicPr preferRelativeResize="0"/>
          <p:nvPr/>
        </p:nvPicPr>
        <p:blipFill rotWithShape="1">
          <a:blip r:embed="rId3">
            <a:alphaModFix/>
          </a:blip>
          <a:srcRect b="0" l="0" r="0" t="0"/>
          <a:stretch/>
        </p:blipFill>
        <p:spPr>
          <a:xfrm>
            <a:off x="3055476" y="1634237"/>
            <a:ext cx="3445440" cy="2305576"/>
          </a:xfrm>
          <a:prstGeom prst="rect">
            <a:avLst/>
          </a:prstGeom>
          <a:noFill/>
          <a:ln>
            <a:noFill/>
          </a:ln>
        </p:spPr>
      </p:pic>
      <p:sp>
        <p:nvSpPr>
          <p:cNvPr id="1277" name="Google Shape;1277;p214"/>
          <p:cNvSpPr txBox="1"/>
          <p:nvPr/>
        </p:nvSpPr>
        <p:spPr>
          <a:xfrm>
            <a:off x="2382150" y="3987025"/>
            <a:ext cx="4379700" cy="369300"/>
          </a:xfrm>
          <a:prstGeom prst="rect">
            <a:avLst/>
          </a:prstGeom>
          <a:noFill/>
          <a:ln>
            <a:noFill/>
          </a:ln>
        </p:spPr>
        <p:txBody>
          <a:bodyPr anchorCtr="0" anchor="ctr" bIns="0" lIns="0" spcFirstLastPara="1" rIns="0" wrap="square" tIns="0">
            <a:noAutofit/>
          </a:bodyPr>
          <a:lstStyle/>
          <a:p>
            <a:pPr indent="0" lvl="0" marL="0" rtl="0" algn="ctr">
              <a:lnSpc>
                <a:spcPct val="115000"/>
              </a:lnSpc>
              <a:spcBef>
                <a:spcPts val="0"/>
              </a:spcBef>
              <a:spcAft>
                <a:spcPts val="0"/>
              </a:spcAft>
              <a:buNone/>
            </a:pPr>
            <a:r>
              <a:rPr lang="en" sz="1000">
                <a:solidFill>
                  <a:schemeClr val="lt1"/>
                </a:solidFill>
                <a:latin typeface="Inter"/>
                <a:ea typeface="Inter"/>
                <a:cs typeface="Inter"/>
                <a:sym typeface="Inter"/>
              </a:rPr>
              <a:t>Built on Fast, Scalable Search</a:t>
            </a:r>
            <a:endParaRPr sz="1000">
              <a:solidFill>
                <a:schemeClr val="lt1"/>
              </a:solidFill>
              <a:latin typeface="Inter"/>
              <a:ea typeface="Inter"/>
              <a:cs typeface="Inter"/>
              <a:sym typeface="Inter"/>
            </a:endParaRPr>
          </a:p>
          <a:p>
            <a:pPr indent="0" lvl="0" marL="0" rtl="0" algn="ctr">
              <a:lnSpc>
                <a:spcPct val="115000"/>
              </a:lnSpc>
              <a:spcBef>
                <a:spcPts val="0"/>
              </a:spcBef>
              <a:spcAft>
                <a:spcPts val="0"/>
              </a:spcAft>
              <a:buNone/>
            </a:pPr>
            <a:r>
              <a:rPr lang="en" sz="1000">
                <a:solidFill>
                  <a:schemeClr val="lt1"/>
                </a:solidFill>
                <a:latin typeface="Inter"/>
                <a:ea typeface="Inter"/>
                <a:cs typeface="Inter"/>
                <a:sym typeface="Inter"/>
              </a:rPr>
              <a:t>Bring your search to the data, no matter where it is</a:t>
            </a:r>
            <a:endParaRPr sz="1000">
              <a:solidFill>
                <a:schemeClr val="lt1"/>
              </a:solidFill>
              <a:latin typeface="Inter"/>
              <a:ea typeface="Inter"/>
              <a:cs typeface="Inter"/>
              <a:sym typeface="Inter"/>
            </a:endParaRPr>
          </a:p>
        </p:txBody>
      </p:sp>
      <p:sp>
        <p:nvSpPr>
          <p:cNvPr id="1278" name="Google Shape;1278;p214"/>
          <p:cNvSpPr txBox="1"/>
          <p:nvPr/>
        </p:nvSpPr>
        <p:spPr>
          <a:xfrm>
            <a:off x="2265300" y="4435325"/>
            <a:ext cx="4613400" cy="426300"/>
          </a:xfrm>
          <a:prstGeom prst="rect">
            <a:avLst/>
          </a:prstGeom>
          <a:noFill/>
          <a:ln>
            <a:noFill/>
          </a:ln>
        </p:spPr>
        <p:txBody>
          <a:bodyPr anchorCtr="0" anchor="t" bIns="54850" lIns="0" spcFirstLastPara="1" rIns="0" wrap="square" tIns="54850">
            <a:noAutofit/>
          </a:bodyPr>
          <a:lstStyle/>
          <a:p>
            <a:pPr indent="0" lvl="0" marL="0" rtl="0" algn="ctr">
              <a:lnSpc>
                <a:spcPct val="115000"/>
              </a:lnSpc>
              <a:spcBef>
                <a:spcPts val="0"/>
              </a:spcBef>
              <a:spcAft>
                <a:spcPts val="0"/>
              </a:spcAft>
              <a:buNone/>
            </a:pPr>
            <a:r>
              <a:rPr b="1" lang="en" sz="1200">
                <a:solidFill>
                  <a:schemeClr val="lt1"/>
                </a:solidFill>
                <a:latin typeface="Inter"/>
                <a:ea typeface="Inter"/>
                <a:cs typeface="Inter"/>
                <a:sym typeface="Inter"/>
              </a:rPr>
              <a:t>The Foundation of Modern Security, Observability, and more</a:t>
            </a:r>
            <a:endParaRPr b="1" sz="1200">
              <a:solidFill>
                <a:schemeClr val="lt1"/>
              </a:solidFill>
              <a:latin typeface="Inter"/>
              <a:ea typeface="Inter"/>
              <a:cs typeface="Inter"/>
              <a:sym typeface="Inter"/>
            </a:endParaRPr>
          </a:p>
          <a:p>
            <a:pPr indent="0" lvl="0" marL="0" rtl="0" algn="ctr">
              <a:lnSpc>
                <a:spcPct val="115000"/>
              </a:lnSpc>
              <a:spcBef>
                <a:spcPts val="0"/>
              </a:spcBef>
              <a:spcAft>
                <a:spcPts val="0"/>
              </a:spcAft>
              <a:buNone/>
            </a:pPr>
            <a:r>
              <a:rPr i="1" lang="en" sz="900">
                <a:solidFill>
                  <a:schemeClr val="lt1"/>
                </a:solidFill>
                <a:latin typeface="Inter"/>
                <a:ea typeface="Inter"/>
                <a:cs typeface="Inter"/>
                <a:sym typeface="Inter"/>
              </a:rPr>
              <a:t>Designed for tomorrow’s hybrid environments</a:t>
            </a:r>
            <a:endParaRPr sz="1300">
              <a:solidFill>
                <a:schemeClr val="lt1"/>
              </a:solidFill>
              <a:latin typeface="Inter"/>
              <a:ea typeface="Inter"/>
              <a:cs typeface="Inter"/>
              <a:sym typeface="Inter"/>
            </a:endParaRPr>
          </a:p>
        </p:txBody>
      </p:sp>
      <p:grpSp>
        <p:nvGrpSpPr>
          <p:cNvPr id="1279" name="Google Shape;1279;p214"/>
          <p:cNvGrpSpPr/>
          <p:nvPr/>
        </p:nvGrpSpPr>
        <p:grpSpPr>
          <a:xfrm>
            <a:off x="2170788" y="2648640"/>
            <a:ext cx="841200" cy="276749"/>
            <a:chOff x="1904133" y="1796100"/>
            <a:chExt cx="841200" cy="297196"/>
          </a:xfrm>
        </p:grpSpPr>
        <p:sp>
          <p:nvSpPr>
            <p:cNvPr id="1280" name="Google Shape;1280;p214"/>
            <p:cNvSpPr txBox="1"/>
            <p:nvPr/>
          </p:nvSpPr>
          <p:spPr>
            <a:xfrm>
              <a:off x="1904133" y="1796100"/>
              <a:ext cx="841200" cy="1542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700">
                  <a:solidFill>
                    <a:schemeClr val="accent1"/>
                  </a:solidFill>
                  <a:latin typeface="Inter ExtraBold"/>
                  <a:ea typeface="Inter ExtraBold"/>
                  <a:cs typeface="Inter ExtraBold"/>
                  <a:sym typeface="Inter ExtraBold"/>
                </a:rPr>
                <a:t>NORMALIZATION</a:t>
              </a:r>
              <a:endParaRPr sz="700">
                <a:solidFill>
                  <a:schemeClr val="accent1"/>
                </a:solidFill>
                <a:latin typeface="Inter ExtraBold"/>
                <a:ea typeface="Inter ExtraBold"/>
                <a:cs typeface="Inter ExtraBold"/>
                <a:sym typeface="Inter ExtraBold"/>
              </a:endParaRPr>
            </a:p>
          </p:txBody>
        </p:sp>
        <p:pic>
          <p:nvPicPr>
            <p:cNvPr id="1281" name="Google Shape;1281;p214"/>
            <p:cNvPicPr preferRelativeResize="0"/>
            <p:nvPr/>
          </p:nvPicPr>
          <p:blipFill>
            <a:blip r:embed="rId4">
              <a:alphaModFix/>
            </a:blip>
            <a:stretch>
              <a:fillRect/>
            </a:stretch>
          </p:blipFill>
          <p:spPr>
            <a:xfrm>
              <a:off x="2006154" y="2001696"/>
              <a:ext cx="637199" cy="91600"/>
            </a:xfrm>
            <a:prstGeom prst="rect">
              <a:avLst/>
            </a:prstGeom>
            <a:noFill/>
            <a:ln>
              <a:noFill/>
            </a:ln>
          </p:spPr>
        </p:pic>
      </p:grpSp>
      <p:pic>
        <p:nvPicPr>
          <p:cNvPr id="1282" name="Google Shape;1282;p214"/>
          <p:cNvPicPr preferRelativeResize="0"/>
          <p:nvPr/>
        </p:nvPicPr>
        <p:blipFill>
          <a:blip r:embed="rId4">
            <a:alphaModFix/>
          </a:blip>
          <a:stretch>
            <a:fillRect/>
          </a:stretch>
        </p:blipFill>
        <p:spPr>
          <a:xfrm>
            <a:off x="6279575" y="2833800"/>
            <a:ext cx="637199" cy="91600"/>
          </a:xfrm>
          <a:prstGeom prst="rect">
            <a:avLst/>
          </a:prstGeom>
          <a:noFill/>
          <a:ln>
            <a:noFill/>
          </a:ln>
        </p:spPr>
      </p:pic>
      <p:grpSp>
        <p:nvGrpSpPr>
          <p:cNvPr id="1283" name="Google Shape;1283;p214"/>
          <p:cNvGrpSpPr/>
          <p:nvPr/>
        </p:nvGrpSpPr>
        <p:grpSpPr>
          <a:xfrm>
            <a:off x="2908232" y="276255"/>
            <a:ext cx="3327443" cy="637800"/>
            <a:chOff x="2908232" y="276255"/>
            <a:chExt cx="3327443" cy="637800"/>
          </a:xfrm>
        </p:grpSpPr>
        <p:sp>
          <p:nvSpPr>
            <p:cNvPr id="1284" name="Google Shape;1284;p214"/>
            <p:cNvSpPr txBox="1"/>
            <p:nvPr/>
          </p:nvSpPr>
          <p:spPr>
            <a:xfrm>
              <a:off x="3843775" y="435700"/>
              <a:ext cx="2391900" cy="369300"/>
            </a:xfrm>
            <a:prstGeom prst="rect">
              <a:avLst/>
            </a:prstGeom>
            <a:noFill/>
            <a:ln>
              <a:noFill/>
            </a:ln>
          </p:spPr>
          <p:txBody>
            <a:bodyPr anchorCtr="0" anchor="ctr" bIns="0" lIns="0" spcFirstLastPara="1" rIns="0" wrap="square" tIns="0">
              <a:spAutoFit/>
            </a:bodyPr>
            <a:lstStyle/>
            <a:p>
              <a:pPr indent="0" lvl="0" marL="0" rtl="0" algn="l">
                <a:lnSpc>
                  <a:spcPct val="100000"/>
                </a:lnSpc>
                <a:spcBef>
                  <a:spcPts val="0"/>
                </a:spcBef>
                <a:spcAft>
                  <a:spcPts val="0"/>
                </a:spcAft>
                <a:buNone/>
              </a:pPr>
              <a:r>
                <a:rPr lang="en" sz="2400">
                  <a:solidFill>
                    <a:schemeClr val="lt1"/>
                  </a:solidFill>
                  <a:latin typeface="Inter"/>
                  <a:ea typeface="Inter"/>
                  <a:cs typeface="Inter"/>
                  <a:sym typeface="Inter"/>
                </a:rPr>
                <a:t>Elastic</a:t>
              </a:r>
              <a:r>
                <a:rPr b="1" lang="en" sz="2400">
                  <a:solidFill>
                    <a:schemeClr val="lt1"/>
                  </a:solidFill>
                  <a:latin typeface="Inter"/>
                  <a:ea typeface="Inter"/>
                  <a:cs typeface="Inter"/>
                  <a:sym typeface="Inter"/>
                </a:rPr>
                <a:t> Security</a:t>
              </a:r>
              <a:endParaRPr b="1" sz="2400">
                <a:solidFill>
                  <a:schemeClr val="lt1"/>
                </a:solidFill>
                <a:latin typeface="Inter"/>
                <a:ea typeface="Inter"/>
                <a:cs typeface="Inter"/>
                <a:sym typeface="Inter"/>
              </a:endParaRPr>
            </a:p>
          </p:txBody>
        </p:sp>
        <p:grpSp>
          <p:nvGrpSpPr>
            <p:cNvPr id="1285" name="Google Shape;1285;p214"/>
            <p:cNvGrpSpPr/>
            <p:nvPr/>
          </p:nvGrpSpPr>
          <p:grpSpPr>
            <a:xfrm>
              <a:off x="2908232" y="276255"/>
              <a:ext cx="637200" cy="637800"/>
              <a:chOff x="807507" y="229905"/>
              <a:chExt cx="637200" cy="637800"/>
            </a:xfrm>
          </p:grpSpPr>
          <p:sp>
            <p:nvSpPr>
              <p:cNvPr id="1286" name="Google Shape;1286;p214"/>
              <p:cNvSpPr/>
              <p:nvPr/>
            </p:nvSpPr>
            <p:spPr>
              <a:xfrm>
                <a:off x="807507" y="229905"/>
                <a:ext cx="637200" cy="637800"/>
              </a:xfrm>
              <a:prstGeom prst="ellipse">
                <a:avLst/>
              </a:prstGeom>
              <a:solidFill>
                <a:srgbClr val="FFFFFF"/>
              </a:solidFill>
              <a:ln>
                <a:noFill/>
              </a:ln>
              <a:effectLst>
                <a:outerShdw blurRad="142875" rotWithShape="0" algn="bl" dir="5400000" dist="47625">
                  <a:srgbClr val="000000">
                    <a:alpha val="5000"/>
                  </a:srgbClr>
                </a:outerShdw>
              </a:effectLst>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287" name="Google Shape;1287;p214"/>
              <p:cNvPicPr preferRelativeResize="0"/>
              <p:nvPr/>
            </p:nvPicPr>
            <p:blipFill rotWithShape="1">
              <a:blip r:embed="rId5">
                <a:alphaModFix/>
              </a:blip>
              <a:srcRect b="0" l="39" r="29" t="0"/>
              <a:stretch/>
            </p:blipFill>
            <p:spPr>
              <a:xfrm>
                <a:off x="906798" y="354550"/>
                <a:ext cx="438603" cy="438900"/>
              </a:xfrm>
              <a:prstGeom prst="rect">
                <a:avLst/>
              </a:prstGeom>
              <a:noFill/>
              <a:ln>
                <a:noFill/>
              </a:ln>
            </p:spPr>
          </p:pic>
        </p:grpSp>
      </p:grpSp>
      <p:cxnSp>
        <p:nvCxnSpPr>
          <p:cNvPr id="1288" name="Google Shape;1288;p214"/>
          <p:cNvCxnSpPr/>
          <p:nvPr/>
        </p:nvCxnSpPr>
        <p:spPr>
          <a:xfrm rot="10800000">
            <a:off x="742250" y="1406350"/>
            <a:ext cx="1046700" cy="0"/>
          </a:xfrm>
          <a:prstGeom prst="straightConnector1">
            <a:avLst/>
          </a:prstGeom>
          <a:noFill/>
          <a:ln cap="flat" cmpd="sng" w="12700">
            <a:solidFill>
              <a:schemeClr val="lt1"/>
            </a:solidFill>
            <a:prstDash val="dot"/>
            <a:round/>
            <a:headEnd len="sm" w="sm" type="none"/>
            <a:tailEnd len="sm" w="sm" type="none"/>
          </a:ln>
        </p:spPr>
      </p:cxnSp>
      <p:cxnSp>
        <p:nvCxnSpPr>
          <p:cNvPr id="1289" name="Google Shape;1289;p214"/>
          <p:cNvCxnSpPr/>
          <p:nvPr/>
        </p:nvCxnSpPr>
        <p:spPr>
          <a:xfrm rot="10800000">
            <a:off x="742250" y="3741450"/>
            <a:ext cx="1046700" cy="0"/>
          </a:xfrm>
          <a:prstGeom prst="straightConnector1">
            <a:avLst/>
          </a:prstGeom>
          <a:noFill/>
          <a:ln cap="flat" cmpd="sng" w="12700">
            <a:solidFill>
              <a:schemeClr val="lt1"/>
            </a:solidFill>
            <a:prstDash val="dot"/>
            <a:round/>
            <a:headEnd len="sm" w="sm" type="none"/>
            <a:tailEnd len="sm" w="sm" type="none"/>
          </a:ln>
        </p:spPr>
      </p:cxnSp>
      <p:sp>
        <p:nvSpPr>
          <p:cNvPr id="1290" name="Google Shape;1290;p214"/>
          <p:cNvSpPr/>
          <p:nvPr/>
        </p:nvSpPr>
        <p:spPr>
          <a:xfrm>
            <a:off x="7237400" y="1537413"/>
            <a:ext cx="1315200" cy="4389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0"/>
              </a:spcAft>
              <a:buNone/>
            </a:pPr>
            <a:r>
              <a:rPr lang="en" sz="900">
                <a:solidFill>
                  <a:schemeClr val="accent1"/>
                </a:solidFill>
                <a:latin typeface="Inter"/>
                <a:ea typeface="Inter"/>
                <a:cs typeface="Inter"/>
                <a:sym typeface="Inter"/>
              </a:rPr>
              <a:t>Response</a:t>
            </a:r>
            <a:endParaRPr sz="900">
              <a:solidFill>
                <a:schemeClr val="accent1"/>
              </a:solidFill>
              <a:latin typeface="Inter"/>
              <a:ea typeface="Inter"/>
              <a:cs typeface="Inter"/>
              <a:sym typeface="Inter"/>
            </a:endParaRPr>
          </a:p>
          <a:p>
            <a:pPr indent="0" lvl="0" marL="0" rtl="0" algn="l">
              <a:lnSpc>
                <a:spcPct val="115000"/>
              </a:lnSpc>
              <a:spcBef>
                <a:spcPts val="400"/>
              </a:spcBef>
              <a:spcAft>
                <a:spcPts val="0"/>
              </a:spcAft>
              <a:buNone/>
            </a:pPr>
            <a:r>
              <a:rPr b="1" lang="en" sz="1000">
                <a:solidFill>
                  <a:schemeClr val="lt1"/>
                </a:solidFill>
                <a:latin typeface="Inter"/>
                <a:ea typeface="Inter"/>
                <a:cs typeface="Inter"/>
                <a:sym typeface="Inter"/>
              </a:rPr>
              <a:t>Elastic Agent</a:t>
            </a:r>
            <a:endParaRPr b="1" i="1" sz="1000">
              <a:solidFill>
                <a:schemeClr val="lt1"/>
              </a:solidFill>
              <a:latin typeface="Inter"/>
              <a:ea typeface="Inter"/>
              <a:cs typeface="Inter"/>
              <a:sym typeface="Inter"/>
            </a:endParaRPr>
          </a:p>
        </p:txBody>
      </p:sp>
      <p:cxnSp>
        <p:nvCxnSpPr>
          <p:cNvPr id="1291" name="Google Shape;1291;p214"/>
          <p:cNvCxnSpPr/>
          <p:nvPr/>
        </p:nvCxnSpPr>
        <p:spPr>
          <a:xfrm rot="10800000">
            <a:off x="7237400" y="1406350"/>
            <a:ext cx="1046700" cy="0"/>
          </a:xfrm>
          <a:prstGeom prst="straightConnector1">
            <a:avLst/>
          </a:prstGeom>
          <a:noFill/>
          <a:ln cap="flat" cmpd="sng" w="12700">
            <a:solidFill>
              <a:schemeClr val="lt1"/>
            </a:solidFill>
            <a:prstDash val="dot"/>
            <a:round/>
            <a:headEnd len="sm" w="sm" type="none"/>
            <a:tailEnd len="sm" w="sm" type="none"/>
          </a:ln>
        </p:spPr>
      </p:cxnSp>
      <p:cxnSp>
        <p:nvCxnSpPr>
          <p:cNvPr id="1292" name="Google Shape;1292;p214"/>
          <p:cNvCxnSpPr/>
          <p:nvPr/>
        </p:nvCxnSpPr>
        <p:spPr>
          <a:xfrm rot="10800000">
            <a:off x="7237400" y="2995800"/>
            <a:ext cx="1046700" cy="0"/>
          </a:xfrm>
          <a:prstGeom prst="straightConnector1">
            <a:avLst/>
          </a:prstGeom>
          <a:noFill/>
          <a:ln cap="flat" cmpd="sng" w="12700">
            <a:solidFill>
              <a:schemeClr val="lt1"/>
            </a:solidFill>
            <a:prstDash val="dot"/>
            <a:round/>
            <a:headEnd len="sm" w="sm" type="none"/>
            <a:tailEnd len="sm" w="sm" type="none"/>
          </a:ln>
        </p:spPr>
      </p:cxnSp>
      <p:cxnSp>
        <p:nvCxnSpPr>
          <p:cNvPr id="1293" name="Google Shape;1293;p214"/>
          <p:cNvCxnSpPr/>
          <p:nvPr/>
        </p:nvCxnSpPr>
        <p:spPr>
          <a:xfrm rot="10800000">
            <a:off x="7237400" y="1999400"/>
            <a:ext cx="1046700" cy="0"/>
          </a:xfrm>
          <a:prstGeom prst="straightConnector1">
            <a:avLst/>
          </a:prstGeom>
          <a:noFill/>
          <a:ln cap="flat" cmpd="sng" w="12700">
            <a:solidFill>
              <a:schemeClr val="lt1"/>
            </a:solidFill>
            <a:prstDash val="dot"/>
            <a:round/>
            <a:headEnd len="sm" w="sm" type="none"/>
            <a:tailEnd len="sm" w="sm" type="none"/>
          </a:ln>
        </p:spPr>
      </p:cxnSp>
      <p:sp>
        <p:nvSpPr>
          <p:cNvPr id="1294" name="Google Shape;1294;p214"/>
          <p:cNvSpPr/>
          <p:nvPr/>
        </p:nvSpPr>
        <p:spPr>
          <a:xfrm>
            <a:off x="7237400" y="2107375"/>
            <a:ext cx="1315200" cy="8181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400"/>
              </a:spcBef>
              <a:spcAft>
                <a:spcPts val="0"/>
              </a:spcAft>
              <a:buNone/>
            </a:pPr>
            <a:r>
              <a:rPr lang="en" sz="900">
                <a:solidFill>
                  <a:schemeClr val="lt1"/>
                </a:solidFill>
                <a:latin typeface="Inter"/>
                <a:ea typeface="Inter"/>
                <a:cs typeface="Inter"/>
                <a:sym typeface="Inter"/>
              </a:rPr>
              <a:t>SOAR</a:t>
            </a:r>
            <a:endParaRPr sz="900">
              <a:solidFill>
                <a:schemeClr val="lt1"/>
              </a:solidFill>
              <a:latin typeface="Inter"/>
              <a:ea typeface="Inter"/>
              <a:cs typeface="Inter"/>
              <a:sym typeface="Inter"/>
            </a:endParaRPr>
          </a:p>
          <a:p>
            <a:pPr indent="0" lvl="0" marL="0" rtl="0" algn="l">
              <a:lnSpc>
                <a:spcPct val="115000"/>
              </a:lnSpc>
              <a:spcBef>
                <a:spcPts val="400"/>
              </a:spcBef>
              <a:spcAft>
                <a:spcPts val="0"/>
              </a:spcAft>
              <a:buNone/>
            </a:pPr>
            <a:r>
              <a:rPr lang="en" sz="900">
                <a:solidFill>
                  <a:schemeClr val="lt1"/>
                </a:solidFill>
                <a:latin typeface="Inter"/>
                <a:ea typeface="Inter"/>
                <a:cs typeface="Inter"/>
                <a:sym typeface="Inter"/>
              </a:rPr>
              <a:t>SIRP</a:t>
            </a:r>
            <a:endParaRPr sz="900">
              <a:solidFill>
                <a:schemeClr val="lt1"/>
              </a:solidFill>
              <a:latin typeface="Inter"/>
              <a:ea typeface="Inter"/>
              <a:cs typeface="Inter"/>
              <a:sym typeface="Inter"/>
            </a:endParaRPr>
          </a:p>
          <a:p>
            <a:pPr indent="0" lvl="0" marL="0" rtl="0" algn="l">
              <a:lnSpc>
                <a:spcPct val="115000"/>
              </a:lnSpc>
              <a:spcBef>
                <a:spcPts val="400"/>
              </a:spcBef>
              <a:spcAft>
                <a:spcPts val="0"/>
              </a:spcAft>
              <a:buNone/>
            </a:pPr>
            <a:r>
              <a:rPr lang="en" sz="900">
                <a:solidFill>
                  <a:schemeClr val="lt1"/>
                </a:solidFill>
                <a:latin typeface="Inter"/>
                <a:ea typeface="Inter"/>
                <a:cs typeface="Inter"/>
                <a:sym typeface="Inter"/>
              </a:rPr>
              <a:t>ITSM</a:t>
            </a:r>
            <a:endParaRPr sz="900">
              <a:solidFill>
                <a:schemeClr val="lt1"/>
              </a:solidFill>
              <a:latin typeface="Inter"/>
              <a:ea typeface="Inter"/>
              <a:cs typeface="Inter"/>
              <a:sym typeface="Inter"/>
            </a:endParaRPr>
          </a:p>
          <a:p>
            <a:pPr indent="0" lvl="0" marL="0" rtl="0" algn="l">
              <a:lnSpc>
                <a:spcPct val="115000"/>
              </a:lnSpc>
              <a:spcBef>
                <a:spcPts val="400"/>
              </a:spcBef>
              <a:spcAft>
                <a:spcPts val="400"/>
              </a:spcAft>
              <a:buNone/>
            </a:pPr>
            <a:r>
              <a:rPr lang="en" sz="900">
                <a:solidFill>
                  <a:schemeClr val="lt1"/>
                </a:solidFill>
                <a:latin typeface="Inter"/>
                <a:ea typeface="Inter"/>
                <a:cs typeface="Inter"/>
                <a:sym typeface="Inter"/>
              </a:rPr>
              <a:t>Custom</a:t>
            </a:r>
            <a:endParaRPr sz="900">
              <a:solidFill>
                <a:schemeClr val="lt1"/>
              </a:solidFill>
              <a:latin typeface="Inter"/>
              <a:ea typeface="Inter"/>
              <a:cs typeface="Inter"/>
              <a:sym typeface="Inter"/>
            </a:endParaRPr>
          </a:p>
        </p:txBody>
      </p:sp>
      <p:sp>
        <p:nvSpPr>
          <p:cNvPr id="1295" name="Google Shape;1295;p214"/>
          <p:cNvSpPr/>
          <p:nvPr/>
        </p:nvSpPr>
        <p:spPr>
          <a:xfrm>
            <a:off x="7237400" y="3126963"/>
            <a:ext cx="1315200" cy="4389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0"/>
              </a:spcAft>
              <a:buNone/>
            </a:pPr>
            <a:r>
              <a:rPr lang="en" sz="900">
                <a:solidFill>
                  <a:schemeClr val="accent1"/>
                </a:solidFill>
                <a:latin typeface="Inter"/>
                <a:ea typeface="Inter"/>
                <a:cs typeface="Inter"/>
                <a:sym typeface="Inter"/>
              </a:rPr>
              <a:t>Reporting</a:t>
            </a:r>
            <a:endParaRPr sz="900">
              <a:solidFill>
                <a:schemeClr val="accent1"/>
              </a:solidFill>
              <a:latin typeface="Inter"/>
              <a:ea typeface="Inter"/>
              <a:cs typeface="Inter"/>
              <a:sym typeface="Inter"/>
            </a:endParaRPr>
          </a:p>
          <a:p>
            <a:pPr indent="0" lvl="0" marL="0" rtl="0" algn="l">
              <a:lnSpc>
                <a:spcPct val="115000"/>
              </a:lnSpc>
              <a:spcBef>
                <a:spcPts val="400"/>
              </a:spcBef>
              <a:spcAft>
                <a:spcPts val="0"/>
              </a:spcAft>
              <a:buNone/>
            </a:pPr>
            <a:r>
              <a:rPr b="1" lang="en" sz="1000">
                <a:solidFill>
                  <a:schemeClr val="lt1"/>
                </a:solidFill>
                <a:latin typeface="Inter"/>
                <a:ea typeface="Inter"/>
                <a:cs typeface="Inter"/>
                <a:sym typeface="Inter"/>
              </a:rPr>
              <a:t>Lens + Canvas</a:t>
            </a:r>
            <a:endParaRPr b="1" i="1" sz="1000">
              <a:solidFill>
                <a:schemeClr val="lt1"/>
              </a:solidFill>
              <a:latin typeface="Inter"/>
              <a:ea typeface="Inter"/>
              <a:cs typeface="Inter"/>
              <a:sym typeface="Inte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9" name="Shape 1299"/>
        <p:cNvGrpSpPr/>
        <p:nvPr/>
      </p:nvGrpSpPr>
      <p:grpSpPr>
        <a:xfrm>
          <a:off x="0" y="0"/>
          <a:ext cx="0" cy="0"/>
          <a:chOff x="0" y="0"/>
          <a:chExt cx="0" cy="0"/>
        </a:xfrm>
      </p:grpSpPr>
      <p:sp>
        <p:nvSpPr>
          <p:cNvPr id="1300" name="Google Shape;1300;p215"/>
          <p:cNvSpPr txBox="1"/>
          <p:nvPr>
            <p:ph type="title"/>
          </p:nvPr>
        </p:nvSpPr>
        <p:spPr>
          <a:xfrm>
            <a:off x="647700" y="1412807"/>
            <a:ext cx="7848600" cy="2317800"/>
          </a:xfrm>
          <a:prstGeom prst="rect">
            <a:avLst/>
          </a:prstGeom>
        </p:spPr>
        <p:txBody>
          <a:bodyPr anchorCtr="1" anchor="ctr" bIns="45700" lIns="0" spcFirstLastPara="1" rIns="0" wrap="square" tIns="45700">
            <a:noAutofit/>
          </a:bodyPr>
          <a:lstStyle/>
          <a:p>
            <a:pPr indent="0" lvl="0" marL="0" rtl="0" algn="ctr">
              <a:spcBef>
                <a:spcPts val="0"/>
              </a:spcBef>
              <a:spcAft>
                <a:spcPts val="0"/>
              </a:spcAft>
              <a:buNone/>
            </a:pPr>
            <a:r>
              <a:rPr lang="en"/>
              <a:t>Demo</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4" name="Shape 1304"/>
        <p:cNvGrpSpPr/>
        <p:nvPr/>
      </p:nvGrpSpPr>
      <p:grpSpPr>
        <a:xfrm>
          <a:off x="0" y="0"/>
          <a:ext cx="0" cy="0"/>
          <a:chOff x="0" y="0"/>
          <a:chExt cx="0" cy="0"/>
        </a:xfrm>
      </p:grpSpPr>
      <p:pic>
        <p:nvPicPr>
          <p:cNvPr id="1305" name="Google Shape;1305;p216"/>
          <p:cNvPicPr preferRelativeResize="0"/>
          <p:nvPr/>
        </p:nvPicPr>
        <p:blipFill>
          <a:blip r:embed="rId3">
            <a:alphaModFix/>
          </a:blip>
          <a:stretch>
            <a:fillRect/>
          </a:stretch>
        </p:blipFill>
        <p:spPr>
          <a:xfrm>
            <a:off x="4027325" y="1323262"/>
            <a:ext cx="5116674" cy="3202799"/>
          </a:xfrm>
          <a:prstGeom prst="rect">
            <a:avLst/>
          </a:prstGeom>
          <a:noFill/>
          <a:ln>
            <a:noFill/>
          </a:ln>
        </p:spPr>
      </p:pic>
      <p:pic>
        <p:nvPicPr>
          <p:cNvPr id="1306" name="Google Shape;1306;p216"/>
          <p:cNvPicPr preferRelativeResize="0"/>
          <p:nvPr/>
        </p:nvPicPr>
        <p:blipFill rotWithShape="1">
          <a:blip r:embed="rId4">
            <a:alphaModFix/>
          </a:blip>
          <a:srcRect b="-584" l="0" r="0" t="-1979"/>
          <a:stretch/>
        </p:blipFill>
        <p:spPr>
          <a:xfrm>
            <a:off x="2656898" y="1118701"/>
            <a:ext cx="3830200" cy="3611924"/>
          </a:xfrm>
          <a:prstGeom prst="rect">
            <a:avLst/>
          </a:prstGeom>
          <a:noFill/>
          <a:ln>
            <a:noFill/>
          </a:ln>
        </p:spPr>
      </p:pic>
      <p:sp>
        <p:nvSpPr>
          <p:cNvPr id="1307" name="Google Shape;1307;p216"/>
          <p:cNvSpPr txBox="1"/>
          <p:nvPr/>
        </p:nvSpPr>
        <p:spPr>
          <a:xfrm>
            <a:off x="3011037" y="2285338"/>
            <a:ext cx="73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308" name="Google Shape;1308;p216"/>
          <p:cNvSpPr txBox="1"/>
          <p:nvPr/>
        </p:nvSpPr>
        <p:spPr>
          <a:xfrm>
            <a:off x="2887166" y="2144720"/>
            <a:ext cx="1076400" cy="292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700">
                <a:solidFill>
                  <a:srgbClr val="FFFFFF"/>
                </a:solidFill>
                <a:latin typeface="Inter"/>
                <a:ea typeface="Inter"/>
                <a:cs typeface="Inter"/>
                <a:sym typeface="Inter"/>
              </a:rPr>
              <a:t>Enterprise Search</a:t>
            </a:r>
            <a:endParaRPr b="1" sz="700">
              <a:solidFill>
                <a:srgbClr val="FFFFFF"/>
              </a:solidFill>
              <a:latin typeface="Inter"/>
              <a:ea typeface="Inter"/>
              <a:cs typeface="Inter"/>
              <a:sym typeface="Inter"/>
            </a:endParaRPr>
          </a:p>
        </p:txBody>
      </p:sp>
      <p:sp>
        <p:nvSpPr>
          <p:cNvPr id="1309" name="Google Shape;1309;p216"/>
          <p:cNvSpPr txBox="1"/>
          <p:nvPr/>
        </p:nvSpPr>
        <p:spPr>
          <a:xfrm>
            <a:off x="4033765" y="2144720"/>
            <a:ext cx="1076400" cy="292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700">
                <a:solidFill>
                  <a:srgbClr val="FFFFFF"/>
                </a:solidFill>
                <a:latin typeface="Inter"/>
                <a:ea typeface="Inter"/>
                <a:cs typeface="Inter"/>
                <a:sym typeface="Inter"/>
              </a:rPr>
              <a:t>Observability</a:t>
            </a:r>
            <a:endParaRPr b="1" sz="700">
              <a:solidFill>
                <a:srgbClr val="FFFFFF"/>
              </a:solidFill>
              <a:latin typeface="Inter"/>
              <a:ea typeface="Inter"/>
              <a:cs typeface="Inter"/>
              <a:sym typeface="Inter"/>
            </a:endParaRPr>
          </a:p>
        </p:txBody>
      </p:sp>
      <p:sp>
        <p:nvSpPr>
          <p:cNvPr id="1310" name="Google Shape;1310;p216"/>
          <p:cNvSpPr txBox="1"/>
          <p:nvPr/>
        </p:nvSpPr>
        <p:spPr>
          <a:xfrm>
            <a:off x="5180374" y="2144720"/>
            <a:ext cx="1076400" cy="292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700">
                <a:solidFill>
                  <a:srgbClr val="FFFFFF"/>
                </a:solidFill>
                <a:latin typeface="Inter"/>
                <a:ea typeface="Inter"/>
                <a:cs typeface="Inter"/>
                <a:sym typeface="Inter"/>
              </a:rPr>
              <a:t>Security</a:t>
            </a:r>
            <a:endParaRPr b="1" sz="700">
              <a:solidFill>
                <a:srgbClr val="FFFFFF"/>
              </a:solidFill>
              <a:latin typeface="Inter"/>
              <a:ea typeface="Inter"/>
              <a:cs typeface="Inter"/>
              <a:sym typeface="Inter"/>
            </a:endParaRPr>
          </a:p>
        </p:txBody>
      </p:sp>
      <p:sp>
        <p:nvSpPr>
          <p:cNvPr id="1311" name="Google Shape;1311;p216"/>
          <p:cNvSpPr txBox="1"/>
          <p:nvPr/>
        </p:nvSpPr>
        <p:spPr>
          <a:xfrm>
            <a:off x="2943884" y="2462567"/>
            <a:ext cx="32469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900">
                <a:solidFill>
                  <a:srgbClr val="FFFFFF"/>
                </a:solidFill>
                <a:latin typeface="Inter"/>
                <a:ea typeface="Inter"/>
                <a:cs typeface="Inter"/>
                <a:sym typeface="Inter"/>
              </a:rPr>
              <a:t>Kibana</a:t>
            </a:r>
            <a:endParaRPr b="1" sz="900">
              <a:solidFill>
                <a:srgbClr val="FFFFFF"/>
              </a:solidFill>
              <a:latin typeface="Inter"/>
              <a:ea typeface="Inter"/>
              <a:cs typeface="Inter"/>
              <a:sym typeface="Inter"/>
            </a:endParaRPr>
          </a:p>
          <a:p>
            <a:pPr indent="0" lvl="0" marL="0" rtl="0" algn="ctr">
              <a:spcBef>
                <a:spcPts val="0"/>
              </a:spcBef>
              <a:spcAft>
                <a:spcPts val="0"/>
              </a:spcAft>
              <a:buNone/>
            </a:pPr>
            <a:r>
              <a:rPr b="1" lang="en" sz="700">
                <a:solidFill>
                  <a:srgbClr val="FFFFFF"/>
                </a:solidFill>
                <a:latin typeface="Inter"/>
                <a:ea typeface="Inter"/>
                <a:cs typeface="Inter"/>
                <a:sym typeface="Inter"/>
              </a:rPr>
              <a:t>Explore, Visualize, Engage</a:t>
            </a:r>
            <a:endParaRPr b="1" sz="700">
              <a:solidFill>
                <a:srgbClr val="FFFFFF"/>
              </a:solidFill>
              <a:latin typeface="Inter"/>
              <a:ea typeface="Inter"/>
              <a:cs typeface="Inter"/>
              <a:sym typeface="Inter"/>
            </a:endParaRPr>
          </a:p>
        </p:txBody>
      </p:sp>
      <p:sp>
        <p:nvSpPr>
          <p:cNvPr id="1312" name="Google Shape;1312;p216"/>
          <p:cNvSpPr txBox="1"/>
          <p:nvPr/>
        </p:nvSpPr>
        <p:spPr>
          <a:xfrm>
            <a:off x="2943884" y="2903969"/>
            <a:ext cx="32469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900">
                <a:solidFill>
                  <a:srgbClr val="FFFFFF"/>
                </a:solidFill>
                <a:latin typeface="Inter"/>
                <a:ea typeface="Inter"/>
                <a:cs typeface="Inter"/>
                <a:sym typeface="Inter"/>
              </a:rPr>
              <a:t>Elasticsearch</a:t>
            </a:r>
            <a:endParaRPr b="1" sz="900">
              <a:solidFill>
                <a:srgbClr val="FFFFFF"/>
              </a:solidFill>
              <a:latin typeface="Inter"/>
              <a:ea typeface="Inter"/>
              <a:cs typeface="Inter"/>
              <a:sym typeface="Inter"/>
            </a:endParaRPr>
          </a:p>
          <a:p>
            <a:pPr indent="0" lvl="0" marL="0" rtl="0" algn="ctr">
              <a:spcBef>
                <a:spcPts val="0"/>
              </a:spcBef>
              <a:spcAft>
                <a:spcPts val="0"/>
              </a:spcAft>
              <a:buNone/>
            </a:pPr>
            <a:r>
              <a:rPr b="1" lang="en" sz="700">
                <a:solidFill>
                  <a:srgbClr val="FFFFFF"/>
                </a:solidFill>
                <a:latin typeface="Inter"/>
                <a:ea typeface="Inter"/>
                <a:cs typeface="Inter"/>
                <a:sym typeface="Inter"/>
              </a:rPr>
              <a:t>Store, Search, Analyze</a:t>
            </a:r>
            <a:endParaRPr b="1" sz="700">
              <a:solidFill>
                <a:srgbClr val="FFFFFF"/>
              </a:solidFill>
              <a:latin typeface="Inter"/>
              <a:ea typeface="Inter"/>
              <a:cs typeface="Inter"/>
              <a:sym typeface="Inter"/>
            </a:endParaRPr>
          </a:p>
        </p:txBody>
      </p:sp>
      <p:sp>
        <p:nvSpPr>
          <p:cNvPr id="1313" name="Google Shape;1313;p216"/>
          <p:cNvSpPr txBox="1"/>
          <p:nvPr/>
        </p:nvSpPr>
        <p:spPr>
          <a:xfrm>
            <a:off x="2948507" y="3345372"/>
            <a:ext cx="32469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900">
                <a:solidFill>
                  <a:srgbClr val="FFFFFF"/>
                </a:solidFill>
                <a:latin typeface="Inter"/>
                <a:ea typeface="Inter"/>
                <a:cs typeface="Inter"/>
                <a:sym typeface="Inter"/>
              </a:rPr>
              <a:t>Integrations</a:t>
            </a:r>
            <a:endParaRPr b="1" sz="900">
              <a:solidFill>
                <a:srgbClr val="FFFFFF"/>
              </a:solidFill>
              <a:latin typeface="Inter"/>
              <a:ea typeface="Inter"/>
              <a:cs typeface="Inter"/>
              <a:sym typeface="Inter"/>
            </a:endParaRPr>
          </a:p>
          <a:p>
            <a:pPr indent="0" lvl="0" marL="0" rtl="0" algn="ctr">
              <a:spcBef>
                <a:spcPts val="0"/>
              </a:spcBef>
              <a:spcAft>
                <a:spcPts val="0"/>
              </a:spcAft>
              <a:buNone/>
            </a:pPr>
            <a:r>
              <a:rPr b="1" lang="en" sz="700">
                <a:solidFill>
                  <a:srgbClr val="FFFFFF"/>
                </a:solidFill>
                <a:latin typeface="Inter"/>
                <a:ea typeface="Inter"/>
                <a:cs typeface="Inter"/>
                <a:sym typeface="Inter"/>
              </a:rPr>
              <a:t>Connect, Collect, Alert</a:t>
            </a:r>
            <a:endParaRPr b="1" sz="700">
              <a:solidFill>
                <a:srgbClr val="FFFFFF"/>
              </a:solidFill>
              <a:latin typeface="Inter"/>
              <a:ea typeface="Inter"/>
              <a:cs typeface="Inter"/>
              <a:sym typeface="Inter"/>
            </a:endParaRPr>
          </a:p>
        </p:txBody>
      </p:sp>
      <p:sp>
        <p:nvSpPr>
          <p:cNvPr id="1314" name="Google Shape;1314;p216"/>
          <p:cNvSpPr txBox="1"/>
          <p:nvPr/>
        </p:nvSpPr>
        <p:spPr>
          <a:xfrm>
            <a:off x="3226213" y="4207558"/>
            <a:ext cx="737100" cy="261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500">
                <a:solidFill>
                  <a:srgbClr val="FFFFFF"/>
                </a:solidFill>
                <a:latin typeface="Inter"/>
                <a:ea typeface="Inter"/>
                <a:cs typeface="Inter"/>
                <a:sym typeface="Inter"/>
              </a:rPr>
              <a:t>Public cloud</a:t>
            </a:r>
            <a:endParaRPr b="1" sz="500">
              <a:solidFill>
                <a:srgbClr val="FFFFFF"/>
              </a:solidFill>
              <a:latin typeface="Inter"/>
              <a:ea typeface="Inter"/>
              <a:cs typeface="Inter"/>
              <a:sym typeface="Inter"/>
            </a:endParaRPr>
          </a:p>
        </p:txBody>
      </p:sp>
      <p:sp>
        <p:nvSpPr>
          <p:cNvPr id="1315" name="Google Shape;1315;p216"/>
          <p:cNvSpPr txBox="1"/>
          <p:nvPr/>
        </p:nvSpPr>
        <p:spPr>
          <a:xfrm>
            <a:off x="4262420" y="4207558"/>
            <a:ext cx="579300" cy="261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500">
                <a:solidFill>
                  <a:srgbClr val="FFFFFF"/>
                </a:solidFill>
                <a:latin typeface="Inter"/>
                <a:ea typeface="Inter"/>
                <a:cs typeface="Inter"/>
                <a:sym typeface="Inter"/>
              </a:rPr>
              <a:t>Hybrid</a:t>
            </a:r>
            <a:endParaRPr b="1" sz="500">
              <a:solidFill>
                <a:srgbClr val="FFFFFF"/>
              </a:solidFill>
              <a:latin typeface="Inter"/>
              <a:ea typeface="Inter"/>
              <a:cs typeface="Inter"/>
              <a:sym typeface="Inter"/>
            </a:endParaRPr>
          </a:p>
        </p:txBody>
      </p:sp>
      <p:sp>
        <p:nvSpPr>
          <p:cNvPr id="1316" name="Google Shape;1316;p216"/>
          <p:cNvSpPr txBox="1"/>
          <p:nvPr/>
        </p:nvSpPr>
        <p:spPr>
          <a:xfrm>
            <a:off x="5197637" y="4207558"/>
            <a:ext cx="638400" cy="261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500">
                <a:solidFill>
                  <a:srgbClr val="FFFFFF"/>
                </a:solidFill>
                <a:latin typeface="Inter"/>
                <a:ea typeface="Inter"/>
                <a:cs typeface="Inter"/>
                <a:sym typeface="Inter"/>
              </a:rPr>
              <a:t>On-premises</a:t>
            </a:r>
            <a:endParaRPr b="1" sz="500">
              <a:solidFill>
                <a:srgbClr val="FFFFFF"/>
              </a:solidFill>
              <a:latin typeface="Inter"/>
              <a:ea typeface="Inter"/>
              <a:cs typeface="Inter"/>
              <a:sym typeface="Inter"/>
            </a:endParaRPr>
          </a:p>
        </p:txBody>
      </p:sp>
      <p:sp>
        <p:nvSpPr>
          <p:cNvPr id="1317" name="Google Shape;1317;p216"/>
          <p:cNvSpPr txBox="1"/>
          <p:nvPr>
            <p:ph idx="4294967295" type="title"/>
          </p:nvPr>
        </p:nvSpPr>
        <p:spPr>
          <a:xfrm>
            <a:off x="155850" y="445025"/>
            <a:ext cx="88323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2400">
                <a:solidFill>
                  <a:schemeClr val="lt1"/>
                </a:solidFill>
              </a:rPr>
              <a:t>The Elastic Platform</a:t>
            </a:r>
            <a:endParaRPr b="1" sz="2400">
              <a:solidFill>
                <a:schemeClr val="lt1"/>
              </a:solidFill>
            </a:endParaRPr>
          </a:p>
        </p:txBody>
      </p:sp>
      <p:pic>
        <p:nvPicPr>
          <p:cNvPr id="1318" name="Google Shape;1318;p216"/>
          <p:cNvPicPr preferRelativeResize="0"/>
          <p:nvPr/>
        </p:nvPicPr>
        <p:blipFill rotWithShape="1">
          <a:blip r:embed="rId5">
            <a:alphaModFix/>
          </a:blip>
          <a:srcRect b="0" l="15183" r="16421" t="0"/>
          <a:stretch/>
        </p:blipFill>
        <p:spPr>
          <a:xfrm>
            <a:off x="2325" y="1428850"/>
            <a:ext cx="2548749" cy="26919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2" name="Shape 1322"/>
        <p:cNvGrpSpPr/>
        <p:nvPr/>
      </p:nvGrpSpPr>
      <p:grpSpPr>
        <a:xfrm>
          <a:off x="0" y="0"/>
          <a:ext cx="0" cy="0"/>
          <a:chOff x="0" y="0"/>
          <a:chExt cx="0" cy="0"/>
        </a:xfrm>
      </p:grpSpPr>
      <p:sp>
        <p:nvSpPr>
          <p:cNvPr id="1323" name="Google Shape;1323;p217"/>
          <p:cNvSpPr txBox="1"/>
          <p:nvPr/>
        </p:nvSpPr>
        <p:spPr>
          <a:xfrm>
            <a:off x="4267526" y="1138900"/>
            <a:ext cx="4988700" cy="768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700">
                <a:solidFill>
                  <a:schemeClr val="dk1"/>
                </a:solidFill>
                <a:latin typeface="Open Sans"/>
                <a:ea typeface="Open Sans"/>
                <a:cs typeface="Open Sans"/>
                <a:sym typeface="Open Sans"/>
              </a:rPr>
              <a:t>Deep dive into Search </a:t>
            </a:r>
            <a:endParaRPr sz="1700">
              <a:solidFill>
                <a:schemeClr val="dk1"/>
              </a:solidFill>
              <a:latin typeface="Open Sans"/>
              <a:ea typeface="Open Sans"/>
              <a:cs typeface="Open Sans"/>
              <a:sym typeface="Open Sans"/>
            </a:endParaRPr>
          </a:p>
          <a:p>
            <a:pPr indent="0" lvl="0" marL="0" rtl="0" algn="l">
              <a:spcBef>
                <a:spcPts val="0"/>
              </a:spcBef>
              <a:spcAft>
                <a:spcPts val="0"/>
              </a:spcAft>
              <a:buNone/>
            </a:pPr>
            <a:r>
              <a:rPr b="1" lang="en" sz="1900">
                <a:solidFill>
                  <a:schemeClr val="dk1"/>
                </a:solidFill>
                <a:latin typeface="Open Sans"/>
                <a:ea typeface="Open Sans"/>
                <a:cs typeface="Open Sans"/>
                <a:sym typeface="Open Sans"/>
              </a:rPr>
              <a:t>https://ela.st/deep-dive-search</a:t>
            </a:r>
            <a:endParaRPr b="1" sz="1900">
              <a:solidFill>
                <a:schemeClr val="dk1"/>
              </a:solidFill>
              <a:latin typeface="Open Sans"/>
              <a:ea typeface="Open Sans"/>
              <a:cs typeface="Open Sans"/>
              <a:sym typeface="Open Sans"/>
            </a:endParaRPr>
          </a:p>
        </p:txBody>
      </p:sp>
      <p:sp>
        <p:nvSpPr>
          <p:cNvPr id="1324" name="Google Shape;1324;p217"/>
          <p:cNvSpPr/>
          <p:nvPr/>
        </p:nvSpPr>
        <p:spPr>
          <a:xfrm>
            <a:off x="4766075" y="3947625"/>
            <a:ext cx="3443400" cy="10296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200">
                <a:solidFill>
                  <a:srgbClr val="343741"/>
                </a:solidFill>
                <a:latin typeface="Open Sans"/>
                <a:ea typeface="Open Sans"/>
                <a:cs typeface="Open Sans"/>
                <a:sym typeface="Open Sans"/>
              </a:rPr>
              <a:t>Get up and running with </a:t>
            </a:r>
            <a:endParaRPr sz="1200">
              <a:solidFill>
                <a:srgbClr val="343741"/>
              </a:solidFill>
              <a:latin typeface="Open Sans"/>
              <a:ea typeface="Open Sans"/>
              <a:cs typeface="Open Sans"/>
              <a:sym typeface="Open Sans"/>
            </a:endParaRPr>
          </a:p>
          <a:p>
            <a:pPr indent="0" lvl="0" marL="0" rtl="0" algn="ctr">
              <a:lnSpc>
                <a:spcPct val="115000"/>
              </a:lnSpc>
              <a:spcBef>
                <a:spcPts val="0"/>
              </a:spcBef>
              <a:spcAft>
                <a:spcPts val="0"/>
              </a:spcAft>
              <a:buNone/>
            </a:pPr>
            <a:r>
              <a:rPr lang="en" sz="1200">
                <a:solidFill>
                  <a:srgbClr val="343741"/>
                </a:solidFill>
                <a:latin typeface="Open Sans"/>
                <a:ea typeface="Open Sans"/>
                <a:cs typeface="Open Sans"/>
                <a:sym typeface="Open Sans"/>
              </a:rPr>
              <a:t>3 clicks in 3 minutes  </a:t>
            </a:r>
            <a:endParaRPr sz="1200">
              <a:solidFill>
                <a:srgbClr val="343741"/>
              </a:solidFill>
              <a:latin typeface="Open Sans"/>
              <a:ea typeface="Open Sans"/>
              <a:cs typeface="Open Sans"/>
              <a:sym typeface="Open Sans"/>
            </a:endParaRPr>
          </a:p>
          <a:p>
            <a:pPr indent="0" lvl="0" marL="0" rtl="0" algn="ctr">
              <a:lnSpc>
                <a:spcPct val="115000"/>
              </a:lnSpc>
              <a:spcBef>
                <a:spcPts val="0"/>
              </a:spcBef>
              <a:spcAft>
                <a:spcPts val="0"/>
              </a:spcAft>
              <a:buNone/>
            </a:pPr>
            <a:r>
              <a:rPr lang="en" sz="1200">
                <a:solidFill>
                  <a:srgbClr val="343741"/>
                </a:solidFill>
                <a:latin typeface="Open Sans"/>
                <a:ea typeface="Open Sans"/>
                <a:cs typeface="Open Sans"/>
                <a:sym typeface="Open Sans"/>
              </a:rPr>
              <a:t>30 days for free</a:t>
            </a:r>
            <a:endParaRPr sz="1200">
              <a:solidFill>
                <a:srgbClr val="343741"/>
              </a:solidFill>
              <a:latin typeface="Open Sans"/>
              <a:ea typeface="Open Sans"/>
              <a:cs typeface="Open Sans"/>
              <a:sym typeface="Open Sans"/>
            </a:endParaRPr>
          </a:p>
          <a:p>
            <a:pPr indent="0" lvl="0" marL="0" rtl="0" algn="ctr">
              <a:lnSpc>
                <a:spcPct val="115000"/>
              </a:lnSpc>
              <a:spcBef>
                <a:spcPts val="0"/>
              </a:spcBef>
              <a:spcAft>
                <a:spcPts val="0"/>
              </a:spcAft>
              <a:buNone/>
            </a:pPr>
            <a:r>
              <a:rPr b="1" lang="en" sz="1200">
                <a:solidFill>
                  <a:srgbClr val="FA734F"/>
                </a:solidFill>
                <a:latin typeface="Open Sans"/>
                <a:ea typeface="Open Sans"/>
                <a:cs typeface="Open Sans"/>
                <a:sym typeface="Open Sans"/>
              </a:rPr>
              <a:t>ela.st/startnow</a:t>
            </a:r>
            <a:endParaRPr b="1" sz="1200">
              <a:solidFill>
                <a:srgbClr val="FA734F"/>
              </a:solidFill>
              <a:latin typeface="Open Sans"/>
              <a:ea typeface="Open Sans"/>
              <a:cs typeface="Open Sans"/>
              <a:sym typeface="Open Sans"/>
            </a:endParaRPr>
          </a:p>
        </p:txBody>
      </p:sp>
      <p:pic>
        <p:nvPicPr>
          <p:cNvPr id="1325" name="Google Shape;1325;p217"/>
          <p:cNvPicPr preferRelativeResize="0"/>
          <p:nvPr/>
        </p:nvPicPr>
        <p:blipFill>
          <a:blip r:embed="rId3">
            <a:alphaModFix/>
          </a:blip>
          <a:stretch>
            <a:fillRect/>
          </a:stretch>
        </p:blipFill>
        <p:spPr>
          <a:xfrm>
            <a:off x="331600" y="1213775"/>
            <a:ext cx="3363479" cy="3442724"/>
          </a:xfrm>
          <a:prstGeom prst="rect">
            <a:avLst/>
          </a:prstGeom>
          <a:noFill/>
          <a:ln>
            <a:noFill/>
          </a:ln>
        </p:spPr>
      </p:pic>
      <p:grpSp>
        <p:nvGrpSpPr>
          <p:cNvPr id="1326" name="Google Shape;1326;p217"/>
          <p:cNvGrpSpPr/>
          <p:nvPr/>
        </p:nvGrpSpPr>
        <p:grpSpPr>
          <a:xfrm>
            <a:off x="4661468" y="4077980"/>
            <a:ext cx="827010" cy="768880"/>
            <a:chOff x="4251850" y="1033272"/>
            <a:chExt cx="640200" cy="640200"/>
          </a:xfrm>
        </p:grpSpPr>
        <p:sp>
          <p:nvSpPr>
            <p:cNvPr id="1327" name="Google Shape;1327;p217"/>
            <p:cNvSpPr/>
            <p:nvPr/>
          </p:nvSpPr>
          <p:spPr>
            <a:xfrm>
              <a:off x="4251850" y="1033272"/>
              <a:ext cx="640200" cy="640200"/>
            </a:xfrm>
            <a:prstGeom prst="ellipse">
              <a:avLst/>
            </a:prstGeom>
            <a:solidFill>
              <a:srgbClr val="FA734F"/>
            </a:solidFill>
            <a:ln>
              <a:noFill/>
            </a:ln>
          </p:spPr>
          <p:txBody>
            <a:bodyPr anchorCtr="0" anchor="ctr" bIns="0" lIns="0" spcFirstLastPara="1" rIns="0" wrap="square" tIns="0">
              <a:noAutofit/>
            </a:bodyPr>
            <a:lstStyle/>
            <a:p>
              <a:pPr indent="0" lvl="0" marL="0" rtl="0" algn="ctr">
                <a:spcBef>
                  <a:spcPts val="0"/>
                </a:spcBef>
                <a:spcAft>
                  <a:spcPts val="0"/>
                </a:spcAft>
                <a:buNone/>
              </a:pPr>
              <a:r>
                <a:t/>
              </a:r>
              <a:endParaRPr sz="2500">
                <a:solidFill>
                  <a:srgbClr val="FA734F"/>
                </a:solidFill>
                <a:latin typeface="Open Sans"/>
                <a:ea typeface="Open Sans"/>
                <a:cs typeface="Open Sans"/>
                <a:sym typeface="Open Sans"/>
              </a:endParaRPr>
            </a:p>
          </p:txBody>
        </p:sp>
        <p:pic>
          <p:nvPicPr>
            <p:cNvPr id="1328" name="Google Shape;1328;p217"/>
            <p:cNvPicPr preferRelativeResize="0"/>
            <p:nvPr/>
          </p:nvPicPr>
          <p:blipFill>
            <a:blip r:embed="rId4">
              <a:alphaModFix/>
            </a:blip>
            <a:stretch>
              <a:fillRect/>
            </a:stretch>
          </p:blipFill>
          <p:spPr>
            <a:xfrm>
              <a:off x="4370782" y="1152204"/>
              <a:ext cx="402336" cy="402336"/>
            </a:xfrm>
            <a:prstGeom prst="rect">
              <a:avLst/>
            </a:prstGeom>
            <a:noFill/>
            <a:ln>
              <a:noFill/>
            </a:ln>
          </p:spPr>
        </p:pic>
      </p:grpSp>
      <p:sp>
        <p:nvSpPr>
          <p:cNvPr id="1329" name="Google Shape;1329;p217"/>
          <p:cNvSpPr txBox="1"/>
          <p:nvPr>
            <p:ph idx="4294967295" type="title"/>
          </p:nvPr>
        </p:nvSpPr>
        <p:spPr>
          <a:xfrm>
            <a:off x="326675" y="59476"/>
            <a:ext cx="7962000" cy="7989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
              <a:t>Elastic Solutions for Azure</a:t>
            </a:r>
            <a:endParaRPr/>
          </a:p>
        </p:txBody>
      </p:sp>
      <p:sp>
        <p:nvSpPr>
          <p:cNvPr id="1330" name="Google Shape;1330;p217"/>
          <p:cNvSpPr txBox="1"/>
          <p:nvPr/>
        </p:nvSpPr>
        <p:spPr>
          <a:xfrm>
            <a:off x="326675" y="782175"/>
            <a:ext cx="6504300" cy="595800"/>
          </a:xfrm>
          <a:prstGeom prst="rect">
            <a:avLst/>
          </a:prstGeom>
          <a:noFill/>
          <a:ln>
            <a:noFill/>
          </a:ln>
        </p:spPr>
        <p:txBody>
          <a:bodyPr anchorCtr="0" anchor="t" bIns="91425" lIns="91425" spcFirstLastPara="1" rIns="91425" wrap="square" tIns="91425">
            <a:noAutofit/>
          </a:bodyPr>
          <a:lstStyle/>
          <a:p>
            <a:pPr indent="0" lvl="0" marL="0" rtl="0" algn="l">
              <a:lnSpc>
                <a:spcPct val="85000"/>
              </a:lnSpc>
              <a:spcBef>
                <a:spcPts val="0"/>
              </a:spcBef>
              <a:spcAft>
                <a:spcPts val="0"/>
              </a:spcAft>
              <a:buNone/>
            </a:pPr>
            <a:r>
              <a:rPr lang="en" sz="1800">
                <a:solidFill>
                  <a:schemeClr val="accent3"/>
                </a:solidFill>
                <a:latin typeface="Open Sans"/>
                <a:ea typeface="Open Sans"/>
                <a:cs typeface="Open Sans"/>
                <a:sym typeface="Open Sans"/>
              </a:rPr>
              <a:t>Search, Observe, Protect</a:t>
            </a:r>
            <a:endParaRPr sz="1800">
              <a:solidFill>
                <a:schemeClr val="accent3"/>
              </a:solidFill>
              <a:latin typeface="Open Sans"/>
              <a:ea typeface="Open Sans"/>
              <a:cs typeface="Open Sans"/>
              <a:sym typeface="Open Sans"/>
            </a:endParaRPr>
          </a:p>
        </p:txBody>
      </p:sp>
      <p:pic>
        <p:nvPicPr>
          <p:cNvPr descr="logo-enterprise-search-color.png" id="1331" name="Google Shape;1331;p217"/>
          <p:cNvPicPr preferRelativeResize="0"/>
          <p:nvPr/>
        </p:nvPicPr>
        <p:blipFill rotWithShape="1">
          <a:blip r:embed="rId5">
            <a:alphaModFix/>
          </a:blip>
          <a:srcRect b="0" l="0" r="0" t="0"/>
          <a:stretch/>
        </p:blipFill>
        <p:spPr>
          <a:xfrm>
            <a:off x="3767101" y="1263002"/>
            <a:ext cx="520675" cy="520675"/>
          </a:xfrm>
          <a:prstGeom prst="rect">
            <a:avLst/>
          </a:prstGeom>
          <a:noFill/>
          <a:ln>
            <a:noFill/>
          </a:ln>
        </p:spPr>
      </p:pic>
      <p:sp>
        <p:nvSpPr>
          <p:cNvPr id="1332" name="Google Shape;1332;p217"/>
          <p:cNvSpPr/>
          <p:nvPr/>
        </p:nvSpPr>
        <p:spPr>
          <a:xfrm>
            <a:off x="610575" y="3305113"/>
            <a:ext cx="2807400" cy="219000"/>
          </a:xfrm>
          <a:prstGeom prst="roundRect">
            <a:avLst>
              <a:gd fmla="val 16667" name="adj"/>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33" name="Google Shape;1333;p217"/>
          <p:cNvPicPr preferRelativeResize="0"/>
          <p:nvPr/>
        </p:nvPicPr>
        <p:blipFill>
          <a:blip r:embed="rId6">
            <a:alphaModFix/>
          </a:blip>
          <a:stretch>
            <a:fillRect/>
          </a:stretch>
        </p:blipFill>
        <p:spPr>
          <a:xfrm>
            <a:off x="3767100" y="2065449"/>
            <a:ext cx="520675" cy="555401"/>
          </a:xfrm>
          <a:prstGeom prst="rect">
            <a:avLst/>
          </a:prstGeom>
          <a:noFill/>
          <a:ln>
            <a:noFill/>
          </a:ln>
        </p:spPr>
      </p:pic>
      <p:sp>
        <p:nvSpPr>
          <p:cNvPr id="1334" name="Google Shape;1334;p217"/>
          <p:cNvSpPr txBox="1"/>
          <p:nvPr/>
        </p:nvSpPr>
        <p:spPr>
          <a:xfrm>
            <a:off x="4283600" y="1970733"/>
            <a:ext cx="5434800" cy="768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700">
                <a:solidFill>
                  <a:schemeClr val="dk1"/>
                </a:solidFill>
                <a:latin typeface="Open Sans"/>
                <a:ea typeface="Open Sans"/>
                <a:cs typeface="Open Sans"/>
                <a:sym typeface="Open Sans"/>
              </a:rPr>
              <a:t>Deep dive into this solution </a:t>
            </a:r>
            <a:endParaRPr sz="1700">
              <a:solidFill>
                <a:schemeClr val="dk1"/>
              </a:solidFill>
              <a:latin typeface="Open Sans"/>
              <a:ea typeface="Open Sans"/>
              <a:cs typeface="Open Sans"/>
              <a:sym typeface="Open Sans"/>
            </a:endParaRPr>
          </a:p>
          <a:p>
            <a:pPr indent="0" lvl="0" marL="0" rtl="0" algn="l">
              <a:spcBef>
                <a:spcPts val="0"/>
              </a:spcBef>
              <a:spcAft>
                <a:spcPts val="0"/>
              </a:spcAft>
              <a:buNone/>
            </a:pPr>
            <a:r>
              <a:rPr b="1" lang="en" sz="1900">
                <a:solidFill>
                  <a:schemeClr val="dk1"/>
                </a:solidFill>
                <a:latin typeface="Open Sans"/>
                <a:ea typeface="Open Sans"/>
                <a:cs typeface="Open Sans"/>
                <a:sym typeface="Open Sans"/>
              </a:rPr>
              <a:t>https://ela.st/deep-dive-observability</a:t>
            </a:r>
            <a:endParaRPr b="1" sz="1900">
              <a:solidFill>
                <a:schemeClr val="dk1"/>
              </a:solidFill>
              <a:latin typeface="Open Sans"/>
              <a:ea typeface="Open Sans"/>
              <a:cs typeface="Open Sans"/>
              <a:sym typeface="Open Sans"/>
            </a:endParaRPr>
          </a:p>
        </p:txBody>
      </p:sp>
      <p:pic>
        <p:nvPicPr>
          <p:cNvPr descr="Image" id="1335" name="Google Shape;1335;p217"/>
          <p:cNvPicPr preferRelativeResize="0"/>
          <p:nvPr/>
        </p:nvPicPr>
        <p:blipFill rotWithShape="1">
          <a:blip r:embed="rId7">
            <a:alphaModFix/>
          </a:blip>
          <a:srcRect b="0" l="0" r="0" t="0"/>
          <a:stretch/>
        </p:blipFill>
        <p:spPr>
          <a:xfrm>
            <a:off x="3795412" y="2975180"/>
            <a:ext cx="484962" cy="595800"/>
          </a:xfrm>
          <a:prstGeom prst="rect">
            <a:avLst/>
          </a:prstGeom>
          <a:noFill/>
          <a:ln>
            <a:noFill/>
          </a:ln>
        </p:spPr>
      </p:pic>
      <p:sp>
        <p:nvSpPr>
          <p:cNvPr id="1336" name="Google Shape;1336;p217"/>
          <p:cNvSpPr txBox="1"/>
          <p:nvPr/>
        </p:nvSpPr>
        <p:spPr>
          <a:xfrm>
            <a:off x="4304527" y="2833885"/>
            <a:ext cx="5434800" cy="768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700">
                <a:solidFill>
                  <a:schemeClr val="dk1"/>
                </a:solidFill>
                <a:latin typeface="Open Sans"/>
                <a:ea typeface="Open Sans"/>
                <a:cs typeface="Open Sans"/>
                <a:sym typeface="Open Sans"/>
              </a:rPr>
              <a:t>Deep dive into this solution </a:t>
            </a:r>
            <a:endParaRPr sz="1700">
              <a:solidFill>
                <a:schemeClr val="dk1"/>
              </a:solidFill>
              <a:latin typeface="Open Sans"/>
              <a:ea typeface="Open Sans"/>
              <a:cs typeface="Open Sans"/>
              <a:sym typeface="Open Sans"/>
            </a:endParaRPr>
          </a:p>
          <a:p>
            <a:pPr indent="0" lvl="0" marL="0" rtl="0" algn="l">
              <a:spcBef>
                <a:spcPts val="0"/>
              </a:spcBef>
              <a:spcAft>
                <a:spcPts val="0"/>
              </a:spcAft>
              <a:buNone/>
            </a:pPr>
            <a:r>
              <a:rPr b="1" lang="en" sz="1900">
                <a:solidFill>
                  <a:schemeClr val="dk1"/>
                </a:solidFill>
                <a:latin typeface="Open Sans"/>
                <a:ea typeface="Open Sans"/>
                <a:cs typeface="Open Sans"/>
                <a:sym typeface="Open Sans"/>
              </a:rPr>
              <a:t>https://ela.st/deep-dive-security</a:t>
            </a:r>
            <a:endParaRPr b="1" sz="1900">
              <a:solidFill>
                <a:schemeClr val="dk1"/>
              </a:solidFill>
              <a:latin typeface="Open Sans"/>
              <a:ea typeface="Open Sans"/>
              <a:cs typeface="Open Sans"/>
              <a:sym typeface="Open Sans"/>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1" name="Shape 1341"/>
        <p:cNvGrpSpPr/>
        <p:nvPr/>
      </p:nvGrpSpPr>
      <p:grpSpPr>
        <a:xfrm>
          <a:off x="0" y="0"/>
          <a:ext cx="0" cy="0"/>
          <a:chOff x="0" y="0"/>
          <a:chExt cx="0" cy="0"/>
        </a:xfrm>
      </p:grpSpPr>
      <p:cxnSp>
        <p:nvCxnSpPr>
          <p:cNvPr id="1342" name="Google Shape;1342;p218"/>
          <p:cNvCxnSpPr/>
          <p:nvPr/>
        </p:nvCxnSpPr>
        <p:spPr>
          <a:xfrm rot="10800000">
            <a:off x="3736375" y="1252625"/>
            <a:ext cx="1450800" cy="0"/>
          </a:xfrm>
          <a:prstGeom prst="straightConnector1">
            <a:avLst/>
          </a:prstGeom>
          <a:noFill/>
          <a:ln cap="flat" cmpd="sng" w="9525">
            <a:solidFill>
              <a:srgbClr val="666666"/>
            </a:solidFill>
            <a:prstDash val="solid"/>
            <a:round/>
            <a:headEnd len="med" w="med" type="none"/>
            <a:tailEnd len="med" w="med" type="none"/>
          </a:ln>
        </p:spPr>
      </p:cxnSp>
      <p:sp>
        <p:nvSpPr>
          <p:cNvPr id="1343" name="Google Shape;1343;p218"/>
          <p:cNvSpPr txBox="1"/>
          <p:nvPr/>
        </p:nvSpPr>
        <p:spPr>
          <a:xfrm>
            <a:off x="3650375" y="951100"/>
            <a:ext cx="1687500" cy="24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666666"/>
                </a:solidFill>
                <a:latin typeface="Inter"/>
                <a:ea typeface="Inter"/>
                <a:cs typeface="Inter"/>
                <a:sym typeface="Inter"/>
              </a:rPr>
              <a:t>Exclusive integrations</a:t>
            </a:r>
            <a:endParaRPr sz="1100">
              <a:solidFill>
                <a:srgbClr val="666666"/>
              </a:solidFill>
              <a:latin typeface="Inter"/>
              <a:ea typeface="Inter"/>
              <a:cs typeface="Inter"/>
              <a:sym typeface="Inter"/>
            </a:endParaRPr>
          </a:p>
        </p:txBody>
      </p:sp>
      <p:cxnSp>
        <p:nvCxnSpPr>
          <p:cNvPr id="1344" name="Google Shape;1344;p218"/>
          <p:cNvCxnSpPr/>
          <p:nvPr/>
        </p:nvCxnSpPr>
        <p:spPr>
          <a:xfrm rot="10800000">
            <a:off x="3812575" y="3405275"/>
            <a:ext cx="1450800" cy="0"/>
          </a:xfrm>
          <a:prstGeom prst="straightConnector1">
            <a:avLst/>
          </a:prstGeom>
          <a:noFill/>
          <a:ln cap="flat" cmpd="sng" w="9525">
            <a:solidFill>
              <a:srgbClr val="666666"/>
            </a:solidFill>
            <a:prstDash val="solid"/>
            <a:round/>
            <a:headEnd len="med" w="med" type="none"/>
            <a:tailEnd len="med" w="med" type="none"/>
          </a:ln>
        </p:spPr>
      </p:cxnSp>
      <p:sp>
        <p:nvSpPr>
          <p:cNvPr id="1345" name="Google Shape;1345;p218"/>
          <p:cNvSpPr txBox="1"/>
          <p:nvPr/>
        </p:nvSpPr>
        <p:spPr>
          <a:xfrm>
            <a:off x="3726575" y="3103750"/>
            <a:ext cx="1687500" cy="24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solidFill>
                  <a:srgbClr val="666666"/>
                </a:solidFill>
                <a:latin typeface="Inter"/>
                <a:ea typeface="Inter"/>
                <a:cs typeface="Inter"/>
                <a:sym typeface="Inter"/>
              </a:rPr>
              <a:t>Managed services</a:t>
            </a:r>
            <a:endParaRPr sz="1100">
              <a:solidFill>
                <a:srgbClr val="666666"/>
              </a:solidFill>
              <a:latin typeface="Inter"/>
              <a:ea typeface="Inter"/>
              <a:cs typeface="Inter"/>
              <a:sym typeface="Inter"/>
            </a:endParaRPr>
          </a:p>
        </p:txBody>
      </p:sp>
      <p:sp>
        <p:nvSpPr>
          <p:cNvPr id="1346" name="Google Shape;1346;p218"/>
          <p:cNvSpPr txBox="1"/>
          <p:nvPr/>
        </p:nvSpPr>
        <p:spPr>
          <a:xfrm>
            <a:off x="3771125" y="3440575"/>
            <a:ext cx="1598400" cy="1144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000">
                <a:solidFill>
                  <a:srgbClr val="666666"/>
                </a:solidFill>
                <a:latin typeface="Inter"/>
                <a:ea typeface="Inter"/>
                <a:cs typeface="Inter"/>
                <a:sym typeface="Inter"/>
              </a:rPr>
              <a:t>Leave maintenance and upkeep to Elastic to reduce operational overhead. Optimize using APIs and technology that complements your Azure tools.</a:t>
            </a:r>
            <a:endParaRPr sz="900">
              <a:solidFill>
                <a:srgbClr val="666666"/>
              </a:solidFill>
              <a:latin typeface="Inter"/>
              <a:ea typeface="Inter"/>
              <a:cs typeface="Inter"/>
              <a:sym typeface="Inter"/>
            </a:endParaRPr>
          </a:p>
        </p:txBody>
      </p:sp>
      <p:cxnSp>
        <p:nvCxnSpPr>
          <p:cNvPr id="1347" name="Google Shape;1347;p218"/>
          <p:cNvCxnSpPr/>
          <p:nvPr/>
        </p:nvCxnSpPr>
        <p:spPr>
          <a:xfrm rot="10800000">
            <a:off x="7551125" y="3405275"/>
            <a:ext cx="1450800" cy="0"/>
          </a:xfrm>
          <a:prstGeom prst="straightConnector1">
            <a:avLst/>
          </a:prstGeom>
          <a:noFill/>
          <a:ln cap="flat" cmpd="sng" w="9525">
            <a:solidFill>
              <a:srgbClr val="666666"/>
            </a:solidFill>
            <a:prstDash val="solid"/>
            <a:round/>
            <a:headEnd len="med" w="med" type="none"/>
            <a:tailEnd len="med" w="med" type="none"/>
          </a:ln>
        </p:spPr>
      </p:cxnSp>
      <p:sp>
        <p:nvSpPr>
          <p:cNvPr id="1348" name="Google Shape;1348;p218"/>
          <p:cNvSpPr txBox="1"/>
          <p:nvPr/>
        </p:nvSpPr>
        <p:spPr>
          <a:xfrm>
            <a:off x="7465125" y="3103750"/>
            <a:ext cx="1687500" cy="24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solidFill>
                  <a:srgbClr val="666666"/>
                </a:solidFill>
                <a:latin typeface="Inter"/>
                <a:ea typeface="Inter"/>
                <a:cs typeface="Inter"/>
                <a:sym typeface="Inter"/>
              </a:rPr>
              <a:t>Best-in-class security</a:t>
            </a:r>
            <a:endParaRPr sz="1100">
              <a:solidFill>
                <a:srgbClr val="666666"/>
              </a:solidFill>
              <a:latin typeface="Inter"/>
              <a:ea typeface="Inter"/>
              <a:cs typeface="Inter"/>
              <a:sym typeface="Inter"/>
            </a:endParaRPr>
          </a:p>
        </p:txBody>
      </p:sp>
      <p:sp>
        <p:nvSpPr>
          <p:cNvPr id="1349" name="Google Shape;1349;p218"/>
          <p:cNvSpPr txBox="1"/>
          <p:nvPr/>
        </p:nvSpPr>
        <p:spPr>
          <a:xfrm>
            <a:off x="7541325" y="3440575"/>
            <a:ext cx="1598400" cy="93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000">
                <a:solidFill>
                  <a:srgbClr val="666666"/>
                </a:solidFill>
                <a:latin typeface="Inter"/>
                <a:ea typeface="Inter"/>
                <a:cs typeface="Inter"/>
                <a:sym typeface="Inter"/>
              </a:rPr>
              <a:t>Advanced security features and encryption meets global compliance standards.</a:t>
            </a:r>
            <a:endParaRPr sz="900">
              <a:solidFill>
                <a:srgbClr val="666666"/>
              </a:solidFill>
              <a:latin typeface="Inter"/>
              <a:ea typeface="Inter"/>
              <a:cs typeface="Inter"/>
              <a:sym typeface="Inter"/>
            </a:endParaRPr>
          </a:p>
        </p:txBody>
      </p:sp>
      <p:cxnSp>
        <p:nvCxnSpPr>
          <p:cNvPr id="1350" name="Google Shape;1350;p218"/>
          <p:cNvCxnSpPr/>
          <p:nvPr/>
        </p:nvCxnSpPr>
        <p:spPr>
          <a:xfrm rot="10800000">
            <a:off x="5686050" y="3407350"/>
            <a:ext cx="1450800" cy="0"/>
          </a:xfrm>
          <a:prstGeom prst="straightConnector1">
            <a:avLst/>
          </a:prstGeom>
          <a:noFill/>
          <a:ln cap="flat" cmpd="sng" w="9525">
            <a:solidFill>
              <a:srgbClr val="666666"/>
            </a:solidFill>
            <a:prstDash val="solid"/>
            <a:round/>
            <a:headEnd len="med" w="med" type="none"/>
            <a:tailEnd len="med" w="med" type="none"/>
          </a:ln>
        </p:spPr>
      </p:cxnSp>
      <p:sp>
        <p:nvSpPr>
          <p:cNvPr id="1351" name="Google Shape;1351;p218"/>
          <p:cNvSpPr txBox="1"/>
          <p:nvPr/>
        </p:nvSpPr>
        <p:spPr>
          <a:xfrm>
            <a:off x="5600050" y="3105825"/>
            <a:ext cx="1687500" cy="24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solidFill>
                  <a:srgbClr val="666666"/>
                </a:solidFill>
                <a:latin typeface="Inter"/>
                <a:ea typeface="Inter"/>
                <a:cs typeface="Inter"/>
                <a:sym typeface="Inter"/>
              </a:rPr>
              <a:t>Future-ready</a:t>
            </a:r>
            <a:endParaRPr sz="1100">
              <a:solidFill>
                <a:srgbClr val="666666"/>
              </a:solidFill>
              <a:latin typeface="Inter"/>
              <a:ea typeface="Inter"/>
              <a:cs typeface="Inter"/>
              <a:sym typeface="Inter"/>
            </a:endParaRPr>
          </a:p>
        </p:txBody>
      </p:sp>
      <p:sp>
        <p:nvSpPr>
          <p:cNvPr id="1352" name="Google Shape;1352;p218"/>
          <p:cNvSpPr txBox="1"/>
          <p:nvPr/>
        </p:nvSpPr>
        <p:spPr>
          <a:xfrm>
            <a:off x="5644600" y="3440575"/>
            <a:ext cx="1598400" cy="1028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folHlink"/>
              </a:buClr>
              <a:buSzPts val="1100"/>
              <a:buFont typeface="Arial"/>
              <a:buNone/>
            </a:pPr>
            <a:r>
              <a:rPr lang="en" sz="1000">
                <a:solidFill>
                  <a:srgbClr val="666666"/>
                </a:solidFill>
                <a:latin typeface="Inter"/>
                <a:ea typeface="Inter"/>
                <a:cs typeface="Inter"/>
                <a:sym typeface="Inter"/>
              </a:rPr>
              <a:t>Automatic upgrades, commercial features, rapid deployment and resizing</a:t>
            </a:r>
            <a:r>
              <a:rPr lang="en" sz="1100">
                <a:solidFill>
                  <a:srgbClr val="666666"/>
                </a:solidFill>
                <a:latin typeface="Inter"/>
                <a:ea typeface="Inter"/>
                <a:cs typeface="Inter"/>
                <a:sym typeface="Inter"/>
              </a:rPr>
              <a:t>.</a:t>
            </a:r>
            <a:endParaRPr sz="900">
              <a:solidFill>
                <a:srgbClr val="666666"/>
              </a:solidFill>
            </a:endParaRPr>
          </a:p>
        </p:txBody>
      </p:sp>
      <p:sp>
        <p:nvSpPr>
          <p:cNvPr id="1353" name="Google Shape;1353;p218"/>
          <p:cNvSpPr txBox="1"/>
          <p:nvPr/>
        </p:nvSpPr>
        <p:spPr>
          <a:xfrm>
            <a:off x="3694925" y="1289021"/>
            <a:ext cx="1598400" cy="93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000">
                <a:solidFill>
                  <a:srgbClr val="666666"/>
                </a:solidFill>
              </a:rPr>
              <a:t>Deploy</a:t>
            </a:r>
            <a:r>
              <a:rPr lang="en" sz="1000">
                <a:solidFill>
                  <a:srgbClr val="666666"/>
                </a:solidFill>
                <a:latin typeface="Inter"/>
                <a:ea typeface="Inter"/>
                <a:cs typeface="Inter"/>
                <a:sym typeface="Inter"/>
              </a:rPr>
              <a:t> Elasticsearch </a:t>
            </a:r>
            <a:r>
              <a:rPr lang="en" sz="1000">
                <a:solidFill>
                  <a:srgbClr val="666666"/>
                </a:solidFill>
              </a:rPr>
              <a:t>(Elastic Cloud) </a:t>
            </a:r>
            <a:r>
              <a:rPr lang="en" sz="1000">
                <a:solidFill>
                  <a:srgbClr val="666666"/>
                </a:solidFill>
                <a:latin typeface="Inter"/>
                <a:ea typeface="Inter"/>
                <a:cs typeface="Inter"/>
                <a:sym typeface="Inter"/>
              </a:rPr>
              <a:t>natively on the Azure Marketplace. </a:t>
            </a:r>
            <a:endParaRPr sz="1000">
              <a:solidFill>
                <a:srgbClr val="666666"/>
              </a:solidFill>
              <a:latin typeface="Inter"/>
              <a:ea typeface="Inter"/>
              <a:cs typeface="Inter"/>
              <a:sym typeface="Inter"/>
            </a:endParaRPr>
          </a:p>
        </p:txBody>
      </p:sp>
      <p:pic>
        <p:nvPicPr>
          <p:cNvPr descr="Google Shape;561;p33" id="1354" name="Google Shape;1354;p218"/>
          <p:cNvPicPr preferRelativeResize="0"/>
          <p:nvPr/>
        </p:nvPicPr>
        <p:blipFill rotWithShape="1">
          <a:blip r:embed="rId3">
            <a:alphaModFix/>
          </a:blip>
          <a:srcRect b="0" l="0" r="0" t="0"/>
          <a:stretch/>
        </p:blipFill>
        <p:spPr>
          <a:xfrm>
            <a:off x="4192563" y="341254"/>
            <a:ext cx="603125" cy="603125"/>
          </a:xfrm>
          <a:prstGeom prst="rect">
            <a:avLst/>
          </a:prstGeom>
          <a:noFill/>
          <a:ln>
            <a:noFill/>
          </a:ln>
        </p:spPr>
      </p:pic>
      <p:cxnSp>
        <p:nvCxnSpPr>
          <p:cNvPr id="1355" name="Google Shape;1355;p218"/>
          <p:cNvCxnSpPr/>
          <p:nvPr/>
        </p:nvCxnSpPr>
        <p:spPr>
          <a:xfrm rot="10800000">
            <a:off x="5643750" y="1252625"/>
            <a:ext cx="1450800" cy="0"/>
          </a:xfrm>
          <a:prstGeom prst="straightConnector1">
            <a:avLst/>
          </a:prstGeom>
          <a:noFill/>
          <a:ln cap="flat" cmpd="sng" w="9525">
            <a:solidFill>
              <a:srgbClr val="666666"/>
            </a:solidFill>
            <a:prstDash val="solid"/>
            <a:round/>
            <a:headEnd len="med" w="med" type="none"/>
            <a:tailEnd len="med" w="med" type="none"/>
          </a:ln>
        </p:spPr>
      </p:cxnSp>
      <p:sp>
        <p:nvSpPr>
          <p:cNvPr id="1356" name="Google Shape;1356;p218"/>
          <p:cNvSpPr txBox="1"/>
          <p:nvPr/>
        </p:nvSpPr>
        <p:spPr>
          <a:xfrm>
            <a:off x="5557750" y="951100"/>
            <a:ext cx="1687500" cy="24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solidFill>
                  <a:srgbClr val="666666"/>
                </a:solidFill>
                <a:latin typeface="Inter"/>
                <a:ea typeface="Inter"/>
                <a:cs typeface="Inter"/>
                <a:sym typeface="Inter"/>
              </a:rPr>
              <a:t>Seamless billing</a:t>
            </a:r>
            <a:endParaRPr sz="1100">
              <a:solidFill>
                <a:srgbClr val="666666"/>
              </a:solidFill>
              <a:latin typeface="Inter"/>
              <a:ea typeface="Inter"/>
              <a:cs typeface="Inter"/>
              <a:sym typeface="Inter"/>
            </a:endParaRPr>
          </a:p>
        </p:txBody>
      </p:sp>
      <p:sp>
        <p:nvSpPr>
          <p:cNvPr id="1357" name="Google Shape;1357;p218"/>
          <p:cNvSpPr txBox="1"/>
          <p:nvPr/>
        </p:nvSpPr>
        <p:spPr>
          <a:xfrm>
            <a:off x="5541925" y="1261121"/>
            <a:ext cx="1598400" cy="93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000">
                <a:solidFill>
                  <a:srgbClr val="666666"/>
                </a:solidFill>
                <a:latin typeface="Inter"/>
                <a:ea typeface="Inter"/>
                <a:cs typeface="Inter"/>
                <a:sym typeface="Inter"/>
              </a:rPr>
              <a:t>Manage your Elastic subscriptions directly from the Azure Marketplace and get one consolidated bill.</a:t>
            </a:r>
            <a:endParaRPr sz="1000">
              <a:solidFill>
                <a:srgbClr val="666666"/>
              </a:solidFill>
              <a:latin typeface="Inter"/>
              <a:ea typeface="Inter"/>
              <a:cs typeface="Inter"/>
              <a:sym typeface="Inter"/>
            </a:endParaRPr>
          </a:p>
          <a:p>
            <a:pPr indent="0" lvl="0" marL="0" rtl="0" algn="ctr">
              <a:lnSpc>
                <a:spcPct val="115000"/>
              </a:lnSpc>
              <a:spcBef>
                <a:spcPts val="0"/>
              </a:spcBef>
              <a:spcAft>
                <a:spcPts val="0"/>
              </a:spcAft>
              <a:buNone/>
            </a:pPr>
            <a:r>
              <a:t/>
            </a:r>
            <a:endParaRPr sz="900">
              <a:solidFill>
                <a:srgbClr val="FFFFFF"/>
              </a:solidFill>
              <a:latin typeface="Inter"/>
              <a:ea typeface="Inter"/>
              <a:cs typeface="Inter"/>
              <a:sym typeface="Inter"/>
            </a:endParaRPr>
          </a:p>
        </p:txBody>
      </p:sp>
      <p:cxnSp>
        <p:nvCxnSpPr>
          <p:cNvPr id="1358" name="Google Shape;1358;p218"/>
          <p:cNvCxnSpPr/>
          <p:nvPr/>
        </p:nvCxnSpPr>
        <p:spPr>
          <a:xfrm rot="10800000">
            <a:off x="7474925" y="1252625"/>
            <a:ext cx="1450800" cy="0"/>
          </a:xfrm>
          <a:prstGeom prst="straightConnector1">
            <a:avLst/>
          </a:prstGeom>
          <a:noFill/>
          <a:ln cap="flat" cmpd="sng" w="9525">
            <a:solidFill>
              <a:srgbClr val="666666"/>
            </a:solidFill>
            <a:prstDash val="solid"/>
            <a:round/>
            <a:headEnd len="med" w="med" type="none"/>
            <a:tailEnd len="med" w="med" type="none"/>
          </a:ln>
        </p:spPr>
      </p:cxnSp>
      <p:sp>
        <p:nvSpPr>
          <p:cNvPr id="1359" name="Google Shape;1359;p218"/>
          <p:cNvSpPr txBox="1"/>
          <p:nvPr/>
        </p:nvSpPr>
        <p:spPr>
          <a:xfrm>
            <a:off x="7388925" y="951100"/>
            <a:ext cx="1687500" cy="24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solidFill>
                  <a:srgbClr val="666666"/>
                </a:solidFill>
                <a:latin typeface="Inter"/>
                <a:ea typeface="Inter"/>
                <a:cs typeface="Inter"/>
                <a:sym typeface="Inter"/>
              </a:rPr>
              <a:t>Pay-per-use</a:t>
            </a:r>
            <a:endParaRPr sz="1100">
              <a:solidFill>
                <a:srgbClr val="666666"/>
              </a:solidFill>
              <a:latin typeface="Inter"/>
              <a:ea typeface="Inter"/>
              <a:cs typeface="Inter"/>
              <a:sym typeface="Inter"/>
            </a:endParaRPr>
          </a:p>
        </p:txBody>
      </p:sp>
      <p:sp>
        <p:nvSpPr>
          <p:cNvPr id="1360" name="Google Shape;1360;p218"/>
          <p:cNvSpPr txBox="1"/>
          <p:nvPr/>
        </p:nvSpPr>
        <p:spPr>
          <a:xfrm>
            <a:off x="7465125" y="1289021"/>
            <a:ext cx="1598400" cy="439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000">
                <a:solidFill>
                  <a:srgbClr val="666666"/>
                </a:solidFill>
                <a:latin typeface="Inter"/>
                <a:ea typeface="Inter"/>
                <a:cs typeface="Inter"/>
                <a:sym typeface="Inter"/>
              </a:rPr>
              <a:t>Only pay for the resources you use and use your investment to draw down Azure spend commit.</a:t>
            </a:r>
            <a:endParaRPr sz="1000">
              <a:solidFill>
                <a:srgbClr val="666666"/>
              </a:solidFill>
              <a:latin typeface="Inter"/>
              <a:ea typeface="Inter"/>
              <a:cs typeface="Inter"/>
              <a:sym typeface="Inter"/>
            </a:endParaRPr>
          </a:p>
        </p:txBody>
      </p:sp>
      <p:pic>
        <p:nvPicPr>
          <p:cNvPr descr="Google Shape;602;p33" id="1361" name="Google Shape;1361;p218"/>
          <p:cNvPicPr preferRelativeResize="0"/>
          <p:nvPr/>
        </p:nvPicPr>
        <p:blipFill rotWithShape="1">
          <a:blip r:embed="rId4">
            <a:alphaModFix/>
          </a:blip>
          <a:srcRect b="0" l="0" r="0" t="0"/>
          <a:stretch/>
        </p:blipFill>
        <p:spPr>
          <a:xfrm>
            <a:off x="7956250" y="341251"/>
            <a:ext cx="552850" cy="552850"/>
          </a:xfrm>
          <a:prstGeom prst="rect">
            <a:avLst/>
          </a:prstGeom>
          <a:noFill/>
          <a:ln>
            <a:noFill/>
          </a:ln>
        </p:spPr>
      </p:pic>
      <p:pic>
        <p:nvPicPr>
          <p:cNvPr descr="Google Shape;446;p31" id="1362" name="Google Shape;1362;p218"/>
          <p:cNvPicPr preferRelativeResize="0"/>
          <p:nvPr/>
        </p:nvPicPr>
        <p:blipFill rotWithShape="1">
          <a:blip r:embed="rId5">
            <a:alphaModFix/>
          </a:blip>
          <a:srcRect b="0" l="0" r="0" t="0"/>
          <a:stretch/>
        </p:blipFill>
        <p:spPr>
          <a:xfrm>
            <a:off x="4316209" y="2588800"/>
            <a:ext cx="508225" cy="508225"/>
          </a:xfrm>
          <a:prstGeom prst="rect">
            <a:avLst/>
          </a:prstGeom>
          <a:noFill/>
          <a:ln>
            <a:noFill/>
          </a:ln>
        </p:spPr>
      </p:pic>
      <p:pic>
        <p:nvPicPr>
          <p:cNvPr descr="Google Shape;603;p33" id="1363" name="Google Shape;1363;p218"/>
          <p:cNvPicPr preferRelativeResize="0"/>
          <p:nvPr/>
        </p:nvPicPr>
        <p:blipFill rotWithShape="1">
          <a:blip r:embed="rId6">
            <a:alphaModFix/>
          </a:blip>
          <a:srcRect b="0" l="0" r="0" t="0"/>
          <a:stretch/>
        </p:blipFill>
        <p:spPr>
          <a:xfrm>
            <a:off x="6201275" y="2566487"/>
            <a:ext cx="552850" cy="552850"/>
          </a:xfrm>
          <a:prstGeom prst="rect">
            <a:avLst/>
          </a:prstGeom>
          <a:noFill/>
          <a:ln>
            <a:noFill/>
          </a:ln>
        </p:spPr>
      </p:pic>
      <p:pic>
        <p:nvPicPr>
          <p:cNvPr descr="Google Shape;455;p31" id="1364" name="Google Shape;1364;p218"/>
          <p:cNvPicPr preferRelativeResize="0"/>
          <p:nvPr/>
        </p:nvPicPr>
        <p:blipFill rotWithShape="1">
          <a:blip r:embed="rId7">
            <a:alphaModFix/>
          </a:blip>
          <a:srcRect b="0" l="0" r="0" t="0"/>
          <a:stretch/>
        </p:blipFill>
        <p:spPr>
          <a:xfrm>
            <a:off x="7956250" y="2493573"/>
            <a:ext cx="625775" cy="625750"/>
          </a:xfrm>
          <a:prstGeom prst="rect">
            <a:avLst/>
          </a:prstGeom>
          <a:noFill/>
          <a:ln>
            <a:noFill/>
          </a:ln>
        </p:spPr>
      </p:pic>
      <p:pic>
        <p:nvPicPr>
          <p:cNvPr descr="Google Shape;452;p31" id="1365" name="Google Shape;1365;p218"/>
          <p:cNvPicPr preferRelativeResize="0"/>
          <p:nvPr/>
        </p:nvPicPr>
        <p:blipFill rotWithShape="1">
          <a:blip r:embed="rId8">
            <a:alphaModFix/>
          </a:blip>
          <a:srcRect b="0" l="0" r="0" t="0"/>
          <a:stretch/>
        </p:blipFill>
        <p:spPr>
          <a:xfrm>
            <a:off x="6147385" y="385349"/>
            <a:ext cx="508225" cy="508225"/>
          </a:xfrm>
          <a:prstGeom prst="rect">
            <a:avLst/>
          </a:prstGeom>
          <a:noFill/>
          <a:ln>
            <a:noFill/>
          </a:ln>
        </p:spPr>
      </p:pic>
      <p:sp>
        <p:nvSpPr>
          <p:cNvPr id="1366" name="Google Shape;1366;p218"/>
          <p:cNvSpPr txBox="1"/>
          <p:nvPr/>
        </p:nvSpPr>
        <p:spPr>
          <a:xfrm>
            <a:off x="572225" y="300475"/>
            <a:ext cx="2412300" cy="1269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chemeClr val="lt1"/>
                </a:solidFill>
                <a:latin typeface="Inter"/>
                <a:ea typeface="Inter"/>
                <a:cs typeface="Inter"/>
                <a:sym typeface="Inter"/>
              </a:rPr>
              <a:t>About our Partnership</a:t>
            </a:r>
            <a:endParaRPr b="1" sz="1600">
              <a:solidFill>
                <a:schemeClr val="lt1"/>
              </a:solidFill>
              <a:latin typeface="Inter"/>
              <a:ea typeface="Inter"/>
              <a:cs typeface="Inter"/>
              <a:sym typeface="Inter"/>
            </a:endParaRPr>
          </a:p>
        </p:txBody>
      </p:sp>
      <p:sp>
        <p:nvSpPr>
          <p:cNvPr id="1367" name="Google Shape;1367;p218"/>
          <p:cNvSpPr txBox="1"/>
          <p:nvPr/>
        </p:nvSpPr>
        <p:spPr>
          <a:xfrm>
            <a:off x="492125" y="1111775"/>
            <a:ext cx="2572500" cy="3141000"/>
          </a:xfrm>
          <a:prstGeom prst="rect">
            <a:avLst/>
          </a:prstGeom>
          <a:noFill/>
          <a:ln>
            <a:noFill/>
          </a:ln>
        </p:spPr>
        <p:txBody>
          <a:bodyPr anchorCtr="0" anchor="t" bIns="34275" lIns="68575" spcFirstLastPara="1" rIns="68575" wrap="square" tIns="34275">
            <a:noAutofit/>
          </a:bodyPr>
          <a:lstStyle/>
          <a:p>
            <a:pPr indent="-222250" lvl="0" marL="215900" marR="0" rtl="0" algn="l">
              <a:lnSpc>
                <a:spcPct val="100000"/>
              </a:lnSpc>
              <a:spcBef>
                <a:spcPts val="0"/>
              </a:spcBef>
              <a:spcAft>
                <a:spcPts val="0"/>
              </a:spcAft>
              <a:buClr>
                <a:schemeClr val="accent1"/>
              </a:buClr>
              <a:buSzPts val="1100"/>
              <a:buFont typeface="Inter"/>
              <a:buChar char="➢"/>
            </a:pPr>
            <a:r>
              <a:rPr b="1" lang="en" sz="1100">
                <a:solidFill>
                  <a:schemeClr val="lt1"/>
                </a:solidFill>
                <a:latin typeface="Inter"/>
                <a:ea typeface="Inter"/>
                <a:cs typeface="Inter"/>
                <a:sym typeface="Inter"/>
              </a:rPr>
              <a:t>Partners since 2017</a:t>
            </a:r>
            <a:endParaRPr b="1" sz="1100">
              <a:solidFill>
                <a:schemeClr val="lt1"/>
              </a:solidFill>
              <a:latin typeface="Inter"/>
              <a:ea typeface="Inter"/>
              <a:cs typeface="Inter"/>
              <a:sym typeface="Inter"/>
            </a:endParaRPr>
          </a:p>
          <a:p>
            <a:pPr indent="-222250" lvl="0" marL="215900" marR="0" rtl="0" algn="l">
              <a:lnSpc>
                <a:spcPct val="100000"/>
              </a:lnSpc>
              <a:spcBef>
                <a:spcPts val="1000"/>
              </a:spcBef>
              <a:spcAft>
                <a:spcPts val="0"/>
              </a:spcAft>
              <a:buClr>
                <a:schemeClr val="accent1"/>
              </a:buClr>
              <a:buSzPts val="1100"/>
              <a:buFont typeface="Inter"/>
              <a:buChar char="➢"/>
            </a:pPr>
            <a:r>
              <a:rPr b="1" lang="en" sz="1100">
                <a:solidFill>
                  <a:schemeClr val="lt1"/>
                </a:solidFill>
                <a:latin typeface="Inter"/>
                <a:ea typeface="Inter"/>
                <a:cs typeface="Inter"/>
                <a:sym typeface="Inter"/>
              </a:rPr>
              <a:t>Deployed in 16 Global Regions </a:t>
            </a:r>
            <a:endParaRPr b="1" sz="1100">
              <a:solidFill>
                <a:schemeClr val="lt1"/>
              </a:solidFill>
              <a:latin typeface="Inter"/>
              <a:ea typeface="Inter"/>
              <a:cs typeface="Inter"/>
              <a:sym typeface="Inter"/>
            </a:endParaRPr>
          </a:p>
          <a:p>
            <a:pPr indent="-222250" lvl="0" marL="215900" marR="0" rtl="0" algn="l">
              <a:lnSpc>
                <a:spcPct val="100000"/>
              </a:lnSpc>
              <a:spcBef>
                <a:spcPts val="1000"/>
              </a:spcBef>
              <a:spcAft>
                <a:spcPts val="0"/>
              </a:spcAft>
              <a:buClr>
                <a:schemeClr val="accent1"/>
              </a:buClr>
              <a:buSzPts val="1100"/>
              <a:buFont typeface="Inter"/>
              <a:buChar char="➢"/>
            </a:pPr>
            <a:r>
              <a:rPr b="1" lang="en" sz="1100">
                <a:solidFill>
                  <a:schemeClr val="lt1"/>
                </a:solidFill>
                <a:latin typeface="Inter"/>
                <a:ea typeface="Inter"/>
                <a:cs typeface="Inter"/>
                <a:sym typeface="Inter"/>
              </a:rPr>
              <a:t>Native integration delivers Elastic deployments within the Microsoft Azure portal </a:t>
            </a:r>
            <a:endParaRPr b="1" sz="1100">
              <a:solidFill>
                <a:schemeClr val="lt1"/>
              </a:solidFill>
              <a:latin typeface="Inter"/>
              <a:ea typeface="Inter"/>
              <a:cs typeface="Inter"/>
              <a:sym typeface="Inter"/>
            </a:endParaRPr>
          </a:p>
          <a:p>
            <a:pPr indent="-222250" lvl="0" marL="215900" marR="0" rtl="0" algn="l">
              <a:lnSpc>
                <a:spcPct val="100000"/>
              </a:lnSpc>
              <a:spcBef>
                <a:spcPts val="1000"/>
              </a:spcBef>
              <a:spcAft>
                <a:spcPts val="0"/>
              </a:spcAft>
              <a:buClr>
                <a:schemeClr val="accent1"/>
              </a:buClr>
              <a:buSzPts val="1100"/>
              <a:buFont typeface="Inter"/>
              <a:buChar char="➢"/>
            </a:pPr>
            <a:r>
              <a:rPr b="1" lang="en" sz="1100">
                <a:solidFill>
                  <a:schemeClr val="lt1"/>
                </a:solidFill>
                <a:latin typeface="Inter"/>
                <a:ea typeface="Inter"/>
                <a:cs typeface="Inter"/>
                <a:sym typeface="Inter"/>
              </a:rPr>
              <a:t>More than 20 integrations with Azure platform services </a:t>
            </a:r>
            <a:endParaRPr b="1" sz="1100">
              <a:solidFill>
                <a:schemeClr val="lt1"/>
              </a:solidFill>
              <a:latin typeface="Inter"/>
              <a:ea typeface="Inter"/>
              <a:cs typeface="Inter"/>
              <a:sym typeface="Inter"/>
            </a:endParaRPr>
          </a:p>
          <a:p>
            <a:pPr indent="-222250" lvl="0" marL="215900" marR="0" rtl="0" algn="l">
              <a:lnSpc>
                <a:spcPct val="100000"/>
              </a:lnSpc>
              <a:spcBef>
                <a:spcPts val="1000"/>
              </a:spcBef>
              <a:spcAft>
                <a:spcPts val="0"/>
              </a:spcAft>
              <a:buClr>
                <a:schemeClr val="accent1"/>
              </a:buClr>
              <a:buSzPts val="1100"/>
              <a:buFont typeface="Inter"/>
              <a:buChar char="➢"/>
            </a:pPr>
            <a:r>
              <a:rPr b="1" lang="en" sz="1100">
                <a:solidFill>
                  <a:schemeClr val="lt1"/>
                </a:solidFill>
                <a:latin typeface="Inter"/>
                <a:ea typeface="Inter"/>
                <a:cs typeface="Inter"/>
                <a:sym typeface="Inter"/>
              </a:rPr>
              <a:t>Offered on Azure Marketplace</a:t>
            </a:r>
            <a:endParaRPr b="1" sz="1100">
              <a:solidFill>
                <a:schemeClr val="lt1"/>
              </a:solidFill>
              <a:latin typeface="Inter"/>
              <a:ea typeface="Inter"/>
              <a:cs typeface="Inter"/>
              <a:sym typeface="Inter"/>
            </a:endParaRPr>
          </a:p>
          <a:p>
            <a:pPr indent="-222250" lvl="0" marL="215900" marR="0" rtl="0" algn="l">
              <a:lnSpc>
                <a:spcPct val="100000"/>
              </a:lnSpc>
              <a:spcBef>
                <a:spcPts val="1000"/>
              </a:spcBef>
              <a:spcAft>
                <a:spcPts val="0"/>
              </a:spcAft>
              <a:buClr>
                <a:schemeClr val="accent1"/>
              </a:buClr>
              <a:buSzPts val="1100"/>
              <a:buFont typeface="Inter"/>
              <a:buChar char="➢"/>
            </a:pPr>
            <a:r>
              <a:rPr b="1" lang="en" sz="1100">
                <a:solidFill>
                  <a:schemeClr val="lt1"/>
                </a:solidFill>
                <a:latin typeface="Inter"/>
                <a:ea typeface="Inter"/>
                <a:cs typeface="Inter"/>
                <a:sym typeface="Inter"/>
              </a:rPr>
              <a:t>Ability to draw down your Azure spend commitment</a:t>
            </a:r>
            <a:endParaRPr b="1" sz="1100">
              <a:solidFill>
                <a:schemeClr val="lt1"/>
              </a:solidFill>
              <a:latin typeface="Inter"/>
              <a:ea typeface="Inter"/>
              <a:cs typeface="Inter"/>
              <a:sym typeface="Inter"/>
            </a:endParaRPr>
          </a:p>
          <a:p>
            <a:pPr indent="0" lvl="0" marL="457200" marR="0" rtl="0" algn="l">
              <a:lnSpc>
                <a:spcPct val="100000"/>
              </a:lnSpc>
              <a:spcBef>
                <a:spcPts val="1000"/>
              </a:spcBef>
              <a:spcAft>
                <a:spcPts val="1000"/>
              </a:spcAft>
              <a:buNone/>
            </a:pPr>
            <a:r>
              <a:t/>
            </a:r>
            <a:endParaRPr b="1" sz="1100">
              <a:solidFill>
                <a:schemeClr val="lt1"/>
              </a:solidFill>
              <a:latin typeface="Inter"/>
              <a:ea typeface="Inter"/>
              <a:cs typeface="Inter"/>
              <a:sym typeface="Inter"/>
            </a:endParaRPr>
          </a:p>
        </p:txBody>
      </p:sp>
      <p:pic>
        <p:nvPicPr>
          <p:cNvPr id="1368" name="Google Shape;1368;p218"/>
          <p:cNvPicPr preferRelativeResize="0"/>
          <p:nvPr/>
        </p:nvPicPr>
        <p:blipFill>
          <a:blip r:embed="rId9">
            <a:alphaModFix/>
          </a:blip>
          <a:stretch>
            <a:fillRect/>
          </a:stretch>
        </p:blipFill>
        <p:spPr>
          <a:xfrm>
            <a:off x="795325" y="3733375"/>
            <a:ext cx="1828098" cy="771676"/>
          </a:xfrm>
          <a:prstGeom prst="rect">
            <a:avLst/>
          </a:prstGeom>
          <a:noFill/>
          <a:ln>
            <a:noFill/>
          </a:ln>
        </p:spPr>
      </p:pic>
    </p:spTree>
  </p:cSld>
  <p:clrMapOvr>
    <a:masterClrMapping/>
  </p:clrMapOvr>
  <p:transition>
    <p:fade/>
  </p:transition>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2" name="Shape 1372"/>
        <p:cNvGrpSpPr/>
        <p:nvPr/>
      </p:nvGrpSpPr>
      <p:grpSpPr>
        <a:xfrm>
          <a:off x="0" y="0"/>
          <a:ext cx="0" cy="0"/>
          <a:chOff x="0" y="0"/>
          <a:chExt cx="0" cy="0"/>
        </a:xfrm>
      </p:grpSpPr>
      <p:sp>
        <p:nvSpPr>
          <p:cNvPr id="1373" name="Google Shape;1373;p219"/>
          <p:cNvSpPr txBox="1"/>
          <p:nvPr>
            <p:ph type="title"/>
          </p:nvPr>
        </p:nvSpPr>
        <p:spPr>
          <a:xfrm>
            <a:off x="355650" y="1614450"/>
            <a:ext cx="2581800" cy="19146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How </a:t>
            </a:r>
            <a:endParaRPr/>
          </a:p>
          <a:p>
            <a:pPr indent="0" lvl="0" marL="0" rtl="0" algn="ctr">
              <a:spcBef>
                <a:spcPts val="0"/>
              </a:spcBef>
              <a:spcAft>
                <a:spcPts val="0"/>
              </a:spcAft>
              <a:buNone/>
            </a:pPr>
            <a:r>
              <a:rPr lang="en"/>
              <a:t>Elastic on Azure </a:t>
            </a:r>
            <a:endParaRPr/>
          </a:p>
          <a:p>
            <a:pPr indent="0" lvl="0" marL="0" rtl="0" algn="ctr">
              <a:spcBef>
                <a:spcPts val="0"/>
              </a:spcBef>
              <a:spcAft>
                <a:spcPts val="0"/>
              </a:spcAft>
              <a:buNone/>
            </a:pPr>
            <a:r>
              <a:rPr lang="en"/>
              <a:t>Benefits You</a:t>
            </a:r>
            <a:endParaRPr sz="3700">
              <a:solidFill>
                <a:srgbClr val="FFFFFF"/>
              </a:solidFill>
            </a:endParaRPr>
          </a:p>
        </p:txBody>
      </p:sp>
      <p:sp>
        <p:nvSpPr>
          <p:cNvPr id="1374" name="Google Shape;1374;p219"/>
          <p:cNvSpPr txBox="1"/>
          <p:nvPr>
            <p:ph idx="1" type="subTitle"/>
          </p:nvPr>
        </p:nvSpPr>
        <p:spPr>
          <a:xfrm>
            <a:off x="3997951" y="338250"/>
            <a:ext cx="4530000" cy="241800"/>
          </a:xfrm>
          <a:prstGeom prst="rect">
            <a:avLst/>
          </a:prstGeom>
        </p:spPr>
        <p:txBody>
          <a:bodyPr anchorCtr="0" anchor="t" bIns="0" lIns="0" spcFirstLastPara="1" rIns="0" wrap="square" tIns="0">
            <a:noAutofit/>
          </a:bodyPr>
          <a:lstStyle/>
          <a:p>
            <a:pPr indent="0" lvl="0" marL="0" rtl="0" algn="l">
              <a:spcBef>
                <a:spcPts val="0"/>
              </a:spcBef>
              <a:spcAft>
                <a:spcPts val="800"/>
              </a:spcAft>
              <a:buNone/>
            </a:pPr>
            <a:r>
              <a:rPr lang="en"/>
              <a:t>Freedom to deploy on Azure your way</a:t>
            </a:r>
            <a:endParaRPr/>
          </a:p>
        </p:txBody>
      </p:sp>
      <p:sp>
        <p:nvSpPr>
          <p:cNvPr id="1375" name="Google Shape;1375;p219"/>
          <p:cNvSpPr txBox="1"/>
          <p:nvPr>
            <p:ph idx="2" type="subTitle"/>
          </p:nvPr>
        </p:nvSpPr>
        <p:spPr>
          <a:xfrm>
            <a:off x="3997953" y="580050"/>
            <a:ext cx="4530000" cy="788100"/>
          </a:xfrm>
          <a:prstGeom prst="rect">
            <a:avLst/>
          </a:prstGeom>
        </p:spPr>
        <p:txBody>
          <a:bodyPr anchorCtr="0" anchor="t" bIns="0" lIns="0" spcFirstLastPara="1" rIns="0" wrap="square" tIns="0">
            <a:noAutofit/>
          </a:bodyPr>
          <a:lstStyle/>
          <a:p>
            <a:pPr indent="0" lvl="0" marL="0" rtl="0" algn="l">
              <a:lnSpc>
                <a:spcPct val="100000"/>
              </a:lnSpc>
              <a:spcBef>
                <a:spcPts val="0"/>
              </a:spcBef>
              <a:spcAft>
                <a:spcPts val="0"/>
              </a:spcAft>
              <a:buNone/>
            </a:pPr>
            <a:r>
              <a:rPr lang="en" sz="1100">
                <a:solidFill>
                  <a:srgbClr val="434343"/>
                </a:solidFill>
              </a:rPr>
              <a:t>Choose between a managed service or with orchestration tools to help you manage and scale. Select between our preconfigured solutions for enterprise search, observability and security, or build your own search and visualization solution on the Elastic Stack</a:t>
            </a:r>
            <a:endParaRPr sz="1100">
              <a:solidFill>
                <a:srgbClr val="434343"/>
              </a:solidFill>
            </a:endParaRPr>
          </a:p>
          <a:p>
            <a:pPr indent="0" lvl="0" marL="0" rtl="0" algn="l">
              <a:spcBef>
                <a:spcPts val="1000"/>
              </a:spcBef>
              <a:spcAft>
                <a:spcPts val="800"/>
              </a:spcAft>
              <a:buNone/>
            </a:pPr>
            <a:r>
              <a:t/>
            </a:r>
            <a:endParaRPr/>
          </a:p>
        </p:txBody>
      </p:sp>
      <p:sp>
        <p:nvSpPr>
          <p:cNvPr id="1376" name="Google Shape;1376;p219"/>
          <p:cNvSpPr txBox="1"/>
          <p:nvPr>
            <p:ph idx="3" type="subTitle"/>
          </p:nvPr>
        </p:nvSpPr>
        <p:spPr>
          <a:xfrm>
            <a:off x="3997951" y="1523400"/>
            <a:ext cx="4530000" cy="241800"/>
          </a:xfrm>
          <a:prstGeom prst="rect">
            <a:avLst/>
          </a:prstGeom>
        </p:spPr>
        <p:txBody>
          <a:bodyPr anchorCtr="0" anchor="t" bIns="0" lIns="0" spcFirstLastPara="1" rIns="0" wrap="square" tIns="0">
            <a:noAutofit/>
          </a:bodyPr>
          <a:lstStyle/>
          <a:p>
            <a:pPr indent="0" lvl="0" marL="0" rtl="0" algn="l">
              <a:spcBef>
                <a:spcPts val="0"/>
              </a:spcBef>
              <a:spcAft>
                <a:spcPts val="800"/>
              </a:spcAft>
              <a:buNone/>
            </a:pPr>
            <a:r>
              <a:rPr lang="en"/>
              <a:t>Valuable  integrations</a:t>
            </a:r>
            <a:endParaRPr/>
          </a:p>
        </p:txBody>
      </p:sp>
      <p:sp>
        <p:nvSpPr>
          <p:cNvPr id="1377" name="Google Shape;1377;p219"/>
          <p:cNvSpPr txBox="1"/>
          <p:nvPr>
            <p:ph idx="4" type="subTitle"/>
          </p:nvPr>
        </p:nvSpPr>
        <p:spPr>
          <a:xfrm>
            <a:off x="3997953" y="1765200"/>
            <a:ext cx="4530000" cy="788100"/>
          </a:xfrm>
          <a:prstGeom prst="rect">
            <a:avLst/>
          </a:prstGeom>
        </p:spPr>
        <p:txBody>
          <a:bodyPr anchorCtr="0" anchor="t" bIns="0" lIns="0" spcFirstLastPara="1" rIns="0" wrap="square" tIns="0">
            <a:noAutofit/>
          </a:bodyPr>
          <a:lstStyle/>
          <a:p>
            <a:pPr indent="0" lvl="0" marL="0" rtl="0" algn="l">
              <a:lnSpc>
                <a:spcPct val="100000"/>
              </a:lnSpc>
              <a:spcBef>
                <a:spcPts val="0"/>
              </a:spcBef>
              <a:spcAft>
                <a:spcPts val="1000"/>
              </a:spcAft>
              <a:buNone/>
            </a:pPr>
            <a:r>
              <a:rPr lang="en" sz="1100">
                <a:solidFill>
                  <a:srgbClr val="434343"/>
                </a:solidFill>
              </a:rPr>
              <a:t>We innovate together to </a:t>
            </a:r>
            <a:r>
              <a:rPr lang="en" sz="1100">
                <a:solidFill>
                  <a:srgbClr val="434343"/>
                </a:solidFill>
                <a:highlight>
                  <a:srgbClr val="FFFFFF"/>
                </a:highlight>
              </a:rPr>
              <a:t>provide you a frictionless user experience across management, billing, and support. </a:t>
            </a:r>
            <a:r>
              <a:rPr lang="en" sz="1100">
                <a:solidFill>
                  <a:srgbClr val="434343"/>
                </a:solidFill>
              </a:rPr>
              <a:t>Your investment in Elastic can be used to draw down your Azure spend commitment and you get one single consolidated bill</a:t>
            </a:r>
            <a:endParaRPr>
              <a:solidFill>
                <a:schemeClr val="dk1"/>
              </a:solidFill>
            </a:endParaRPr>
          </a:p>
        </p:txBody>
      </p:sp>
      <p:sp>
        <p:nvSpPr>
          <p:cNvPr id="1378" name="Google Shape;1378;p219"/>
          <p:cNvSpPr txBox="1"/>
          <p:nvPr>
            <p:ph idx="5" type="subTitle"/>
          </p:nvPr>
        </p:nvSpPr>
        <p:spPr>
          <a:xfrm>
            <a:off x="3997951" y="2784750"/>
            <a:ext cx="4530000" cy="241800"/>
          </a:xfrm>
          <a:prstGeom prst="rect">
            <a:avLst/>
          </a:prstGeom>
        </p:spPr>
        <p:txBody>
          <a:bodyPr anchorCtr="0" anchor="t" bIns="0" lIns="0" spcFirstLastPara="1" rIns="0" wrap="square" tIns="0">
            <a:noAutofit/>
          </a:bodyPr>
          <a:lstStyle/>
          <a:p>
            <a:pPr indent="0" lvl="0" marL="0" rtl="0" algn="l">
              <a:spcBef>
                <a:spcPts val="0"/>
              </a:spcBef>
              <a:spcAft>
                <a:spcPts val="800"/>
              </a:spcAft>
              <a:buNone/>
            </a:pPr>
            <a:r>
              <a:rPr lang="en"/>
              <a:t>We do the heavy lifting </a:t>
            </a:r>
            <a:endParaRPr/>
          </a:p>
        </p:txBody>
      </p:sp>
      <p:sp>
        <p:nvSpPr>
          <p:cNvPr id="1379" name="Google Shape;1379;p219"/>
          <p:cNvSpPr txBox="1"/>
          <p:nvPr>
            <p:ph idx="6" type="subTitle"/>
          </p:nvPr>
        </p:nvSpPr>
        <p:spPr>
          <a:xfrm>
            <a:off x="3997953" y="3026550"/>
            <a:ext cx="4530000" cy="788100"/>
          </a:xfrm>
          <a:prstGeom prst="rect">
            <a:avLst/>
          </a:prstGeom>
        </p:spPr>
        <p:txBody>
          <a:bodyPr anchorCtr="0" anchor="t" bIns="0" lIns="0" spcFirstLastPara="1" rIns="0" wrap="square" tIns="0">
            <a:noAutofit/>
          </a:bodyPr>
          <a:lstStyle/>
          <a:p>
            <a:pPr indent="0" lvl="0" marL="0" rtl="0" algn="l">
              <a:spcBef>
                <a:spcPts val="0"/>
              </a:spcBef>
              <a:spcAft>
                <a:spcPts val="800"/>
              </a:spcAft>
              <a:buNone/>
            </a:pPr>
            <a:r>
              <a:rPr lang="en" sz="1100">
                <a:solidFill>
                  <a:srgbClr val="434343"/>
                </a:solidFill>
              </a:rPr>
              <a:t>Leave maintenance and upkeep to us with our managed service offering, and get the authentic Elastic solutions from the people that built them. Gain access to seamless upgrades, commercial features, and built-in security </a:t>
            </a:r>
            <a:endParaRPr>
              <a:solidFill>
                <a:schemeClr val="dk1"/>
              </a:solidFill>
            </a:endParaRPr>
          </a:p>
        </p:txBody>
      </p:sp>
      <p:sp>
        <p:nvSpPr>
          <p:cNvPr id="1380" name="Google Shape;1380;p219"/>
          <p:cNvSpPr txBox="1"/>
          <p:nvPr>
            <p:ph idx="6" type="subTitle"/>
          </p:nvPr>
        </p:nvSpPr>
        <p:spPr>
          <a:xfrm>
            <a:off x="3997950" y="4245750"/>
            <a:ext cx="4182900" cy="788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1100">
                <a:solidFill>
                  <a:srgbClr val="434343"/>
                </a:solidFill>
              </a:rPr>
              <a:t>Elastic supports Microsoft technology such as Azure Event Hub, Azure Monitor, Azure Active Directory, .NET developer SDKs, and much more. </a:t>
            </a:r>
            <a:endParaRPr>
              <a:solidFill>
                <a:schemeClr val="dk1"/>
              </a:solidFill>
            </a:endParaRPr>
          </a:p>
        </p:txBody>
      </p:sp>
      <p:sp>
        <p:nvSpPr>
          <p:cNvPr id="1381" name="Google Shape;1381;p219"/>
          <p:cNvSpPr txBox="1"/>
          <p:nvPr>
            <p:ph idx="5" type="subTitle"/>
          </p:nvPr>
        </p:nvSpPr>
        <p:spPr>
          <a:xfrm>
            <a:off x="3997951" y="4003950"/>
            <a:ext cx="4530000" cy="241800"/>
          </a:xfrm>
          <a:prstGeom prst="rect">
            <a:avLst/>
          </a:prstGeom>
        </p:spPr>
        <p:txBody>
          <a:bodyPr anchorCtr="0" anchor="t" bIns="0" lIns="0" spcFirstLastPara="1" rIns="0" wrap="square" tIns="0">
            <a:noAutofit/>
          </a:bodyPr>
          <a:lstStyle/>
          <a:p>
            <a:pPr indent="0" lvl="0" marL="0" rtl="0" algn="l">
              <a:spcBef>
                <a:spcPts val="0"/>
              </a:spcBef>
              <a:spcAft>
                <a:spcPts val="800"/>
              </a:spcAft>
              <a:buNone/>
            </a:pPr>
            <a:r>
              <a:rPr lang="en"/>
              <a:t>Complementary technology</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5" name="Shape 1385"/>
        <p:cNvGrpSpPr/>
        <p:nvPr/>
      </p:nvGrpSpPr>
      <p:grpSpPr>
        <a:xfrm>
          <a:off x="0" y="0"/>
          <a:ext cx="0" cy="0"/>
          <a:chOff x="0" y="0"/>
          <a:chExt cx="0" cy="0"/>
        </a:xfrm>
      </p:grpSpPr>
      <p:sp>
        <p:nvSpPr>
          <p:cNvPr id="1386" name="Google Shape;1386;p220"/>
          <p:cNvSpPr/>
          <p:nvPr/>
        </p:nvSpPr>
        <p:spPr>
          <a:xfrm rot="-5400000">
            <a:off x="1941372" y="873421"/>
            <a:ext cx="1417500" cy="2952600"/>
          </a:xfrm>
          <a:prstGeom prst="roundRect">
            <a:avLst>
              <a:gd fmla="val 0" name="adj"/>
            </a:avLst>
          </a:prstGeom>
          <a:solidFill>
            <a:srgbClr val="FFFFFF"/>
          </a:solidFill>
          <a:ln>
            <a:noFill/>
          </a:ln>
        </p:spPr>
        <p:txBody>
          <a:bodyPr anchorCtr="0" anchor="t" bIns="17150" lIns="34300" spcFirstLastPara="1" rIns="34300" wrap="square" tIns="17150">
            <a:noAutofit/>
          </a:bodyPr>
          <a:lstStyle/>
          <a:p>
            <a:pPr indent="0" lvl="0" marL="0" marR="0" rtl="0" algn="ctr">
              <a:lnSpc>
                <a:spcPct val="100000"/>
              </a:lnSpc>
              <a:spcBef>
                <a:spcPts val="0"/>
              </a:spcBef>
              <a:spcAft>
                <a:spcPts val="0"/>
              </a:spcAft>
              <a:buClr>
                <a:srgbClr val="000000"/>
              </a:buClr>
              <a:buSzPts val="700"/>
              <a:buFont typeface="Arial"/>
              <a:buNone/>
            </a:pPr>
            <a:r>
              <a:t/>
            </a:r>
            <a:endParaRPr b="0" i="0" sz="700" u="none" cap="none" strike="noStrike">
              <a:solidFill>
                <a:srgbClr val="343741"/>
              </a:solidFill>
              <a:latin typeface="Arial"/>
              <a:ea typeface="Arial"/>
              <a:cs typeface="Arial"/>
              <a:sym typeface="Arial"/>
            </a:endParaRPr>
          </a:p>
        </p:txBody>
      </p:sp>
      <p:sp>
        <p:nvSpPr>
          <p:cNvPr id="1387" name="Google Shape;1387;p220"/>
          <p:cNvSpPr txBox="1"/>
          <p:nvPr>
            <p:ph type="title"/>
          </p:nvPr>
        </p:nvSpPr>
        <p:spPr>
          <a:xfrm>
            <a:off x="571500" y="475954"/>
            <a:ext cx="7236900" cy="4785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2400"/>
              <a:buNone/>
            </a:pPr>
            <a:r>
              <a:rPr b="0" lang="en">
                <a:latin typeface="Inter Black"/>
                <a:ea typeface="Inter Black"/>
                <a:cs typeface="Inter Black"/>
                <a:sym typeface="Inter Black"/>
              </a:rPr>
              <a:t>Elastic Observability on Azure</a:t>
            </a:r>
            <a:endParaRPr b="0">
              <a:latin typeface="Inter Black"/>
              <a:ea typeface="Inter Black"/>
              <a:cs typeface="Inter Black"/>
              <a:sym typeface="Inter Black"/>
            </a:endParaRPr>
          </a:p>
        </p:txBody>
      </p:sp>
      <p:sp>
        <p:nvSpPr>
          <p:cNvPr id="1388" name="Google Shape;1388;p220"/>
          <p:cNvSpPr/>
          <p:nvPr/>
        </p:nvSpPr>
        <p:spPr>
          <a:xfrm>
            <a:off x="8343513" y="150994"/>
            <a:ext cx="571500" cy="571500"/>
          </a:xfrm>
          <a:prstGeom prst="ellipse">
            <a:avLst/>
          </a:prstGeom>
          <a:solidFill>
            <a:srgbClr val="FFFFFF"/>
          </a:solidFill>
          <a:ln cap="flat" cmpd="sng" w="9525">
            <a:solidFill>
              <a:srgbClr val="FFFFFF"/>
            </a:solidFill>
            <a:prstDash val="solid"/>
            <a:round/>
            <a:headEnd len="sm" w="sm" type="none"/>
            <a:tailEnd len="sm" w="sm" type="none"/>
          </a:ln>
          <a:effectLst>
            <a:outerShdw blurRad="57150" rotWithShape="0" algn="bl" dir="5400000" dist="19050">
              <a:srgbClr val="000000">
                <a:alpha val="49800"/>
              </a:srgbClr>
            </a:outerShdw>
          </a:effectLst>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pic>
        <p:nvPicPr>
          <p:cNvPr id="1389" name="Google Shape;1389;p220"/>
          <p:cNvPicPr preferRelativeResize="0"/>
          <p:nvPr/>
        </p:nvPicPr>
        <p:blipFill rotWithShape="1">
          <a:blip r:embed="rId3">
            <a:alphaModFix/>
          </a:blip>
          <a:srcRect b="0" l="0" r="0" t="0"/>
          <a:stretch/>
        </p:blipFill>
        <p:spPr>
          <a:xfrm>
            <a:off x="8442463" y="249956"/>
            <a:ext cx="373600" cy="373587"/>
          </a:xfrm>
          <a:prstGeom prst="rect">
            <a:avLst/>
          </a:prstGeom>
          <a:noFill/>
          <a:ln>
            <a:noFill/>
          </a:ln>
        </p:spPr>
      </p:pic>
      <p:sp>
        <p:nvSpPr>
          <p:cNvPr id="1390" name="Google Shape;1390;p220"/>
          <p:cNvSpPr/>
          <p:nvPr/>
        </p:nvSpPr>
        <p:spPr>
          <a:xfrm>
            <a:off x="7619613" y="150994"/>
            <a:ext cx="571500" cy="571500"/>
          </a:xfrm>
          <a:prstGeom prst="ellipse">
            <a:avLst/>
          </a:prstGeom>
          <a:solidFill>
            <a:srgbClr val="FFFFFF"/>
          </a:solidFill>
          <a:ln cap="flat" cmpd="sng" w="9525">
            <a:solidFill>
              <a:srgbClr val="FFFFFF"/>
            </a:solidFill>
            <a:prstDash val="solid"/>
            <a:round/>
            <a:headEnd len="sm" w="sm" type="none"/>
            <a:tailEnd len="sm" w="sm" type="none"/>
          </a:ln>
          <a:effectLst>
            <a:outerShdw blurRad="57150" rotWithShape="0" algn="bl" dir="5400000" dist="19050">
              <a:srgbClr val="000000">
                <a:alpha val="49800"/>
              </a:srgbClr>
            </a:outerShdw>
          </a:effectLst>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pic>
        <p:nvPicPr>
          <p:cNvPr descr="Image" id="1391" name="Google Shape;1391;p220"/>
          <p:cNvPicPr preferRelativeResize="0"/>
          <p:nvPr/>
        </p:nvPicPr>
        <p:blipFill rotWithShape="1">
          <a:blip r:embed="rId4">
            <a:alphaModFix/>
          </a:blip>
          <a:srcRect b="43358" l="46785" r="43356" t="43356"/>
          <a:stretch/>
        </p:blipFill>
        <p:spPr>
          <a:xfrm>
            <a:off x="7741096" y="279323"/>
            <a:ext cx="328531" cy="314866"/>
          </a:xfrm>
          <a:prstGeom prst="rect">
            <a:avLst/>
          </a:prstGeom>
          <a:noFill/>
          <a:ln>
            <a:noFill/>
          </a:ln>
        </p:spPr>
      </p:pic>
      <p:sp>
        <p:nvSpPr>
          <p:cNvPr id="1392" name="Google Shape;1392;p220"/>
          <p:cNvSpPr/>
          <p:nvPr/>
        </p:nvSpPr>
        <p:spPr>
          <a:xfrm rot="10800000">
            <a:off x="3144820" y="2246372"/>
            <a:ext cx="1559400" cy="985200"/>
          </a:xfrm>
          <a:prstGeom prst="rightArrow">
            <a:avLst>
              <a:gd fmla="val 50000" name="adj1"/>
              <a:gd fmla="val 50000" name="adj2"/>
            </a:avLst>
          </a:prstGeom>
          <a:solidFill>
            <a:srgbClr val="20377D">
              <a:alpha val="14900"/>
            </a:srgbClr>
          </a:solidFill>
          <a:ln>
            <a:noFill/>
          </a:ln>
        </p:spPr>
        <p:txBody>
          <a:bodyPr anchorCtr="0" anchor="ctr" bIns="22850" lIns="45725" spcFirstLastPara="1" rIns="45725" wrap="square" tIns="22850">
            <a:noAutofit/>
          </a:bodyPr>
          <a:lstStyle/>
          <a:p>
            <a:pPr indent="0" lvl="0" marL="0" marR="0" rtl="0" algn="ctr">
              <a:lnSpc>
                <a:spcPct val="100000"/>
              </a:lnSpc>
              <a:spcBef>
                <a:spcPts val="0"/>
              </a:spcBef>
              <a:spcAft>
                <a:spcPts val="0"/>
              </a:spcAft>
              <a:buNone/>
            </a:pPr>
            <a:r>
              <a:t/>
            </a:r>
            <a:endParaRPr b="0" i="0" sz="700" u="none" cap="none" strike="noStrike">
              <a:solidFill>
                <a:schemeClr val="lt1"/>
              </a:solidFill>
              <a:latin typeface="Arial"/>
              <a:ea typeface="Arial"/>
              <a:cs typeface="Arial"/>
              <a:sym typeface="Arial"/>
            </a:endParaRPr>
          </a:p>
        </p:txBody>
      </p:sp>
      <p:grpSp>
        <p:nvGrpSpPr>
          <p:cNvPr id="1393" name="Google Shape;1393;p220"/>
          <p:cNvGrpSpPr/>
          <p:nvPr/>
        </p:nvGrpSpPr>
        <p:grpSpPr>
          <a:xfrm>
            <a:off x="620263" y="1092532"/>
            <a:ext cx="2545838" cy="3439922"/>
            <a:chOff x="1812398" y="1843898"/>
            <a:chExt cx="3011400" cy="2583300"/>
          </a:xfrm>
        </p:grpSpPr>
        <p:sp>
          <p:nvSpPr>
            <p:cNvPr id="1394" name="Google Shape;1394;p220"/>
            <p:cNvSpPr/>
            <p:nvPr/>
          </p:nvSpPr>
          <p:spPr>
            <a:xfrm>
              <a:off x="1812398" y="1843898"/>
              <a:ext cx="3011400" cy="2583300"/>
            </a:xfrm>
            <a:prstGeom prst="roundRect">
              <a:avLst>
                <a:gd fmla="val 2778" name="adj"/>
              </a:avLst>
            </a:prstGeom>
            <a:solidFill>
              <a:srgbClr val="FFFFFF"/>
            </a:solidFill>
            <a:ln>
              <a:noFill/>
            </a:ln>
            <a:effectLst>
              <a:outerShdw blurRad="228600" rotWithShape="0" algn="tl">
                <a:srgbClr val="000000">
                  <a:alpha val="29409"/>
                </a:srgbClr>
              </a:outerShdw>
            </a:effectLst>
          </p:spPr>
          <p:txBody>
            <a:bodyPr anchorCtr="0" anchor="ctr" bIns="17500" lIns="0" spcFirstLastPara="1" rIns="0" wrap="square" tIns="17500">
              <a:noAutofit/>
            </a:bodyPr>
            <a:lstStyle/>
            <a:p>
              <a:pPr indent="0" lvl="0" marL="0" marR="0" rtl="0" algn="ctr">
                <a:lnSpc>
                  <a:spcPct val="100000"/>
                </a:lnSpc>
                <a:spcBef>
                  <a:spcPts val="0"/>
                </a:spcBef>
                <a:spcAft>
                  <a:spcPts val="0"/>
                </a:spcAft>
                <a:buClr>
                  <a:srgbClr val="000000"/>
                </a:buClr>
                <a:buSzPts val="700"/>
                <a:buFont typeface="Arial"/>
                <a:buNone/>
              </a:pPr>
              <a:r>
                <a:t/>
              </a:r>
              <a:endParaRPr b="0" i="0" sz="700" u="none" cap="none" strike="noStrike">
                <a:solidFill>
                  <a:srgbClr val="FFFFFF"/>
                </a:solidFill>
                <a:latin typeface="Arial"/>
                <a:ea typeface="Arial"/>
                <a:cs typeface="Arial"/>
                <a:sym typeface="Arial"/>
              </a:endParaRPr>
            </a:p>
          </p:txBody>
        </p:sp>
        <p:sp>
          <p:nvSpPr>
            <p:cNvPr id="1395" name="Google Shape;1395;p220"/>
            <p:cNvSpPr txBox="1"/>
            <p:nvPr/>
          </p:nvSpPr>
          <p:spPr>
            <a:xfrm>
              <a:off x="1812398" y="4144640"/>
              <a:ext cx="3011400" cy="280500"/>
            </a:xfrm>
            <a:prstGeom prst="rect">
              <a:avLst/>
            </a:prstGeom>
            <a:solidFill>
              <a:srgbClr val="20377D"/>
            </a:solidFill>
            <a:ln>
              <a:noFill/>
            </a:ln>
          </p:spPr>
          <p:txBody>
            <a:bodyPr anchorCtr="0" anchor="ctr" bIns="17150" lIns="34300" spcFirstLastPara="1" rIns="34300" wrap="square" tIns="17150">
              <a:noAutofit/>
            </a:bodyPr>
            <a:lstStyle/>
            <a:p>
              <a:pPr indent="0" lvl="2" marL="0" marR="0" rtl="0" algn="ctr">
                <a:lnSpc>
                  <a:spcPct val="100000"/>
                </a:lnSpc>
                <a:spcBef>
                  <a:spcPts val="0"/>
                </a:spcBef>
                <a:spcAft>
                  <a:spcPts val="0"/>
                </a:spcAft>
                <a:buNone/>
              </a:pPr>
              <a:r>
                <a:t/>
              </a:r>
              <a:endParaRPr b="1" i="0" sz="600" u="none" cap="none" strike="noStrike">
                <a:solidFill>
                  <a:schemeClr val="lt1"/>
                </a:solidFill>
                <a:latin typeface="Arial"/>
                <a:ea typeface="Arial"/>
                <a:cs typeface="Arial"/>
                <a:sym typeface="Arial"/>
              </a:endParaRPr>
            </a:p>
          </p:txBody>
        </p:sp>
      </p:grpSp>
      <p:pic>
        <p:nvPicPr>
          <p:cNvPr id="1396" name="Google Shape;1396;p220"/>
          <p:cNvPicPr preferRelativeResize="0"/>
          <p:nvPr/>
        </p:nvPicPr>
        <p:blipFill rotWithShape="1">
          <a:blip r:embed="rId5">
            <a:alphaModFix/>
          </a:blip>
          <a:srcRect b="0" l="0" r="0" t="0"/>
          <a:stretch/>
        </p:blipFill>
        <p:spPr>
          <a:xfrm>
            <a:off x="1328730" y="2911769"/>
            <a:ext cx="154689" cy="175806"/>
          </a:xfrm>
          <a:prstGeom prst="rect">
            <a:avLst/>
          </a:prstGeom>
          <a:noFill/>
          <a:ln>
            <a:noFill/>
          </a:ln>
        </p:spPr>
      </p:pic>
      <p:sp>
        <p:nvSpPr>
          <p:cNvPr id="1397" name="Google Shape;1397;p220"/>
          <p:cNvSpPr/>
          <p:nvPr/>
        </p:nvSpPr>
        <p:spPr>
          <a:xfrm>
            <a:off x="2311925" y="1881313"/>
            <a:ext cx="854400" cy="1777200"/>
          </a:xfrm>
          <a:prstGeom prst="roundRect">
            <a:avLst>
              <a:gd fmla="val 0" name="adj"/>
            </a:avLst>
          </a:prstGeom>
          <a:solidFill>
            <a:srgbClr val="20377D"/>
          </a:solidFill>
          <a:ln>
            <a:noFill/>
          </a:ln>
        </p:spPr>
        <p:txBody>
          <a:bodyPr anchorCtr="0" anchor="t" bIns="22850" lIns="45725" spcFirstLastPara="1" rIns="45725" wrap="square" tIns="2285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pic>
        <p:nvPicPr>
          <p:cNvPr id="1398" name="Google Shape;1398;p220"/>
          <p:cNvPicPr preferRelativeResize="0"/>
          <p:nvPr/>
        </p:nvPicPr>
        <p:blipFill rotWithShape="1">
          <a:blip r:embed="rId6">
            <a:alphaModFix/>
          </a:blip>
          <a:srcRect b="0" l="0" r="0" t="0"/>
          <a:stretch/>
        </p:blipFill>
        <p:spPr>
          <a:xfrm>
            <a:off x="2338956" y="2158388"/>
            <a:ext cx="795530" cy="150374"/>
          </a:xfrm>
          <a:prstGeom prst="rect">
            <a:avLst/>
          </a:prstGeom>
          <a:noFill/>
          <a:ln>
            <a:noFill/>
          </a:ln>
        </p:spPr>
      </p:pic>
      <p:pic>
        <p:nvPicPr>
          <p:cNvPr id="1399" name="Google Shape;1399;p220"/>
          <p:cNvPicPr preferRelativeResize="0"/>
          <p:nvPr/>
        </p:nvPicPr>
        <p:blipFill rotWithShape="1">
          <a:blip r:embed="rId7">
            <a:alphaModFix/>
          </a:blip>
          <a:srcRect b="0" l="0" r="0" t="0"/>
          <a:stretch/>
        </p:blipFill>
        <p:spPr>
          <a:xfrm>
            <a:off x="2365187" y="2528751"/>
            <a:ext cx="688999" cy="150876"/>
          </a:xfrm>
          <a:prstGeom prst="rect">
            <a:avLst/>
          </a:prstGeom>
          <a:noFill/>
          <a:ln>
            <a:noFill/>
          </a:ln>
        </p:spPr>
      </p:pic>
      <p:pic>
        <p:nvPicPr>
          <p:cNvPr id="1400" name="Google Shape;1400;p220"/>
          <p:cNvPicPr preferRelativeResize="0"/>
          <p:nvPr/>
        </p:nvPicPr>
        <p:blipFill rotWithShape="1">
          <a:blip r:embed="rId8">
            <a:alphaModFix/>
          </a:blip>
          <a:srcRect b="0" l="0" r="0" t="0"/>
          <a:stretch/>
        </p:blipFill>
        <p:spPr>
          <a:xfrm>
            <a:off x="2344445" y="2899610"/>
            <a:ext cx="784557" cy="150876"/>
          </a:xfrm>
          <a:prstGeom prst="rect">
            <a:avLst/>
          </a:prstGeom>
          <a:noFill/>
          <a:ln>
            <a:noFill/>
          </a:ln>
        </p:spPr>
      </p:pic>
      <p:pic>
        <p:nvPicPr>
          <p:cNvPr id="1401" name="Google Shape;1401;p220"/>
          <p:cNvPicPr preferRelativeResize="0"/>
          <p:nvPr/>
        </p:nvPicPr>
        <p:blipFill rotWithShape="1">
          <a:blip r:embed="rId9">
            <a:alphaModFix/>
          </a:blip>
          <a:srcRect b="0" l="0" r="0" t="0"/>
          <a:stretch/>
        </p:blipFill>
        <p:spPr>
          <a:xfrm>
            <a:off x="2349099" y="3270481"/>
            <a:ext cx="699058" cy="150876"/>
          </a:xfrm>
          <a:prstGeom prst="rect">
            <a:avLst/>
          </a:prstGeom>
          <a:noFill/>
          <a:ln>
            <a:noFill/>
          </a:ln>
        </p:spPr>
      </p:pic>
      <p:pic>
        <p:nvPicPr>
          <p:cNvPr id="1402" name="Google Shape;1402;p220"/>
          <p:cNvPicPr preferRelativeResize="0"/>
          <p:nvPr/>
        </p:nvPicPr>
        <p:blipFill rotWithShape="1">
          <a:blip r:embed="rId10">
            <a:alphaModFix/>
          </a:blip>
          <a:srcRect b="0" l="0" r="0" t="0"/>
          <a:stretch/>
        </p:blipFill>
        <p:spPr>
          <a:xfrm>
            <a:off x="655336" y="1084782"/>
            <a:ext cx="1533928" cy="1051560"/>
          </a:xfrm>
          <a:prstGeom prst="rect">
            <a:avLst/>
          </a:prstGeom>
          <a:noFill/>
          <a:ln>
            <a:noFill/>
          </a:ln>
        </p:spPr>
      </p:pic>
      <p:pic>
        <p:nvPicPr>
          <p:cNvPr id="1403" name="Google Shape;1403;p220"/>
          <p:cNvPicPr preferRelativeResize="0"/>
          <p:nvPr/>
        </p:nvPicPr>
        <p:blipFill rotWithShape="1">
          <a:blip r:embed="rId11">
            <a:alphaModFix/>
          </a:blip>
          <a:srcRect b="0" l="0" r="0" t="0"/>
          <a:stretch/>
        </p:blipFill>
        <p:spPr>
          <a:xfrm>
            <a:off x="675565" y="2112903"/>
            <a:ext cx="1539551" cy="1005840"/>
          </a:xfrm>
          <a:prstGeom prst="rect">
            <a:avLst/>
          </a:prstGeom>
          <a:noFill/>
          <a:ln>
            <a:noFill/>
          </a:ln>
        </p:spPr>
      </p:pic>
      <p:pic>
        <p:nvPicPr>
          <p:cNvPr id="1404" name="Google Shape;1404;p220"/>
          <p:cNvPicPr preferRelativeResize="0"/>
          <p:nvPr/>
        </p:nvPicPr>
        <p:blipFill rotWithShape="1">
          <a:blip r:embed="rId12">
            <a:alphaModFix/>
          </a:blip>
          <a:srcRect b="0" l="0" r="0" t="0"/>
          <a:stretch/>
        </p:blipFill>
        <p:spPr>
          <a:xfrm>
            <a:off x="669324" y="3117126"/>
            <a:ext cx="1531398" cy="1051560"/>
          </a:xfrm>
          <a:prstGeom prst="rect">
            <a:avLst/>
          </a:prstGeom>
          <a:noFill/>
          <a:ln>
            <a:noFill/>
          </a:ln>
        </p:spPr>
      </p:pic>
      <p:sp>
        <p:nvSpPr>
          <p:cNvPr id="1405" name="Google Shape;1405;p220"/>
          <p:cNvSpPr/>
          <p:nvPr/>
        </p:nvSpPr>
        <p:spPr>
          <a:xfrm>
            <a:off x="2932113" y="4279407"/>
            <a:ext cx="480000" cy="480000"/>
          </a:xfrm>
          <a:prstGeom prst="ellipse">
            <a:avLst/>
          </a:prstGeom>
          <a:solidFill>
            <a:srgbClr val="FFFFFF"/>
          </a:solidFill>
          <a:ln cap="flat" cmpd="sng" w="9525">
            <a:solidFill>
              <a:srgbClr val="FFFFFF"/>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pic>
        <p:nvPicPr>
          <p:cNvPr id="1406" name="Google Shape;1406;p220"/>
          <p:cNvPicPr preferRelativeResize="0"/>
          <p:nvPr/>
        </p:nvPicPr>
        <p:blipFill rotWithShape="1">
          <a:blip r:embed="rId13">
            <a:alphaModFix/>
          </a:blip>
          <a:srcRect b="0" l="0" r="0" t="0"/>
          <a:stretch/>
        </p:blipFill>
        <p:spPr>
          <a:xfrm>
            <a:off x="2974663" y="4376286"/>
            <a:ext cx="228600" cy="228600"/>
          </a:xfrm>
          <a:prstGeom prst="rect">
            <a:avLst/>
          </a:prstGeom>
          <a:noFill/>
          <a:ln>
            <a:noFill/>
          </a:ln>
        </p:spPr>
      </p:pic>
      <p:pic>
        <p:nvPicPr>
          <p:cNvPr id="1407" name="Google Shape;1407;p220"/>
          <p:cNvPicPr preferRelativeResize="0"/>
          <p:nvPr/>
        </p:nvPicPr>
        <p:blipFill rotWithShape="1">
          <a:blip r:embed="rId14">
            <a:alphaModFix/>
          </a:blip>
          <a:srcRect b="0" l="0" r="0" t="0"/>
          <a:stretch/>
        </p:blipFill>
        <p:spPr>
          <a:xfrm>
            <a:off x="3175196" y="4462664"/>
            <a:ext cx="228600" cy="228600"/>
          </a:xfrm>
          <a:prstGeom prst="rect">
            <a:avLst/>
          </a:prstGeom>
          <a:noFill/>
          <a:ln>
            <a:noFill/>
          </a:ln>
        </p:spPr>
      </p:pic>
      <p:pic>
        <p:nvPicPr>
          <p:cNvPr id="1408" name="Google Shape;1408;p220"/>
          <p:cNvPicPr preferRelativeResize="0"/>
          <p:nvPr/>
        </p:nvPicPr>
        <p:blipFill rotWithShape="1">
          <a:blip r:embed="rId15">
            <a:alphaModFix/>
          </a:blip>
          <a:srcRect b="0" l="0" r="0" t="0"/>
          <a:stretch/>
        </p:blipFill>
        <p:spPr>
          <a:xfrm>
            <a:off x="1087601" y="4232072"/>
            <a:ext cx="202170" cy="228600"/>
          </a:xfrm>
          <a:prstGeom prst="rect">
            <a:avLst/>
          </a:prstGeom>
          <a:noFill/>
          <a:ln>
            <a:noFill/>
          </a:ln>
        </p:spPr>
      </p:pic>
      <p:sp>
        <p:nvSpPr>
          <p:cNvPr id="1409" name="Google Shape;1409;p220"/>
          <p:cNvSpPr txBox="1"/>
          <p:nvPr/>
        </p:nvSpPr>
        <p:spPr>
          <a:xfrm>
            <a:off x="1284963" y="4202525"/>
            <a:ext cx="1655100" cy="415500"/>
          </a:xfrm>
          <a:prstGeom prst="rect">
            <a:avLst/>
          </a:prstGeom>
          <a:noFill/>
          <a:ln>
            <a:noFill/>
          </a:ln>
        </p:spPr>
        <p:txBody>
          <a:bodyPr anchorCtr="0" anchor="t" bIns="22850" lIns="45725" spcFirstLastPara="1" rIns="45725" wrap="square" tIns="22850">
            <a:spAutoFit/>
          </a:bodyPr>
          <a:lstStyle/>
          <a:p>
            <a:pPr indent="0" lvl="2" marL="0" marR="0" rtl="0" algn="l">
              <a:lnSpc>
                <a:spcPct val="100000"/>
              </a:lnSpc>
              <a:spcBef>
                <a:spcPts val="0"/>
              </a:spcBef>
              <a:spcAft>
                <a:spcPts val="0"/>
              </a:spcAft>
              <a:buNone/>
            </a:pPr>
            <a:r>
              <a:rPr b="1" i="0" lang="en" sz="900" u="none" cap="none" strike="noStrike">
                <a:solidFill>
                  <a:schemeClr val="lt1"/>
                </a:solidFill>
                <a:latin typeface="Inter"/>
                <a:ea typeface="Inter"/>
                <a:cs typeface="Inter"/>
                <a:sym typeface="Inter"/>
              </a:rPr>
              <a:t>Elastic Cloud on Azure</a:t>
            </a:r>
            <a:endParaRPr i="0" sz="1300" u="none" cap="none" strike="noStrike">
              <a:solidFill>
                <a:schemeClr val="lt1"/>
              </a:solidFill>
              <a:latin typeface="Inter"/>
              <a:ea typeface="Inter"/>
              <a:cs typeface="Inter"/>
              <a:sym typeface="Inter"/>
            </a:endParaRPr>
          </a:p>
          <a:p>
            <a:pPr indent="0" lvl="2" marL="0" marR="0" rtl="0" algn="l">
              <a:lnSpc>
                <a:spcPct val="100000"/>
              </a:lnSpc>
              <a:spcBef>
                <a:spcPts val="0"/>
              </a:spcBef>
              <a:spcAft>
                <a:spcPts val="0"/>
              </a:spcAft>
              <a:buNone/>
            </a:pPr>
            <a:r>
              <a:rPr b="1" i="0" lang="en" sz="600" u="none" cap="none" strike="noStrike">
                <a:solidFill>
                  <a:schemeClr val="lt1"/>
                </a:solidFill>
                <a:latin typeface="Inter"/>
                <a:ea typeface="Inter"/>
                <a:cs typeface="Inter"/>
                <a:sym typeface="Inter"/>
              </a:rPr>
              <a:t>Managed Service</a:t>
            </a:r>
            <a:endParaRPr sz="700">
              <a:latin typeface="Inter"/>
              <a:ea typeface="Inter"/>
              <a:cs typeface="Inter"/>
              <a:sym typeface="Inter"/>
            </a:endParaRPr>
          </a:p>
          <a:p>
            <a:pPr indent="0" lvl="0" marL="0" marR="0" rtl="0" algn="l">
              <a:lnSpc>
                <a:spcPct val="100000"/>
              </a:lnSpc>
              <a:spcBef>
                <a:spcPts val="0"/>
              </a:spcBef>
              <a:spcAft>
                <a:spcPts val="0"/>
              </a:spcAft>
              <a:buNone/>
            </a:pPr>
            <a:r>
              <a:t/>
            </a:r>
            <a:endParaRPr i="0" sz="900" u="none" cap="none" strike="noStrike">
              <a:solidFill>
                <a:srgbClr val="000000"/>
              </a:solidFill>
              <a:latin typeface="Inter"/>
              <a:ea typeface="Inter"/>
              <a:cs typeface="Inter"/>
              <a:sym typeface="Inter"/>
            </a:endParaRPr>
          </a:p>
        </p:txBody>
      </p:sp>
      <p:sp>
        <p:nvSpPr>
          <p:cNvPr id="1410" name="Google Shape;1410;p220"/>
          <p:cNvSpPr/>
          <p:nvPr/>
        </p:nvSpPr>
        <p:spPr>
          <a:xfrm>
            <a:off x="4673513" y="1486363"/>
            <a:ext cx="699000" cy="2380200"/>
          </a:xfrm>
          <a:prstGeom prst="roundRect">
            <a:avLst>
              <a:gd fmla="val 2778" name="adj"/>
            </a:avLst>
          </a:prstGeom>
          <a:solidFill>
            <a:srgbClr val="FFFFFF"/>
          </a:solidFill>
          <a:ln>
            <a:noFill/>
          </a:ln>
          <a:effectLst>
            <a:outerShdw blurRad="228600" rotWithShape="0" algn="tl">
              <a:srgbClr val="000000">
                <a:alpha val="29409"/>
              </a:srgbClr>
            </a:outerShdw>
          </a:effectLst>
        </p:spPr>
        <p:txBody>
          <a:bodyPr anchorCtr="0" anchor="ctr" bIns="17500" lIns="0" spcFirstLastPara="1" rIns="0" wrap="square" tIns="17500">
            <a:noAutofit/>
          </a:bodyPr>
          <a:lstStyle/>
          <a:p>
            <a:pPr indent="0" lvl="0" marL="0" marR="0" rtl="0" algn="ctr">
              <a:lnSpc>
                <a:spcPct val="100000"/>
              </a:lnSpc>
              <a:spcBef>
                <a:spcPts val="0"/>
              </a:spcBef>
              <a:spcAft>
                <a:spcPts val="0"/>
              </a:spcAft>
              <a:buClr>
                <a:srgbClr val="000000"/>
              </a:buClr>
              <a:buSzPts val="700"/>
              <a:buFont typeface="Arial"/>
              <a:buNone/>
            </a:pPr>
            <a:r>
              <a:t/>
            </a:r>
            <a:endParaRPr b="0" i="0" sz="700" u="none" cap="none" strike="noStrike">
              <a:solidFill>
                <a:srgbClr val="FFFFFF"/>
              </a:solidFill>
              <a:latin typeface="Arial"/>
              <a:ea typeface="Arial"/>
              <a:cs typeface="Arial"/>
              <a:sym typeface="Arial"/>
            </a:endParaRPr>
          </a:p>
        </p:txBody>
      </p:sp>
      <p:sp>
        <p:nvSpPr>
          <p:cNvPr id="1411" name="Google Shape;1411;p220"/>
          <p:cNvSpPr/>
          <p:nvPr/>
        </p:nvSpPr>
        <p:spPr>
          <a:xfrm>
            <a:off x="5206334" y="1092525"/>
            <a:ext cx="2763900" cy="3440100"/>
          </a:xfrm>
          <a:prstGeom prst="roundRect">
            <a:avLst>
              <a:gd fmla="val 2778" name="adj"/>
            </a:avLst>
          </a:prstGeom>
          <a:solidFill>
            <a:srgbClr val="FFFFFF"/>
          </a:solidFill>
          <a:ln>
            <a:noFill/>
          </a:ln>
          <a:effectLst>
            <a:outerShdw blurRad="228600" rotWithShape="0" algn="tl">
              <a:srgbClr val="000000">
                <a:alpha val="29409"/>
              </a:srgbClr>
            </a:outerShdw>
          </a:effectLst>
        </p:spPr>
        <p:txBody>
          <a:bodyPr anchorCtr="0" anchor="ctr" bIns="17500" lIns="0" spcFirstLastPara="1" rIns="0" wrap="square" tIns="17500">
            <a:noAutofit/>
          </a:bodyPr>
          <a:lstStyle/>
          <a:p>
            <a:pPr indent="0" lvl="0" marL="0" marR="0" rtl="0" algn="ctr">
              <a:lnSpc>
                <a:spcPct val="100000"/>
              </a:lnSpc>
              <a:spcBef>
                <a:spcPts val="0"/>
              </a:spcBef>
              <a:spcAft>
                <a:spcPts val="0"/>
              </a:spcAft>
              <a:buClr>
                <a:srgbClr val="000000"/>
              </a:buClr>
              <a:buSzPts val="700"/>
              <a:buFont typeface="Arial"/>
              <a:buNone/>
            </a:pPr>
            <a:r>
              <a:t/>
            </a:r>
            <a:endParaRPr b="0" i="0" sz="700" u="none" cap="none" strike="noStrike">
              <a:solidFill>
                <a:srgbClr val="FFFFFF"/>
              </a:solidFill>
              <a:latin typeface="Arial"/>
              <a:ea typeface="Arial"/>
              <a:cs typeface="Arial"/>
              <a:sym typeface="Arial"/>
            </a:endParaRPr>
          </a:p>
        </p:txBody>
      </p:sp>
      <p:pic>
        <p:nvPicPr>
          <p:cNvPr id="1412" name="Google Shape;1412;p220"/>
          <p:cNvPicPr preferRelativeResize="0"/>
          <p:nvPr/>
        </p:nvPicPr>
        <p:blipFill rotWithShape="1">
          <a:blip r:embed="rId16">
            <a:alphaModFix/>
          </a:blip>
          <a:srcRect b="0" l="0" r="0" t="0"/>
          <a:stretch/>
        </p:blipFill>
        <p:spPr>
          <a:xfrm>
            <a:off x="7170402" y="3155050"/>
            <a:ext cx="344658" cy="320040"/>
          </a:xfrm>
          <a:prstGeom prst="rect">
            <a:avLst/>
          </a:prstGeom>
          <a:noFill/>
          <a:ln>
            <a:noFill/>
          </a:ln>
        </p:spPr>
      </p:pic>
      <p:pic>
        <p:nvPicPr>
          <p:cNvPr id="1413" name="Google Shape;1413;p220"/>
          <p:cNvPicPr preferRelativeResize="0"/>
          <p:nvPr/>
        </p:nvPicPr>
        <p:blipFill rotWithShape="1">
          <a:blip r:embed="rId17">
            <a:alphaModFix/>
          </a:blip>
          <a:srcRect b="0" l="0" r="0" t="0"/>
          <a:stretch/>
        </p:blipFill>
        <p:spPr>
          <a:xfrm>
            <a:off x="5500623" y="3153955"/>
            <a:ext cx="228600" cy="228600"/>
          </a:xfrm>
          <a:prstGeom prst="rect">
            <a:avLst/>
          </a:prstGeom>
          <a:noFill/>
          <a:ln>
            <a:noFill/>
          </a:ln>
        </p:spPr>
      </p:pic>
      <p:pic>
        <p:nvPicPr>
          <p:cNvPr id="1414" name="Google Shape;1414;p220"/>
          <p:cNvPicPr preferRelativeResize="0"/>
          <p:nvPr/>
        </p:nvPicPr>
        <p:blipFill rotWithShape="1">
          <a:blip r:embed="rId18">
            <a:alphaModFix/>
          </a:blip>
          <a:srcRect b="0" l="0" r="0" t="0"/>
          <a:stretch/>
        </p:blipFill>
        <p:spPr>
          <a:xfrm>
            <a:off x="5502784" y="1336095"/>
            <a:ext cx="228600" cy="228600"/>
          </a:xfrm>
          <a:prstGeom prst="rect">
            <a:avLst/>
          </a:prstGeom>
          <a:noFill/>
          <a:ln>
            <a:noFill/>
          </a:ln>
        </p:spPr>
      </p:pic>
      <p:pic>
        <p:nvPicPr>
          <p:cNvPr id="1415" name="Google Shape;1415;p220"/>
          <p:cNvPicPr preferRelativeResize="0"/>
          <p:nvPr/>
        </p:nvPicPr>
        <p:blipFill rotWithShape="1">
          <a:blip r:embed="rId19">
            <a:alphaModFix/>
          </a:blip>
          <a:srcRect b="0" l="0" r="0" t="0"/>
          <a:stretch/>
        </p:blipFill>
        <p:spPr>
          <a:xfrm>
            <a:off x="6350139" y="1324139"/>
            <a:ext cx="228600" cy="228600"/>
          </a:xfrm>
          <a:prstGeom prst="rect">
            <a:avLst/>
          </a:prstGeom>
          <a:noFill/>
          <a:ln>
            <a:noFill/>
          </a:ln>
        </p:spPr>
      </p:pic>
      <p:pic>
        <p:nvPicPr>
          <p:cNvPr id="1416" name="Google Shape;1416;p220"/>
          <p:cNvPicPr preferRelativeResize="0"/>
          <p:nvPr/>
        </p:nvPicPr>
        <p:blipFill rotWithShape="1">
          <a:blip r:embed="rId20">
            <a:alphaModFix/>
          </a:blip>
          <a:srcRect b="0" l="0" r="0" t="0"/>
          <a:stretch/>
        </p:blipFill>
        <p:spPr>
          <a:xfrm>
            <a:off x="6345519" y="3703054"/>
            <a:ext cx="228600" cy="228600"/>
          </a:xfrm>
          <a:prstGeom prst="rect">
            <a:avLst/>
          </a:prstGeom>
          <a:noFill/>
          <a:ln>
            <a:noFill/>
          </a:ln>
        </p:spPr>
      </p:pic>
      <p:pic>
        <p:nvPicPr>
          <p:cNvPr id="1417" name="Google Shape;1417;p220"/>
          <p:cNvPicPr preferRelativeResize="0"/>
          <p:nvPr/>
        </p:nvPicPr>
        <p:blipFill rotWithShape="1">
          <a:blip r:embed="rId21">
            <a:alphaModFix/>
          </a:blip>
          <a:srcRect b="0" l="0" r="0" t="0"/>
          <a:stretch/>
        </p:blipFill>
        <p:spPr>
          <a:xfrm>
            <a:off x="7228430" y="2564280"/>
            <a:ext cx="228600" cy="228600"/>
          </a:xfrm>
          <a:prstGeom prst="rect">
            <a:avLst/>
          </a:prstGeom>
          <a:noFill/>
          <a:ln>
            <a:noFill/>
          </a:ln>
        </p:spPr>
      </p:pic>
      <p:pic>
        <p:nvPicPr>
          <p:cNvPr id="1418" name="Google Shape;1418;p220"/>
          <p:cNvPicPr preferRelativeResize="0"/>
          <p:nvPr/>
        </p:nvPicPr>
        <p:blipFill rotWithShape="1">
          <a:blip r:embed="rId22">
            <a:alphaModFix/>
          </a:blip>
          <a:srcRect b="0" l="0" r="0" t="0"/>
          <a:stretch/>
        </p:blipFill>
        <p:spPr>
          <a:xfrm>
            <a:off x="5519381" y="2576030"/>
            <a:ext cx="228600" cy="228600"/>
          </a:xfrm>
          <a:prstGeom prst="rect">
            <a:avLst/>
          </a:prstGeom>
          <a:noFill/>
          <a:ln>
            <a:noFill/>
          </a:ln>
        </p:spPr>
      </p:pic>
      <p:pic>
        <p:nvPicPr>
          <p:cNvPr id="1419" name="Google Shape;1419;p220"/>
          <p:cNvPicPr preferRelativeResize="0"/>
          <p:nvPr/>
        </p:nvPicPr>
        <p:blipFill rotWithShape="1">
          <a:blip r:embed="rId23">
            <a:alphaModFix/>
          </a:blip>
          <a:srcRect b="0" l="0" r="0" t="0"/>
          <a:stretch/>
        </p:blipFill>
        <p:spPr>
          <a:xfrm>
            <a:off x="5502784" y="1957346"/>
            <a:ext cx="228600" cy="228600"/>
          </a:xfrm>
          <a:prstGeom prst="rect">
            <a:avLst/>
          </a:prstGeom>
          <a:noFill/>
          <a:ln>
            <a:noFill/>
          </a:ln>
        </p:spPr>
      </p:pic>
      <p:pic>
        <p:nvPicPr>
          <p:cNvPr id="1420" name="Google Shape;1420;p220"/>
          <p:cNvPicPr preferRelativeResize="0"/>
          <p:nvPr/>
        </p:nvPicPr>
        <p:blipFill rotWithShape="1">
          <a:blip r:embed="rId24">
            <a:alphaModFix/>
          </a:blip>
          <a:srcRect b="0" l="0" r="0" t="0"/>
          <a:stretch/>
        </p:blipFill>
        <p:spPr>
          <a:xfrm>
            <a:off x="7225022" y="3701202"/>
            <a:ext cx="228600" cy="228600"/>
          </a:xfrm>
          <a:prstGeom prst="rect">
            <a:avLst/>
          </a:prstGeom>
          <a:noFill/>
          <a:ln>
            <a:noFill/>
          </a:ln>
        </p:spPr>
      </p:pic>
      <p:pic>
        <p:nvPicPr>
          <p:cNvPr id="1421" name="Google Shape;1421;p220"/>
          <p:cNvPicPr preferRelativeResize="0"/>
          <p:nvPr/>
        </p:nvPicPr>
        <p:blipFill rotWithShape="1">
          <a:blip r:embed="rId25">
            <a:alphaModFix/>
          </a:blip>
          <a:srcRect b="0" l="0" r="0" t="0"/>
          <a:stretch/>
        </p:blipFill>
        <p:spPr>
          <a:xfrm>
            <a:off x="6389934" y="2548544"/>
            <a:ext cx="228600" cy="228600"/>
          </a:xfrm>
          <a:prstGeom prst="rect">
            <a:avLst/>
          </a:prstGeom>
          <a:noFill/>
          <a:ln>
            <a:noFill/>
          </a:ln>
        </p:spPr>
      </p:pic>
      <p:pic>
        <p:nvPicPr>
          <p:cNvPr id="1422" name="Google Shape;1422;p220"/>
          <p:cNvPicPr preferRelativeResize="0"/>
          <p:nvPr/>
        </p:nvPicPr>
        <p:blipFill rotWithShape="1">
          <a:blip r:embed="rId26">
            <a:alphaModFix/>
          </a:blip>
          <a:srcRect b="0" l="0" r="0" t="0"/>
          <a:stretch/>
        </p:blipFill>
        <p:spPr>
          <a:xfrm>
            <a:off x="7190113" y="1338471"/>
            <a:ext cx="228600" cy="228600"/>
          </a:xfrm>
          <a:prstGeom prst="rect">
            <a:avLst/>
          </a:prstGeom>
          <a:noFill/>
          <a:ln>
            <a:noFill/>
          </a:ln>
        </p:spPr>
      </p:pic>
      <p:pic>
        <p:nvPicPr>
          <p:cNvPr id="1423" name="Google Shape;1423;p220"/>
          <p:cNvPicPr preferRelativeResize="0"/>
          <p:nvPr/>
        </p:nvPicPr>
        <p:blipFill rotWithShape="1">
          <a:blip r:embed="rId27">
            <a:alphaModFix/>
          </a:blip>
          <a:srcRect b="0" l="0" r="0" t="0"/>
          <a:stretch/>
        </p:blipFill>
        <p:spPr>
          <a:xfrm>
            <a:off x="6367055" y="1959407"/>
            <a:ext cx="228600" cy="228600"/>
          </a:xfrm>
          <a:prstGeom prst="rect">
            <a:avLst/>
          </a:prstGeom>
          <a:noFill/>
          <a:ln>
            <a:noFill/>
          </a:ln>
        </p:spPr>
      </p:pic>
      <p:pic>
        <p:nvPicPr>
          <p:cNvPr id="1424" name="Google Shape;1424;p220"/>
          <p:cNvPicPr preferRelativeResize="0"/>
          <p:nvPr/>
        </p:nvPicPr>
        <p:blipFill rotWithShape="1">
          <a:blip r:embed="rId28">
            <a:alphaModFix/>
          </a:blip>
          <a:srcRect b="0" l="0" r="0" t="0"/>
          <a:stretch/>
        </p:blipFill>
        <p:spPr>
          <a:xfrm>
            <a:off x="5486809" y="3706077"/>
            <a:ext cx="228600" cy="228600"/>
          </a:xfrm>
          <a:prstGeom prst="rect">
            <a:avLst/>
          </a:prstGeom>
          <a:noFill/>
          <a:ln>
            <a:noFill/>
          </a:ln>
        </p:spPr>
      </p:pic>
      <p:sp>
        <p:nvSpPr>
          <p:cNvPr id="1425" name="Google Shape;1425;p220"/>
          <p:cNvSpPr txBox="1"/>
          <p:nvPr/>
        </p:nvSpPr>
        <p:spPr>
          <a:xfrm>
            <a:off x="6989822" y="3958979"/>
            <a:ext cx="699000" cy="1083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353740"/>
              </a:buClr>
              <a:buSzPts val="900"/>
              <a:buFont typeface="Arial"/>
              <a:buNone/>
            </a:pPr>
            <a:r>
              <a:rPr i="0" lang="en" sz="600" u="none" cap="none" strike="noStrike">
                <a:solidFill>
                  <a:srgbClr val="595959"/>
                </a:solidFill>
                <a:latin typeface="Inter"/>
                <a:ea typeface="Inter"/>
                <a:cs typeface="Inter"/>
                <a:sym typeface="Inter"/>
              </a:rPr>
              <a:t>Azure Storage     </a:t>
            </a:r>
            <a:endParaRPr i="0" sz="600" u="none" cap="none" strike="noStrike">
              <a:solidFill>
                <a:srgbClr val="595959"/>
              </a:solidFill>
              <a:latin typeface="Inter"/>
              <a:ea typeface="Inter"/>
              <a:cs typeface="Inter"/>
              <a:sym typeface="Inter"/>
            </a:endParaRPr>
          </a:p>
        </p:txBody>
      </p:sp>
      <p:sp>
        <p:nvSpPr>
          <p:cNvPr id="1426" name="Google Shape;1426;p220"/>
          <p:cNvSpPr txBox="1"/>
          <p:nvPr/>
        </p:nvSpPr>
        <p:spPr>
          <a:xfrm>
            <a:off x="5289188" y="2226522"/>
            <a:ext cx="649500" cy="1356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353740"/>
              </a:buClr>
              <a:buSzPts val="900"/>
              <a:buFont typeface="Arial"/>
              <a:buNone/>
            </a:pPr>
            <a:r>
              <a:rPr i="0" lang="en" sz="600" u="none" cap="none" strike="noStrike">
                <a:solidFill>
                  <a:srgbClr val="595959"/>
                </a:solidFill>
                <a:latin typeface="Inter"/>
                <a:ea typeface="Inter"/>
                <a:cs typeface="Inter"/>
                <a:sym typeface="Inter"/>
              </a:rPr>
              <a:t>Azure VM Scalesets     </a:t>
            </a:r>
            <a:endParaRPr i="0" sz="600" u="none" cap="none" strike="noStrike">
              <a:solidFill>
                <a:srgbClr val="595959"/>
              </a:solidFill>
              <a:latin typeface="Inter"/>
              <a:ea typeface="Inter"/>
              <a:cs typeface="Inter"/>
              <a:sym typeface="Inter"/>
            </a:endParaRPr>
          </a:p>
        </p:txBody>
      </p:sp>
      <p:sp>
        <p:nvSpPr>
          <p:cNvPr id="1427" name="Google Shape;1427;p220"/>
          <p:cNvSpPr txBox="1"/>
          <p:nvPr/>
        </p:nvSpPr>
        <p:spPr>
          <a:xfrm>
            <a:off x="5289188" y="1613327"/>
            <a:ext cx="607800" cy="1356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353740"/>
              </a:buClr>
              <a:buSzPts val="900"/>
              <a:buFont typeface="Arial"/>
              <a:buNone/>
            </a:pPr>
            <a:r>
              <a:rPr i="0" lang="en" sz="600" u="none" cap="none" strike="noStrike">
                <a:solidFill>
                  <a:srgbClr val="595959"/>
                </a:solidFill>
                <a:latin typeface="Inter"/>
                <a:ea typeface="Inter"/>
                <a:cs typeface="Inter"/>
                <a:sym typeface="Inter"/>
              </a:rPr>
              <a:t>Azure Activity Logs</a:t>
            </a:r>
            <a:endParaRPr i="0" sz="600" u="none" cap="none" strike="noStrike">
              <a:solidFill>
                <a:srgbClr val="595959"/>
              </a:solidFill>
              <a:latin typeface="Inter"/>
              <a:ea typeface="Inter"/>
              <a:cs typeface="Inter"/>
              <a:sym typeface="Inter"/>
            </a:endParaRPr>
          </a:p>
        </p:txBody>
      </p:sp>
      <p:sp>
        <p:nvSpPr>
          <p:cNvPr id="1428" name="Google Shape;1428;p220"/>
          <p:cNvSpPr txBox="1"/>
          <p:nvPr/>
        </p:nvSpPr>
        <p:spPr>
          <a:xfrm>
            <a:off x="6160539" y="1583946"/>
            <a:ext cx="607800" cy="1356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353740"/>
              </a:buClr>
              <a:buSzPts val="900"/>
              <a:buFont typeface="Arial"/>
              <a:buNone/>
            </a:pPr>
            <a:r>
              <a:rPr i="0" lang="en" sz="600" u="none" cap="none" strike="noStrike">
                <a:solidFill>
                  <a:srgbClr val="595959"/>
                </a:solidFill>
                <a:latin typeface="Inter"/>
                <a:ea typeface="Inter"/>
                <a:cs typeface="Inter"/>
                <a:sym typeface="Inter"/>
              </a:rPr>
              <a:t>Azure App Insights</a:t>
            </a:r>
            <a:endParaRPr i="0" sz="600" u="none" cap="none" strike="noStrike">
              <a:solidFill>
                <a:srgbClr val="595959"/>
              </a:solidFill>
              <a:latin typeface="Inter"/>
              <a:ea typeface="Inter"/>
              <a:cs typeface="Inter"/>
              <a:sym typeface="Inter"/>
            </a:endParaRPr>
          </a:p>
        </p:txBody>
      </p:sp>
      <p:sp>
        <p:nvSpPr>
          <p:cNvPr id="1429" name="Google Shape;1429;p220"/>
          <p:cNvSpPr txBox="1"/>
          <p:nvPr/>
        </p:nvSpPr>
        <p:spPr>
          <a:xfrm>
            <a:off x="5259480" y="3960810"/>
            <a:ext cx="633600" cy="1356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353740"/>
              </a:buClr>
              <a:buSzPts val="900"/>
              <a:buFont typeface="Arial"/>
              <a:buNone/>
            </a:pPr>
            <a:r>
              <a:rPr i="0" lang="en" sz="600" u="none" cap="none" strike="noStrike">
                <a:solidFill>
                  <a:srgbClr val="595959"/>
                </a:solidFill>
                <a:latin typeface="Inter"/>
                <a:ea typeface="Inter"/>
                <a:cs typeface="Inter"/>
                <a:sym typeface="Inter"/>
              </a:rPr>
              <a:t>Microsoft IIS</a:t>
            </a:r>
            <a:endParaRPr i="0" sz="600" u="none" cap="none" strike="noStrike">
              <a:solidFill>
                <a:srgbClr val="595959"/>
              </a:solidFill>
              <a:latin typeface="Inter"/>
              <a:ea typeface="Inter"/>
              <a:cs typeface="Inter"/>
              <a:sym typeface="Inter"/>
            </a:endParaRPr>
          </a:p>
        </p:txBody>
      </p:sp>
      <p:sp>
        <p:nvSpPr>
          <p:cNvPr id="1430" name="Google Shape;1430;p220"/>
          <p:cNvSpPr txBox="1"/>
          <p:nvPr/>
        </p:nvSpPr>
        <p:spPr>
          <a:xfrm>
            <a:off x="6217554" y="2828131"/>
            <a:ext cx="633600" cy="1356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353740"/>
              </a:buClr>
              <a:buSzPts val="900"/>
              <a:buFont typeface="Arial"/>
              <a:buNone/>
            </a:pPr>
            <a:r>
              <a:rPr i="0" lang="en" sz="600" u="none" cap="none" strike="noStrike">
                <a:solidFill>
                  <a:srgbClr val="595959"/>
                </a:solidFill>
                <a:latin typeface="Inter"/>
                <a:ea typeface="Inter"/>
                <a:cs typeface="Inter"/>
                <a:sym typeface="Inter"/>
              </a:rPr>
              <a:t>Azure Container Instance</a:t>
            </a:r>
            <a:endParaRPr i="0" sz="600" u="none" cap="none" strike="noStrike">
              <a:solidFill>
                <a:srgbClr val="595959"/>
              </a:solidFill>
              <a:latin typeface="Inter"/>
              <a:ea typeface="Inter"/>
              <a:cs typeface="Inter"/>
              <a:sym typeface="Inter"/>
            </a:endParaRPr>
          </a:p>
        </p:txBody>
      </p:sp>
      <p:sp>
        <p:nvSpPr>
          <p:cNvPr id="1431" name="Google Shape;1431;p220"/>
          <p:cNvSpPr txBox="1"/>
          <p:nvPr/>
        </p:nvSpPr>
        <p:spPr>
          <a:xfrm>
            <a:off x="7062585" y="1595136"/>
            <a:ext cx="633600" cy="1356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353740"/>
              </a:buClr>
              <a:buSzPts val="900"/>
              <a:buFont typeface="Arial"/>
              <a:buNone/>
            </a:pPr>
            <a:r>
              <a:rPr i="0" lang="en" sz="600" u="none" cap="none" strike="noStrike">
                <a:solidFill>
                  <a:srgbClr val="595959"/>
                </a:solidFill>
                <a:latin typeface="Inter"/>
                <a:ea typeface="Inter"/>
                <a:cs typeface="Inter"/>
                <a:sym typeface="Inter"/>
              </a:rPr>
              <a:t>Azure Container Registry</a:t>
            </a:r>
            <a:endParaRPr i="0" sz="600" u="none" cap="none" strike="noStrike">
              <a:solidFill>
                <a:srgbClr val="595959"/>
              </a:solidFill>
              <a:latin typeface="Inter"/>
              <a:ea typeface="Inter"/>
              <a:cs typeface="Inter"/>
              <a:sym typeface="Inter"/>
            </a:endParaRPr>
          </a:p>
        </p:txBody>
      </p:sp>
      <p:sp>
        <p:nvSpPr>
          <p:cNvPr id="1432" name="Google Shape;1432;p220"/>
          <p:cNvSpPr txBox="1"/>
          <p:nvPr/>
        </p:nvSpPr>
        <p:spPr>
          <a:xfrm>
            <a:off x="6164575" y="2226522"/>
            <a:ext cx="633600" cy="1356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353740"/>
              </a:buClr>
              <a:buSzPts val="900"/>
              <a:buFont typeface="Arial"/>
              <a:buNone/>
            </a:pPr>
            <a:r>
              <a:rPr i="0" lang="en" sz="600" u="none" cap="none" strike="noStrike">
                <a:solidFill>
                  <a:srgbClr val="595959"/>
                </a:solidFill>
                <a:latin typeface="Inter"/>
                <a:ea typeface="Inter"/>
                <a:cs typeface="Inter"/>
                <a:sym typeface="Inter"/>
              </a:rPr>
              <a:t>Azure Database Account</a:t>
            </a:r>
            <a:endParaRPr i="0" sz="600" u="none" cap="none" strike="noStrike">
              <a:solidFill>
                <a:srgbClr val="595959"/>
              </a:solidFill>
              <a:latin typeface="Inter"/>
              <a:ea typeface="Inter"/>
              <a:cs typeface="Inter"/>
              <a:sym typeface="Inter"/>
            </a:endParaRPr>
          </a:p>
        </p:txBody>
      </p:sp>
      <p:sp>
        <p:nvSpPr>
          <p:cNvPr id="1433" name="Google Shape;1433;p220"/>
          <p:cNvSpPr txBox="1"/>
          <p:nvPr/>
        </p:nvSpPr>
        <p:spPr>
          <a:xfrm>
            <a:off x="5312015" y="3438914"/>
            <a:ext cx="633600" cy="1356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353740"/>
              </a:buClr>
              <a:buSzPts val="900"/>
              <a:buFont typeface="Arial"/>
              <a:buNone/>
            </a:pPr>
            <a:r>
              <a:rPr i="0" lang="en" sz="600" u="none" cap="none" strike="noStrike">
                <a:solidFill>
                  <a:srgbClr val="595959"/>
                </a:solidFill>
                <a:latin typeface="Inter"/>
                <a:ea typeface="Inter"/>
                <a:cs typeface="Inter"/>
                <a:sym typeface="Inter"/>
              </a:rPr>
              <a:t>Azure Monitor</a:t>
            </a:r>
            <a:endParaRPr i="0" sz="600" u="none" cap="none" strike="noStrike">
              <a:solidFill>
                <a:srgbClr val="595959"/>
              </a:solidFill>
              <a:latin typeface="Inter"/>
              <a:ea typeface="Inter"/>
              <a:cs typeface="Inter"/>
              <a:sym typeface="Inter"/>
            </a:endParaRPr>
          </a:p>
        </p:txBody>
      </p:sp>
      <p:sp>
        <p:nvSpPr>
          <p:cNvPr id="1434" name="Google Shape;1434;p220"/>
          <p:cNvSpPr txBox="1"/>
          <p:nvPr/>
        </p:nvSpPr>
        <p:spPr>
          <a:xfrm>
            <a:off x="7034838" y="2827739"/>
            <a:ext cx="567600" cy="1356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353740"/>
              </a:buClr>
              <a:buSzPts val="900"/>
              <a:buFont typeface="Arial"/>
              <a:buNone/>
            </a:pPr>
            <a:r>
              <a:rPr i="0" lang="en" sz="600" u="none" cap="none" strike="noStrike">
                <a:solidFill>
                  <a:srgbClr val="595959"/>
                </a:solidFill>
                <a:latin typeface="Inter"/>
                <a:ea typeface="Inter"/>
                <a:cs typeface="Inter"/>
                <a:sym typeface="Inter"/>
              </a:rPr>
              <a:t>Azure Containers</a:t>
            </a:r>
            <a:endParaRPr i="0" sz="600" u="none" cap="none" strike="noStrike">
              <a:solidFill>
                <a:srgbClr val="595959"/>
              </a:solidFill>
              <a:latin typeface="Inter"/>
              <a:ea typeface="Inter"/>
              <a:cs typeface="Inter"/>
              <a:sym typeface="Inter"/>
            </a:endParaRPr>
          </a:p>
        </p:txBody>
      </p:sp>
      <p:sp>
        <p:nvSpPr>
          <p:cNvPr id="1435" name="Google Shape;1435;p220"/>
          <p:cNvSpPr txBox="1"/>
          <p:nvPr/>
        </p:nvSpPr>
        <p:spPr>
          <a:xfrm>
            <a:off x="5315636" y="2830179"/>
            <a:ext cx="633600" cy="1356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353740"/>
              </a:buClr>
              <a:buSzPts val="900"/>
              <a:buFont typeface="Arial"/>
              <a:buNone/>
            </a:pPr>
            <a:r>
              <a:rPr i="0" lang="en" sz="600" u="none" cap="none" strike="noStrike">
                <a:solidFill>
                  <a:srgbClr val="595959"/>
                </a:solidFill>
                <a:latin typeface="Inter"/>
                <a:ea typeface="Inter"/>
                <a:cs typeface="Inter"/>
                <a:sym typeface="Inter"/>
              </a:rPr>
              <a:t>Azure Kubernetes Service</a:t>
            </a:r>
            <a:endParaRPr i="0" sz="600" u="none" cap="none" strike="noStrike">
              <a:solidFill>
                <a:srgbClr val="595959"/>
              </a:solidFill>
              <a:latin typeface="Inter"/>
              <a:ea typeface="Inter"/>
              <a:cs typeface="Inter"/>
              <a:sym typeface="Inter"/>
            </a:endParaRPr>
          </a:p>
        </p:txBody>
      </p:sp>
      <p:sp>
        <p:nvSpPr>
          <p:cNvPr id="1436" name="Google Shape;1436;p220"/>
          <p:cNvSpPr txBox="1"/>
          <p:nvPr/>
        </p:nvSpPr>
        <p:spPr>
          <a:xfrm>
            <a:off x="6167464" y="3960810"/>
            <a:ext cx="607800" cy="1356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353740"/>
              </a:buClr>
              <a:buSzPts val="900"/>
              <a:buFont typeface="Arial"/>
              <a:buNone/>
            </a:pPr>
            <a:r>
              <a:rPr i="0" lang="en" sz="600" u="none" cap="none" strike="noStrike">
                <a:solidFill>
                  <a:srgbClr val="595959"/>
                </a:solidFill>
                <a:latin typeface="Inter"/>
                <a:ea typeface="Inter"/>
                <a:cs typeface="Inter"/>
                <a:sym typeface="Inter"/>
              </a:rPr>
              <a:t>Azure Event Hub</a:t>
            </a:r>
            <a:endParaRPr i="0" sz="600" u="none" cap="none" strike="noStrike">
              <a:solidFill>
                <a:srgbClr val="595959"/>
              </a:solidFill>
              <a:latin typeface="Inter"/>
              <a:ea typeface="Inter"/>
              <a:cs typeface="Inter"/>
              <a:sym typeface="Inter"/>
            </a:endParaRPr>
          </a:p>
        </p:txBody>
      </p:sp>
      <p:sp>
        <p:nvSpPr>
          <p:cNvPr id="1437" name="Google Shape;1437;p220"/>
          <p:cNvSpPr txBox="1"/>
          <p:nvPr/>
        </p:nvSpPr>
        <p:spPr>
          <a:xfrm>
            <a:off x="7022541" y="2235420"/>
            <a:ext cx="607800" cy="1356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353740"/>
              </a:buClr>
              <a:buSzPts val="900"/>
              <a:buFont typeface="Arial"/>
              <a:buNone/>
            </a:pPr>
            <a:r>
              <a:rPr i="0" lang="en" sz="600" u="none" cap="none" strike="noStrike">
                <a:solidFill>
                  <a:srgbClr val="595959"/>
                </a:solidFill>
                <a:latin typeface="Inter"/>
                <a:ea typeface="Inter"/>
                <a:cs typeface="Inter"/>
                <a:sym typeface="Inter"/>
              </a:rPr>
              <a:t>Azure Platform Logs</a:t>
            </a:r>
            <a:endParaRPr i="0" sz="600" u="none" cap="none" strike="noStrike">
              <a:solidFill>
                <a:srgbClr val="595959"/>
              </a:solidFill>
              <a:latin typeface="Inter"/>
              <a:ea typeface="Inter"/>
              <a:cs typeface="Inter"/>
              <a:sym typeface="Inter"/>
            </a:endParaRPr>
          </a:p>
        </p:txBody>
      </p:sp>
      <p:pic>
        <p:nvPicPr>
          <p:cNvPr id="1438" name="Google Shape;1438;p220"/>
          <p:cNvPicPr preferRelativeResize="0"/>
          <p:nvPr/>
        </p:nvPicPr>
        <p:blipFill rotWithShape="1">
          <a:blip r:embed="rId29">
            <a:alphaModFix/>
          </a:blip>
          <a:srcRect b="0" l="0" r="0" t="0"/>
          <a:stretch/>
        </p:blipFill>
        <p:spPr>
          <a:xfrm>
            <a:off x="7212142" y="1955381"/>
            <a:ext cx="228600" cy="228600"/>
          </a:xfrm>
          <a:prstGeom prst="rect">
            <a:avLst/>
          </a:prstGeom>
          <a:noFill/>
          <a:ln>
            <a:noFill/>
          </a:ln>
        </p:spPr>
      </p:pic>
      <p:sp>
        <p:nvSpPr>
          <p:cNvPr id="1439" name="Google Shape;1439;p220"/>
          <p:cNvSpPr txBox="1"/>
          <p:nvPr/>
        </p:nvSpPr>
        <p:spPr>
          <a:xfrm>
            <a:off x="6160539" y="3439455"/>
            <a:ext cx="649500" cy="1356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353740"/>
              </a:buClr>
              <a:buSzPts val="900"/>
              <a:buFont typeface="Arial"/>
              <a:buNone/>
            </a:pPr>
            <a:r>
              <a:rPr i="0" lang="en" sz="600" u="none" cap="none" strike="noStrike">
                <a:solidFill>
                  <a:srgbClr val="595959"/>
                </a:solidFill>
                <a:latin typeface="Inter"/>
                <a:ea typeface="Inter"/>
                <a:cs typeface="Inter"/>
                <a:sym typeface="Inter"/>
              </a:rPr>
              <a:t>Azure VM</a:t>
            </a:r>
            <a:endParaRPr i="0" sz="600" u="none" cap="none" strike="noStrike">
              <a:solidFill>
                <a:srgbClr val="595959"/>
              </a:solidFill>
              <a:latin typeface="Inter"/>
              <a:ea typeface="Inter"/>
              <a:cs typeface="Inter"/>
              <a:sym typeface="Inter"/>
            </a:endParaRPr>
          </a:p>
        </p:txBody>
      </p:sp>
      <p:pic>
        <p:nvPicPr>
          <p:cNvPr id="1440" name="Google Shape;1440;p220"/>
          <p:cNvPicPr preferRelativeResize="0"/>
          <p:nvPr/>
        </p:nvPicPr>
        <p:blipFill rotWithShape="1">
          <a:blip r:embed="rId30">
            <a:alphaModFix/>
          </a:blip>
          <a:srcRect b="0" l="0" r="0" t="0"/>
          <a:stretch/>
        </p:blipFill>
        <p:spPr>
          <a:xfrm>
            <a:off x="6357066" y="3156181"/>
            <a:ext cx="228600" cy="228600"/>
          </a:xfrm>
          <a:prstGeom prst="rect">
            <a:avLst/>
          </a:prstGeom>
          <a:noFill/>
          <a:ln>
            <a:noFill/>
          </a:ln>
        </p:spPr>
      </p:pic>
      <p:sp>
        <p:nvSpPr>
          <p:cNvPr id="1441" name="Google Shape;1441;p220"/>
          <p:cNvSpPr txBox="1"/>
          <p:nvPr/>
        </p:nvSpPr>
        <p:spPr>
          <a:xfrm>
            <a:off x="5206334" y="4154896"/>
            <a:ext cx="2763900" cy="373500"/>
          </a:xfrm>
          <a:prstGeom prst="rect">
            <a:avLst/>
          </a:prstGeom>
          <a:solidFill>
            <a:srgbClr val="0077CC"/>
          </a:solidFill>
          <a:ln>
            <a:noFill/>
          </a:ln>
        </p:spPr>
        <p:txBody>
          <a:bodyPr anchorCtr="0" anchor="ctr" bIns="17150" lIns="34300" spcFirstLastPara="1" rIns="34300" wrap="square" tIns="17150">
            <a:noAutofit/>
          </a:bodyPr>
          <a:lstStyle/>
          <a:p>
            <a:pPr indent="0" lvl="0" marL="0" marR="0" rtl="0" algn="ctr">
              <a:lnSpc>
                <a:spcPct val="100000"/>
              </a:lnSpc>
              <a:spcBef>
                <a:spcPts val="0"/>
              </a:spcBef>
              <a:spcAft>
                <a:spcPts val="0"/>
              </a:spcAft>
              <a:buClr>
                <a:srgbClr val="000000"/>
              </a:buClr>
              <a:buSzPts val="1000"/>
              <a:buFont typeface="Arial"/>
              <a:buNone/>
            </a:pPr>
            <a:r>
              <a:t/>
            </a:r>
            <a:endParaRPr b="1" i="0" sz="800" u="none" cap="none" strike="noStrike">
              <a:solidFill>
                <a:schemeClr val="lt1"/>
              </a:solidFill>
              <a:latin typeface="Inter"/>
              <a:ea typeface="Inter"/>
              <a:cs typeface="Inter"/>
              <a:sym typeface="Inter"/>
            </a:endParaRPr>
          </a:p>
        </p:txBody>
      </p:sp>
      <p:sp>
        <p:nvSpPr>
          <p:cNvPr id="1442" name="Google Shape;1442;p220"/>
          <p:cNvSpPr/>
          <p:nvPr/>
        </p:nvSpPr>
        <p:spPr>
          <a:xfrm>
            <a:off x="4884993" y="4257809"/>
            <a:ext cx="480000" cy="480000"/>
          </a:xfrm>
          <a:prstGeom prst="ellipse">
            <a:avLst/>
          </a:prstGeom>
          <a:solidFill>
            <a:srgbClr val="FFFFFF"/>
          </a:solidFill>
          <a:ln cap="flat" cmpd="sng" w="9525">
            <a:solidFill>
              <a:srgbClr val="FFFFFF"/>
            </a:solidFill>
            <a:prstDash val="solid"/>
            <a:round/>
            <a:headEnd len="sm" w="sm" type="none"/>
            <a:tailEnd len="sm" w="sm" type="none"/>
          </a:ln>
          <a:effectLst>
            <a:outerShdw blurRad="50800" rotWithShape="0" algn="tr" dir="8100000" dist="38100">
              <a:srgbClr val="000000">
                <a:alpha val="40000"/>
              </a:srgbClr>
            </a:outerShdw>
          </a:effectLst>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pic>
        <p:nvPicPr>
          <p:cNvPr id="1443" name="Google Shape;1443;p220"/>
          <p:cNvPicPr preferRelativeResize="0"/>
          <p:nvPr/>
        </p:nvPicPr>
        <p:blipFill rotWithShape="1">
          <a:blip r:embed="rId14">
            <a:alphaModFix/>
          </a:blip>
          <a:srcRect b="0" l="0" r="0" t="0"/>
          <a:stretch/>
        </p:blipFill>
        <p:spPr>
          <a:xfrm>
            <a:off x="4902718" y="4460672"/>
            <a:ext cx="228600" cy="228600"/>
          </a:xfrm>
          <a:prstGeom prst="rect">
            <a:avLst/>
          </a:prstGeom>
          <a:noFill/>
          <a:ln>
            <a:noFill/>
          </a:ln>
        </p:spPr>
      </p:pic>
      <p:pic>
        <p:nvPicPr>
          <p:cNvPr id="1444" name="Google Shape;1444;p220"/>
          <p:cNvPicPr preferRelativeResize="0"/>
          <p:nvPr/>
        </p:nvPicPr>
        <p:blipFill rotWithShape="1">
          <a:blip r:embed="rId31">
            <a:alphaModFix/>
          </a:blip>
          <a:srcRect b="0" l="0" r="0" t="0"/>
          <a:stretch/>
        </p:blipFill>
        <p:spPr>
          <a:xfrm>
            <a:off x="5092034" y="4333052"/>
            <a:ext cx="228600" cy="228600"/>
          </a:xfrm>
          <a:prstGeom prst="rect">
            <a:avLst/>
          </a:prstGeom>
          <a:noFill/>
          <a:ln>
            <a:noFill/>
          </a:ln>
        </p:spPr>
      </p:pic>
      <p:sp>
        <p:nvSpPr>
          <p:cNvPr id="1445" name="Google Shape;1445;p220"/>
          <p:cNvSpPr txBox="1"/>
          <p:nvPr/>
        </p:nvSpPr>
        <p:spPr>
          <a:xfrm>
            <a:off x="4663182" y="1874815"/>
            <a:ext cx="511500" cy="1356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353740"/>
              </a:buClr>
              <a:buSzPts val="900"/>
              <a:buFont typeface="Arial"/>
              <a:buNone/>
            </a:pPr>
            <a:r>
              <a:rPr i="0" lang="en" sz="600" u="none" cap="none" strike="noStrike">
                <a:solidFill>
                  <a:srgbClr val="595959"/>
                </a:solidFill>
                <a:latin typeface="Inter"/>
                <a:ea typeface="Inter"/>
                <a:cs typeface="Inter"/>
                <a:sym typeface="Inter"/>
              </a:rPr>
              <a:t>Azure Functions</a:t>
            </a:r>
            <a:endParaRPr i="0" sz="600" u="none" cap="none" strike="noStrike">
              <a:solidFill>
                <a:srgbClr val="595959"/>
              </a:solidFill>
              <a:latin typeface="Inter"/>
              <a:ea typeface="Inter"/>
              <a:cs typeface="Inter"/>
              <a:sym typeface="Inter"/>
            </a:endParaRPr>
          </a:p>
        </p:txBody>
      </p:sp>
      <p:pic>
        <p:nvPicPr>
          <p:cNvPr id="1446" name="Google Shape;1446;p220"/>
          <p:cNvPicPr preferRelativeResize="0"/>
          <p:nvPr/>
        </p:nvPicPr>
        <p:blipFill rotWithShape="1">
          <a:blip r:embed="rId32">
            <a:alphaModFix/>
          </a:blip>
          <a:srcRect b="0" l="0" r="0" t="0"/>
          <a:stretch/>
        </p:blipFill>
        <p:spPr>
          <a:xfrm>
            <a:off x="3595138" y="2654244"/>
            <a:ext cx="169292" cy="169292"/>
          </a:xfrm>
          <a:prstGeom prst="rect">
            <a:avLst/>
          </a:prstGeom>
          <a:noFill/>
          <a:ln>
            <a:noFill/>
          </a:ln>
        </p:spPr>
      </p:pic>
      <p:sp>
        <p:nvSpPr>
          <p:cNvPr id="1447" name="Google Shape;1447;p220"/>
          <p:cNvSpPr txBox="1"/>
          <p:nvPr/>
        </p:nvSpPr>
        <p:spPr>
          <a:xfrm>
            <a:off x="3795932" y="2705249"/>
            <a:ext cx="841500" cy="1383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353740"/>
              </a:buClr>
              <a:buSzPts val="900"/>
              <a:buFont typeface="Arial"/>
              <a:buNone/>
            </a:pPr>
            <a:r>
              <a:rPr b="1" i="0" lang="en" sz="700" u="none" cap="none" strike="noStrike">
                <a:solidFill>
                  <a:srgbClr val="595959"/>
                </a:solidFill>
                <a:latin typeface="Inter"/>
                <a:ea typeface="Inter"/>
                <a:cs typeface="Inter"/>
                <a:sym typeface="Inter"/>
              </a:rPr>
              <a:t>Azure Private Link</a:t>
            </a:r>
            <a:endParaRPr b="1" i="0" sz="700" u="none" cap="none" strike="noStrike">
              <a:solidFill>
                <a:srgbClr val="595959"/>
              </a:solidFill>
              <a:latin typeface="Inter"/>
              <a:ea typeface="Inter"/>
              <a:cs typeface="Inter"/>
              <a:sym typeface="Inter"/>
            </a:endParaRPr>
          </a:p>
        </p:txBody>
      </p:sp>
      <p:pic>
        <p:nvPicPr>
          <p:cNvPr id="1448" name="Google Shape;1448;p220"/>
          <p:cNvPicPr preferRelativeResize="0"/>
          <p:nvPr/>
        </p:nvPicPr>
        <p:blipFill rotWithShape="1">
          <a:blip r:embed="rId33">
            <a:alphaModFix/>
          </a:blip>
          <a:srcRect b="0" l="0" r="0" t="0"/>
          <a:stretch/>
        </p:blipFill>
        <p:spPr>
          <a:xfrm>
            <a:off x="4821664" y="1616674"/>
            <a:ext cx="228600" cy="228600"/>
          </a:xfrm>
          <a:prstGeom prst="rect">
            <a:avLst/>
          </a:prstGeom>
          <a:noFill/>
          <a:ln>
            <a:noFill/>
          </a:ln>
        </p:spPr>
      </p:pic>
      <p:sp>
        <p:nvSpPr>
          <p:cNvPr id="1449" name="Google Shape;1449;p220"/>
          <p:cNvSpPr txBox="1"/>
          <p:nvPr/>
        </p:nvSpPr>
        <p:spPr>
          <a:xfrm>
            <a:off x="6083563" y="4191213"/>
            <a:ext cx="1655100" cy="415500"/>
          </a:xfrm>
          <a:prstGeom prst="rect">
            <a:avLst/>
          </a:prstGeom>
          <a:noFill/>
          <a:ln>
            <a:noFill/>
          </a:ln>
        </p:spPr>
        <p:txBody>
          <a:bodyPr anchorCtr="0" anchor="t" bIns="22850" lIns="45725" spcFirstLastPara="1" rIns="45725" wrap="square" tIns="22850">
            <a:spAutoFit/>
          </a:bodyPr>
          <a:lstStyle/>
          <a:p>
            <a:pPr indent="0" lvl="2" marL="0" marR="0" rtl="0" algn="l">
              <a:lnSpc>
                <a:spcPct val="100000"/>
              </a:lnSpc>
              <a:spcBef>
                <a:spcPts val="0"/>
              </a:spcBef>
              <a:spcAft>
                <a:spcPts val="0"/>
              </a:spcAft>
              <a:buNone/>
            </a:pPr>
            <a:r>
              <a:rPr b="1" lang="en" sz="900">
                <a:solidFill>
                  <a:schemeClr val="lt1"/>
                </a:solidFill>
                <a:latin typeface="Inter"/>
                <a:ea typeface="Inter"/>
                <a:cs typeface="Inter"/>
                <a:sym typeface="Inter"/>
              </a:rPr>
              <a:t>Microsoft Azure</a:t>
            </a:r>
            <a:endParaRPr i="0" sz="1300" u="none" cap="none" strike="noStrike">
              <a:solidFill>
                <a:schemeClr val="lt1"/>
              </a:solidFill>
              <a:latin typeface="Inter"/>
              <a:ea typeface="Inter"/>
              <a:cs typeface="Inter"/>
              <a:sym typeface="Inter"/>
            </a:endParaRPr>
          </a:p>
          <a:p>
            <a:pPr indent="0" lvl="2" marL="0" marR="0" rtl="0" algn="l">
              <a:lnSpc>
                <a:spcPct val="100000"/>
              </a:lnSpc>
              <a:spcBef>
                <a:spcPts val="0"/>
              </a:spcBef>
              <a:spcAft>
                <a:spcPts val="0"/>
              </a:spcAft>
              <a:buNone/>
            </a:pPr>
            <a:r>
              <a:rPr b="1" lang="en" sz="600">
                <a:solidFill>
                  <a:schemeClr val="lt1"/>
                </a:solidFill>
                <a:latin typeface="Inter"/>
                <a:ea typeface="Inter"/>
                <a:cs typeface="Inter"/>
                <a:sym typeface="Inter"/>
              </a:rPr>
              <a:t>Turn-key observability integrations</a:t>
            </a:r>
            <a:endParaRPr sz="700">
              <a:latin typeface="Inter"/>
              <a:ea typeface="Inter"/>
              <a:cs typeface="Inter"/>
              <a:sym typeface="Inter"/>
            </a:endParaRPr>
          </a:p>
          <a:p>
            <a:pPr indent="0" lvl="0" marL="0" marR="0" rtl="0" algn="l">
              <a:lnSpc>
                <a:spcPct val="100000"/>
              </a:lnSpc>
              <a:spcBef>
                <a:spcPts val="0"/>
              </a:spcBef>
              <a:spcAft>
                <a:spcPts val="0"/>
              </a:spcAft>
              <a:buNone/>
            </a:pPr>
            <a:r>
              <a:t/>
            </a:r>
            <a:endParaRPr i="0" sz="900" u="none" cap="none" strike="noStrike">
              <a:solidFill>
                <a:srgbClr val="000000"/>
              </a:solidFill>
              <a:latin typeface="Inter"/>
              <a:ea typeface="Inter"/>
              <a:cs typeface="Inter"/>
              <a:sym typeface="Inter"/>
            </a:endParaRPr>
          </a:p>
        </p:txBody>
      </p:sp>
      <p:sp>
        <p:nvSpPr>
          <p:cNvPr id="1450" name="Google Shape;1450;p220"/>
          <p:cNvSpPr/>
          <p:nvPr/>
        </p:nvSpPr>
        <p:spPr>
          <a:xfrm>
            <a:off x="4668938" y="2136337"/>
            <a:ext cx="532500" cy="1417500"/>
          </a:xfrm>
          <a:prstGeom prst="roundRect">
            <a:avLst>
              <a:gd fmla="val 0" name="adj"/>
            </a:avLst>
          </a:prstGeom>
          <a:solidFill>
            <a:srgbClr val="20377D"/>
          </a:solidFill>
          <a:ln>
            <a:noFill/>
          </a:ln>
        </p:spPr>
        <p:txBody>
          <a:bodyPr anchorCtr="0" anchor="t" bIns="22850" lIns="45725" spcFirstLastPara="1" rIns="45725" wrap="square" tIns="2285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451" name="Google Shape;1451;p220"/>
          <p:cNvSpPr txBox="1"/>
          <p:nvPr/>
        </p:nvSpPr>
        <p:spPr>
          <a:xfrm>
            <a:off x="4668941" y="2628590"/>
            <a:ext cx="514200" cy="231000"/>
          </a:xfrm>
          <a:prstGeom prst="rect">
            <a:avLst/>
          </a:prstGeom>
          <a:noFill/>
          <a:ln>
            <a:noFill/>
          </a:ln>
        </p:spPr>
        <p:txBody>
          <a:bodyPr anchorCtr="0" anchor="t" bIns="22850" lIns="45725" spcFirstLastPara="1" rIns="45725" wrap="square" tIns="22850">
            <a:spAutoFit/>
          </a:bodyPr>
          <a:lstStyle/>
          <a:p>
            <a:pPr indent="0" lvl="2" marL="0" marR="0" rtl="0" algn="ctr">
              <a:lnSpc>
                <a:spcPct val="100000"/>
              </a:lnSpc>
              <a:spcBef>
                <a:spcPts val="0"/>
              </a:spcBef>
              <a:spcAft>
                <a:spcPts val="0"/>
              </a:spcAft>
              <a:buNone/>
            </a:pPr>
            <a:r>
              <a:rPr b="1" lang="en" sz="600">
                <a:solidFill>
                  <a:schemeClr val="lt1"/>
                </a:solidFill>
                <a:latin typeface="Inter"/>
                <a:ea typeface="Inter"/>
                <a:cs typeface="Inter"/>
                <a:sym typeface="Inter"/>
              </a:rPr>
              <a:t>Elastic Ingestion</a:t>
            </a:r>
            <a:endParaRPr sz="600">
              <a:latin typeface="Inter"/>
              <a:ea typeface="Inter"/>
              <a:cs typeface="Inter"/>
              <a:sym typeface="Inter"/>
            </a:endParaRPr>
          </a:p>
        </p:txBody>
      </p:sp>
      <p:pic>
        <p:nvPicPr>
          <p:cNvPr descr="Google Shape;1250;p40" id="1452" name="Google Shape;1452;p220"/>
          <p:cNvPicPr preferRelativeResize="0"/>
          <p:nvPr/>
        </p:nvPicPr>
        <p:blipFill rotWithShape="1">
          <a:blip r:embed="rId34">
            <a:alphaModFix/>
          </a:blip>
          <a:srcRect b="0" l="0" r="0" t="0"/>
          <a:stretch/>
        </p:blipFill>
        <p:spPr>
          <a:xfrm rot="-5400000">
            <a:off x="4785714" y="2381245"/>
            <a:ext cx="228600" cy="228600"/>
          </a:xfrm>
          <a:prstGeom prst="rect">
            <a:avLst/>
          </a:prstGeom>
          <a:noFill/>
          <a:ln>
            <a:noFill/>
          </a:ln>
        </p:spPr>
      </p:pic>
      <p:sp>
        <p:nvSpPr>
          <p:cNvPr id="1453" name="Google Shape;1453;p220"/>
          <p:cNvSpPr txBox="1"/>
          <p:nvPr/>
        </p:nvSpPr>
        <p:spPr>
          <a:xfrm>
            <a:off x="4656413" y="3221062"/>
            <a:ext cx="539100" cy="127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353740"/>
              </a:buClr>
              <a:buSzPts val="900"/>
              <a:buFont typeface="Arial"/>
              <a:buNone/>
            </a:pPr>
            <a:r>
              <a:rPr b="1" i="0" lang="en" sz="600" u="none" cap="none" strike="noStrike">
                <a:solidFill>
                  <a:schemeClr val="lt1"/>
                </a:solidFill>
                <a:latin typeface="Inter"/>
                <a:ea typeface="Inter"/>
                <a:cs typeface="Inter"/>
                <a:sym typeface="Inter"/>
              </a:rPr>
              <a:t>Azure Native Integration</a:t>
            </a:r>
            <a:endParaRPr b="1" i="0" sz="600" u="none" cap="none" strike="noStrike">
              <a:solidFill>
                <a:schemeClr val="lt1"/>
              </a:solidFill>
              <a:latin typeface="Inter"/>
              <a:ea typeface="Inter"/>
              <a:cs typeface="Inter"/>
              <a:sym typeface="Inter"/>
            </a:endParaRPr>
          </a:p>
        </p:txBody>
      </p:sp>
      <p:pic>
        <p:nvPicPr>
          <p:cNvPr id="1454" name="Google Shape;1454;p220"/>
          <p:cNvPicPr preferRelativeResize="0"/>
          <p:nvPr/>
        </p:nvPicPr>
        <p:blipFill rotWithShape="1">
          <a:blip r:embed="rId35">
            <a:alphaModFix/>
          </a:blip>
          <a:srcRect b="0" l="0" r="0" t="0"/>
          <a:stretch/>
        </p:blipFill>
        <p:spPr>
          <a:xfrm>
            <a:off x="4785709" y="2956326"/>
            <a:ext cx="228600" cy="2286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6" name="Shape 1026"/>
        <p:cNvGrpSpPr/>
        <p:nvPr/>
      </p:nvGrpSpPr>
      <p:grpSpPr>
        <a:xfrm>
          <a:off x="0" y="0"/>
          <a:ext cx="0" cy="0"/>
          <a:chOff x="0" y="0"/>
          <a:chExt cx="0" cy="0"/>
        </a:xfrm>
      </p:grpSpPr>
      <p:sp>
        <p:nvSpPr>
          <p:cNvPr id="1027" name="Google Shape;1027;p194"/>
          <p:cNvSpPr txBox="1"/>
          <p:nvPr/>
        </p:nvSpPr>
        <p:spPr>
          <a:xfrm>
            <a:off x="787900" y="2946450"/>
            <a:ext cx="7716900" cy="2093400"/>
          </a:xfrm>
          <a:prstGeom prst="rect">
            <a:avLst/>
          </a:prstGeom>
          <a:noFill/>
          <a:ln>
            <a:noFill/>
          </a:ln>
        </p:spPr>
        <p:txBody>
          <a:bodyPr anchorCtr="0" anchor="t" bIns="91425" lIns="91425" spcFirstLastPara="1" rIns="91425" wrap="square" tIns="91425">
            <a:spAutoFit/>
          </a:bodyPr>
          <a:lstStyle/>
          <a:p>
            <a:pPr indent="0" lvl="0" marL="0" rtl="0" algn="l">
              <a:lnSpc>
                <a:spcPct val="160000"/>
              </a:lnSpc>
              <a:spcBef>
                <a:spcPts val="0"/>
              </a:spcBef>
              <a:spcAft>
                <a:spcPts val="0"/>
              </a:spcAft>
              <a:buNone/>
            </a:pPr>
            <a:r>
              <a:rPr b="1" lang="en">
                <a:solidFill>
                  <a:schemeClr val="folHlink"/>
                </a:solidFill>
                <a:latin typeface="Inter"/>
                <a:ea typeface="Inter"/>
                <a:cs typeface="Inter"/>
                <a:sym typeface="Inter"/>
              </a:rPr>
              <a:t>Common challenges</a:t>
            </a:r>
            <a:endParaRPr b="1">
              <a:solidFill>
                <a:schemeClr val="folHlink"/>
              </a:solidFill>
              <a:latin typeface="Inter"/>
              <a:ea typeface="Inter"/>
              <a:cs typeface="Inter"/>
              <a:sym typeface="Inter"/>
            </a:endParaRPr>
          </a:p>
          <a:p>
            <a:pPr indent="-317500" lvl="0" marL="457200" rtl="0" algn="l">
              <a:lnSpc>
                <a:spcPct val="160000"/>
              </a:lnSpc>
              <a:spcBef>
                <a:spcPts val="0"/>
              </a:spcBef>
              <a:spcAft>
                <a:spcPts val="0"/>
              </a:spcAft>
              <a:buClr>
                <a:srgbClr val="008FD3"/>
              </a:buClr>
              <a:buSzPts val="1400"/>
              <a:buFont typeface="Inter"/>
              <a:buChar char="●"/>
            </a:pPr>
            <a:r>
              <a:rPr lang="en">
                <a:solidFill>
                  <a:schemeClr val="folHlink"/>
                </a:solidFill>
                <a:latin typeface="Inter"/>
                <a:ea typeface="Inter"/>
                <a:cs typeface="Inter"/>
                <a:sym typeface="Inter"/>
              </a:rPr>
              <a:t>Expectations for fast, relevant data at your fingertips</a:t>
            </a:r>
            <a:endParaRPr>
              <a:solidFill>
                <a:schemeClr val="folHlink"/>
              </a:solidFill>
              <a:latin typeface="Inter"/>
              <a:ea typeface="Inter"/>
              <a:cs typeface="Inter"/>
              <a:sym typeface="Inter"/>
            </a:endParaRPr>
          </a:p>
          <a:p>
            <a:pPr indent="-317500" lvl="0" marL="457200" rtl="0" algn="l">
              <a:lnSpc>
                <a:spcPct val="160000"/>
              </a:lnSpc>
              <a:spcBef>
                <a:spcPts val="0"/>
              </a:spcBef>
              <a:spcAft>
                <a:spcPts val="0"/>
              </a:spcAft>
              <a:buClr>
                <a:srgbClr val="008FD3"/>
              </a:buClr>
              <a:buSzPts val="1400"/>
              <a:buFont typeface="Inter"/>
              <a:buChar char="●"/>
            </a:pPr>
            <a:r>
              <a:rPr lang="en">
                <a:solidFill>
                  <a:schemeClr val="folHlink"/>
                </a:solidFill>
                <a:latin typeface="Inter"/>
                <a:ea typeface="Inter"/>
                <a:cs typeface="Inter"/>
                <a:sym typeface="Inter"/>
              </a:rPr>
              <a:t>Evolving technology and tool proliferation</a:t>
            </a:r>
            <a:endParaRPr>
              <a:solidFill>
                <a:schemeClr val="folHlink"/>
              </a:solidFill>
              <a:latin typeface="Inter"/>
              <a:ea typeface="Inter"/>
              <a:cs typeface="Inter"/>
              <a:sym typeface="Inter"/>
            </a:endParaRPr>
          </a:p>
          <a:p>
            <a:pPr indent="-317500" lvl="0" marL="457200" rtl="0" algn="l">
              <a:lnSpc>
                <a:spcPct val="160000"/>
              </a:lnSpc>
              <a:spcBef>
                <a:spcPts val="0"/>
              </a:spcBef>
              <a:spcAft>
                <a:spcPts val="0"/>
              </a:spcAft>
              <a:buClr>
                <a:srgbClr val="008FD3"/>
              </a:buClr>
              <a:buSzPts val="1400"/>
              <a:buFont typeface="Inter"/>
              <a:buChar char="●"/>
            </a:pPr>
            <a:r>
              <a:rPr lang="en">
                <a:solidFill>
                  <a:schemeClr val="folHlink"/>
                </a:solidFill>
                <a:latin typeface="Inter"/>
                <a:ea typeface="Inter"/>
                <a:cs typeface="Inter"/>
                <a:sym typeface="Inter"/>
              </a:rPr>
              <a:t>Disparate systems</a:t>
            </a:r>
            <a:endParaRPr>
              <a:solidFill>
                <a:schemeClr val="folHlink"/>
              </a:solidFill>
              <a:latin typeface="Inter"/>
              <a:ea typeface="Inter"/>
              <a:cs typeface="Inter"/>
              <a:sym typeface="Inter"/>
            </a:endParaRPr>
          </a:p>
          <a:p>
            <a:pPr indent="-317500" lvl="0" marL="457200" rtl="0" algn="l">
              <a:lnSpc>
                <a:spcPct val="160000"/>
              </a:lnSpc>
              <a:spcBef>
                <a:spcPts val="0"/>
              </a:spcBef>
              <a:spcAft>
                <a:spcPts val="0"/>
              </a:spcAft>
              <a:buClr>
                <a:srgbClr val="008FD3"/>
              </a:buClr>
              <a:buSzPts val="1400"/>
              <a:buFont typeface="Inter"/>
              <a:buChar char="●"/>
            </a:pPr>
            <a:r>
              <a:rPr lang="en">
                <a:solidFill>
                  <a:schemeClr val="folHlink"/>
                </a:solidFill>
                <a:latin typeface="Inter"/>
                <a:ea typeface="Inter"/>
                <a:cs typeface="Inter"/>
                <a:sym typeface="Inter"/>
              </a:rPr>
              <a:t>Cloud security and regulatory compliance requirements</a:t>
            </a:r>
            <a:endParaRPr>
              <a:solidFill>
                <a:schemeClr val="folHlink"/>
              </a:solidFill>
              <a:latin typeface="Inter"/>
              <a:ea typeface="Inter"/>
              <a:cs typeface="Inter"/>
              <a:sym typeface="Inter"/>
            </a:endParaRPr>
          </a:p>
          <a:p>
            <a:pPr indent="0" lvl="0" marL="0" rtl="0" algn="l">
              <a:lnSpc>
                <a:spcPct val="160000"/>
              </a:lnSpc>
              <a:spcBef>
                <a:spcPts val="0"/>
              </a:spcBef>
              <a:spcAft>
                <a:spcPts val="0"/>
              </a:spcAft>
              <a:buNone/>
            </a:pPr>
            <a:r>
              <a:t/>
            </a:r>
            <a:endParaRPr sz="1200">
              <a:solidFill>
                <a:schemeClr val="folHlink"/>
              </a:solidFill>
              <a:latin typeface="Inter"/>
              <a:ea typeface="Inter"/>
              <a:cs typeface="Inter"/>
              <a:sym typeface="Inter"/>
            </a:endParaRPr>
          </a:p>
        </p:txBody>
      </p:sp>
      <p:sp>
        <p:nvSpPr>
          <p:cNvPr id="1028" name="Google Shape;1028;p194"/>
          <p:cNvSpPr txBox="1"/>
          <p:nvPr>
            <p:ph type="title"/>
          </p:nvPr>
        </p:nvSpPr>
        <p:spPr>
          <a:xfrm>
            <a:off x="608700" y="8300"/>
            <a:ext cx="7665300" cy="772500"/>
          </a:xfrm>
          <a:prstGeom prst="rect">
            <a:avLst/>
          </a:prstGeom>
        </p:spPr>
        <p:txBody>
          <a:bodyPr anchorCtr="0" anchor="b" bIns="45700" lIns="91425" spcFirstLastPara="1" rIns="91425" wrap="square" tIns="45700">
            <a:noAutofit/>
          </a:bodyPr>
          <a:lstStyle/>
          <a:p>
            <a:pPr indent="0" lvl="0" marL="0" rtl="0" algn="l">
              <a:lnSpc>
                <a:spcPct val="115000"/>
              </a:lnSpc>
              <a:spcBef>
                <a:spcPts val="0"/>
              </a:spcBef>
              <a:spcAft>
                <a:spcPts val="0"/>
              </a:spcAft>
              <a:buNone/>
            </a:pPr>
            <a:r>
              <a:rPr lang="en">
                <a:latin typeface="Inter"/>
                <a:ea typeface="Inter"/>
                <a:cs typeface="Inter"/>
                <a:sym typeface="Inter"/>
              </a:rPr>
              <a:t>Turning mountains of data into actionable insights  </a:t>
            </a:r>
            <a:endParaRPr b="0" sz="1800">
              <a:solidFill>
                <a:schemeClr val="accent3"/>
              </a:solidFill>
              <a:latin typeface="Inter"/>
              <a:ea typeface="Inter"/>
              <a:cs typeface="Inter"/>
              <a:sym typeface="Inter"/>
            </a:endParaRPr>
          </a:p>
        </p:txBody>
      </p:sp>
      <p:pic>
        <p:nvPicPr>
          <p:cNvPr id="1029" name="Google Shape;1029;p194"/>
          <p:cNvPicPr preferRelativeResize="0"/>
          <p:nvPr/>
        </p:nvPicPr>
        <p:blipFill>
          <a:blip r:embed="rId3">
            <a:alphaModFix/>
          </a:blip>
          <a:stretch>
            <a:fillRect/>
          </a:stretch>
        </p:blipFill>
        <p:spPr>
          <a:xfrm>
            <a:off x="114446" y="857000"/>
            <a:ext cx="8953353" cy="191962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8" name="Shape 1458"/>
        <p:cNvGrpSpPr/>
        <p:nvPr/>
      </p:nvGrpSpPr>
      <p:grpSpPr>
        <a:xfrm>
          <a:off x="0" y="0"/>
          <a:ext cx="0" cy="0"/>
          <a:chOff x="0" y="0"/>
          <a:chExt cx="0" cy="0"/>
        </a:xfrm>
      </p:grpSpPr>
      <p:cxnSp>
        <p:nvCxnSpPr>
          <p:cNvPr id="1459" name="Google Shape;1459;p221"/>
          <p:cNvCxnSpPr/>
          <p:nvPr/>
        </p:nvCxnSpPr>
        <p:spPr>
          <a:xfrm rot="10800000">
            <a:off x="3542203" y="2629398"/>
            <a:ext cx="2478600" cy="14100"/>
          </a:xfrm>
          <a:prstGeom prst="straightConnector1">
            <a:avLst/>
          </a:prstGeom>
          <a:noFill/>
          <a:ln cap="flat" cmpd="sng" w="12700">
            <a:solidFill>
              <a:srgbClr val="999999"/>
            </a:solidFill>
            <a:prstDash val="dot"/>
            <a:round/>
            <a:headEnd len="sm" w="sm" type="none"/>
            <a:tailEnd len="sm" w="sm" type="none"/>
          </a:ln>
        </p:spPr>
      </p:cxnSp>
      <p:sp>
        <p:nvSpPr>
          <p:cNvPr id="1460" name="Google Shape;1460;p221"/>
          <p:cNvSpPr txBox="1"/>
          <p:nvPr/>
        </p:nvSpPr>
        <p:spPr>
          <a:xfrm>
            <a:off x="4122125" y="2215634"/>
            <a:ext cx="1381200" cy="2223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353740"/>
              </a:buClr>
              <a:buSzPts val="900"/>
              <a:buFont typeface="Arial"/>
              <a:buNone/>
            </a:pPr>
            <a:r>
              <a:rPr b="1" i="0" lang="en" sz="900" u="none" cap="none" strike="noStrike">
                <a:solidFill>
                  <a:srgbClr val="353740"/>
                </a:solidFill>
                <a:latin typeface="Inter"/>
                <a:ea typeface="Inter"/>
                <a:cs typeface="Inter"/>
                <a:sym typeface="Inter"/>
              </a:rPr>
              <a:t>Elastic Cloud </a:t>
            </a:r>
            <a:endParaRPr b="1" i="0" sz="900" u="none" cap="none" strike="noStrike">
              <a:solidFill>
                <a:srgbClr val="353740"/>
              </a:solidFill>
              <a:latin typeface="Inter"/>
              <a:ea typeface="Inter"/>
              <a:cs typeface="Inter"/>
              <a:sym typeface="Inter"/>
            </a:endParaRPr>
          </a:p>
          <a:p>
            <a:pPr indent="0" lvl="0" marL="0" marR="0" rtl="0" algn="ctr">
              <a:lnSpc>
                <a:spcPct val="100000"/>
              </a:lnSpc>
              <a:spcBef>
                <a:spcPts val="0"/>
              </a:spcBef>
              <a:spcAft>
                <a:spcPts val="0"/>
              </a:spcAft>
              <a:buClr>
                <a:srgbClr val="353740"/>
              </a:buClr>
              <a:buSzPts val="900"/>
              <a:buFont typeface="Arial"/>
              <a:buNone/>
            </a:pPr>
            <a:r>
              <a:rPr b="1" i="0" lang="en" sz="900" u="none" cap="none" strike="noStrike">
                <a:solidFill>
                  <a:srgbClr val="353740"/>
                </a:solidFill>
                <a:latin typeface="Inter"/>
                <a:ea typeface="Inter"/>
                <a:cs typeface="Inter"/>
                <a:sym typeface="Inter"/>
              </a:rPr>
              <a:t>on Kubernetes</a:t>
            </a:r>
            <a:endParaRPr b="1" i="0" sz="900" u="none" cap="none" strike="noStrike">
              <a:solidFill>
                <a:srgbClr val="000000"/>
              </a:solidFill>
              <a:latin typeface="Inter"/>
              <a:ea typeface="Inter"/>
              <a:cs typeface="Inter"/>
              <a:sym typeface="Inter"/>
            </a:endParaRPr>
          </a:p>
        </p:txBody>
      </p:sp>
      <p:sp>
        <p:nvSpPr>
          <p:cNvPr id="1461" name="Google Shape;1461;p221"/>
          <p:cNvSpPr txBox="1"/>
          <p:nvPr/>
        </p:nvSpPr>
        <p:spPr>
          <a:xfrm>
            <a:off x="6281969" y="2214692"/>
            <a:ext cx="2151600" cy="3231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353740"/>
              </a:buClr>
              <a:buSzPts val="900"/>
              <a:buFont typeface="Arial"/>
              <a:buNone/>
            </a:pPr>
            <a:r>
              <a:rPr b="1" i="0" lang="en" sz="900" u="none" cap="none" strike="noStrike">
                <a:solidFill>
                  <a:srgbClr val="353740"/>
                </a:solidFill>
                <a:latin typeface="Inter"/>
                <a:ea typeface="Inter"/>
                <a:cs typeface="Inter"/>
                <a:sym typeface="Inter"/>
              </a:rPr>
              <a:t>Elastic Cloud</a:t>
            </a:r>
            <a:endParaRPr b="1" i="0" sz="900" u="none" cap="none" strike="noStrike">
              <a:solidFill>
                <a:srgbClr val="353740"/>
              </a:solidFill>
              <a:latin typeface="Inter"/>
              <a:ea typeface="Inter"/>
              <a:cs typeface="Inter"/>
              <a:sym typeface="Inter"/>
            </a:endParaRPr>
          </a:p>
        </p:txBody>
      </p:sp>
      <p:pic>
        <p:nvPicPr>
          <p:cNvPr descr="logo-elastic-cloud-color.png" id="1462" name="Google Shape;1462;p221"/>
          <p:cNvPicPr preferRelativeResize="0"/>
          <p:nvPr/>
        </p:nvPicPr>
        <p:blipFill rotWithShape="1">
          <a:blip r:embed="rId3">
            <a:alphaModFix/>
          </a:blip>
          <a:srcRect b="0" l="0" r="0" t="0"/>
          <a:stretch/>
        </p:blipFill>
        <p:spPr>
          <a:xfrm>
            <a:off x="7199806" y="1692570"/>
            <a:ext cx="315925" cy="357200"/>
          </a:xfrm>
          <a:prstGeom prst="rect">
            <a:avLst/>
          </a:prstGeom>
          <a:noFill/>
          <a:ln>
            <a:noFill/>
          </a:ln>
        </p:spPr>
      </p:pic>
      <p:pic>
        <p:nvPicPr>
          <p:cNvPr descr="elastic-cloud-kubernetes-color.png" id="1463" name="Google Shape;1463;p221"/>
          <p:cNvPicPr preferRelativeResize="0"/>
          <p:nvPr/>
        </p:nvPicPr>
        <p:blipFill rotWithShape="1">
          <a:blip r:embed="rId4">
            <a:alphaModFix/>
          </a:blip>
          <a:srcRect b="0" l="0" r="0" t="0"/>
          <a:stretch/>
        </p:blipFill>
        <p:spPr>
          <a:xfrm>
            <a:off x="4581365" y="1616435"/>
            <a:ext cx="462721" cy="507089"/>
          </a:xfrm>
          <a:prstGeom prst="rect">
            <a:avLst/>
          </a:prstGeom>
          <a:noFill/>
          <a:ln>
            <a:noFill/>
          </a:ln>
        </p:spPr>
      </p:pic>
      <p:pic>
        <p:nvPicPr>
          <p:cNvPr id="1464" name="Google Shape;1464;p221"/>
          <p:cNvPicPr preferRelativeResize="0"/>
          <p:nvPr/>
        </p:nvPicPr>
        <p:blipFill rotWithShape="1">
          <a:blip r:embed="rId5">
            <a:alphaModFix/>
          </a:blip>
          <a:srcRect b="0" l="0" r="0" t="0"/>
          <a:stretch/>
        </p:blipFill>
        <p:spPr>
          <a:xfrm>
            <a:off x="5112615" y="2828193"/>
            <a:ext cx="315635" cy="293776"/>
          </a:xfrm>
          <a:prstGeom prst="rect">
            <a:avLst/>
          </a:prstGeom>
          <a:noFill/>
          <a:ln>
            <a:noFill/>
          </a:ln>
        </p:spPr>
      </p:pic>
      <p:sp>
        <p:nvSpPr>
          <p:cNvPr id="1465" name="Google Shape;1465;p221"/>
          <p:cNvSpPr txBox="1"/>
          <p:nvPr/>
        </p:nvSpPr>
        <p:spPr>
          <a:xfrm>
            <a:off x="4638459" y="3142609"/>
            <a:ext cx="1464600" cy="3231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353740"/>
              </a:buClr>
              <a:buSzPts val="900"/>
              <a:buFont typeface="Arial"/>
              <a:buNone/>
            </a:pPr>
            <a:r>
              <a:rPr i="0" lang="en" sz="800" u="none" cap="none" strike="noStrike">
                <a:solidFill>
                  <a:srgbClr val="595959"/>
                </a:solidFill>
                <a:latin typeface="Inter"/>
                <a:ea typeface="Inter"/>
                <a:cs typeface="Inter"/>
                <a:sym typeface="Inter"/>
              </a:rPr>
              <a:t>Azure Kubernetes Service</a:t>
            </a:r>
            <a:endParaRPr i="0" sz="800" u="none" cap="none" strike="noStrike">
              <a:solidFill>
                <a:srgbClr val="595959"/>
              </a:solidFill>
              <a:latin typeface="Inter"/>
              <a:ea typeface="Inter"/>
              <a:cs typeface="Inter"/>
              <a:sym typeface="Inter"/>
            </a:endParaRPr>
          </a:p>
        </p:txBody>
      </p:sp>
      <p:sp>
        <p:nvSpPr>
          <p:cNvPr id="1466" name="Google Shape;1466;p221"/>
          <p:cNvSpPr txBox="1"/>
          <p:nvPr>
            <p:ph type="title"/>
          </p:nvPr>
        </p:nvSpPr>
        <p:spPr>
          <a:xfrm>
            <a:off x="571500" y="475954"/>
            <a:ext cx="7236900" cy="4785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2400"/>
              <a:buNone/>
            </a:pPr>
            <a:r>
              <a:rPr b="0" lang="en">
                <a:latin typeface="Inter Black"/>
                <a:ea typeface="Inter Black"/>
                <a:cs typeface="Inter Black"/>
                <a:sym typeface="Inter Black"/>
              </a:rPr>
              <a:t>Deploying Elastic on Azure</a:t>
            </a:r>
            <a:endParaRPr b="0">
              <a:latin typeface="Inter Black"/>
              <a:ea typeface="Inter Black"/>
              <a:cs typeface="Inter Black"/>
              <a:sym typeface="Inter Black"/>
            </a:endParaRPr>
          </a:p>
        </p:txBody>
      </p:sp>
      <p:sp>
        <p:nvSpPr>
          <p:cNvPr id="1467" name="Google Shape;1467;p221"/>
          <p:cNvSpPr/>
          <p:nvPr/>
        </p:nvSpPr>
        <p:spPr>
          <a:xfrm>
            <a:off x="602165" y="902320"/>
            <a:ext cx="8089500" cy="659400"/>
          </a:xfrm>
          <a:prstGeom prst="leftRightArrow">
            <a:avLst>
              <a:gd fmla="val 50000" name="adj1"/>
              <a:gd fmla="val 50000" name="adj2"/>
            </a:avLst>
          </a:prstGeom>
          <a:solidFill>
            <a:schemeClr val="accent1"/>
          </a:solid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468" name="Google Shape;1468;p221"/>
          <p:cNvSpPr txBox="1"/>
          <p:nvPr/>
        </p:nvSpPr>
        <p:spPr>
          <a:xfrm>
            <a:off x="597230" y="1136382"/>
            <a:ext cx="898500" cy="2223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353740"/>
              </a:buClr>
              <a:buSzPts val="900"/>
              <a:buFont typeface="Arial"/>
              <a:buNone/>
            </a:pPr>
            <a:r>
              <a:rPr b="1" i="0" lang="en" sz="1200" u="none" cap="none" strike="noStrike">
                <a:solidFill>
                  <a:schemeClr val="lt1"/>
                </a:solidFill>
                <a:latin typeface="Arial"/>
                <a:ea typeface="Arial"/>
                <a:cs typeface="Arial"/>
                <a:sym typeface="Arial"/>
              </a:rPr>
              <a:t>Control</a:t>
            </a:r>
            <a:endParaRPr b="1" i="0" sz="1200" u="none" cap="none" strike="noStrike">
              <a:solidFill>
                <a:schemeClr val="lt1"/>
              </a:solidFill>
              <a:latin typeface="Arial"/>
              <a:ea typeface="Arial"/>
              <a:cs typeface="Arial"/>
              <a:sym typeface="Arial"/>
            </a:endParaRPr>
          </a:p>
        </p:txBody>
      </p:sp>
      <p:sp>
        <p:nvSpPr>
          <p:cNvPr id="1469" name="Google Shape;1469;p221"/>
          <p:cNvSpPr txBox="1"/>
          <p:nvPr/>
        </p:nvSpPr>
        <p:spPr>
          <a:xfrm>
            <a:off x="7537137" y="1148414"/>
            <a:ext cx="972300" cy="2223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353740"/>
              </a:buClr>
              <a:buSzPts val="900"/>
              <a:buFont typeface="Arial"/>
              <a:buNone/>
            </a:pPr>
            <a:r>
              <a:rPr b="1" i="0" lang="en" sz="1200" u="none" cap="none" strike="noStrike">
                <a:solidFill>
                  <a:schemeClr val="lt1"/>
                </a:solidFill>
                <a:latin typeface="Arial"/>
                <a:ea typeface="Arial"/>
                <a:cs typeface="Arial"/>
                <a:sym typeface="Arial"/>
              </a:rPr>
              <a:t>Productivity</a:t>
            </a:r>
            <a:endParaRPr b="1" i="0" sz="1200" u="none" cap="none" strike="noStrike">
              <a:solidFill>
                <a:schemeClr val="lt1"/>
              </a:solidFill>
              <a:latin typeface="Arial"/>
              <a:ea typeface="Arial"/>
              <a:cs typeface="Arial"/>
              <a:sym typeface="Arial"/>
            </a:endParaRPr>
          </a:p>
        </p:txBody>
      </p:sp>
      <p:sp>
        <p:nvSpPr>
          <p:cNvPr id="1470" name="Google Shape;1470;p221"/>
          <p:cNvSpPr txBox="1"/>
          <p:nvPr/>
        </p:nvSpPr>
        <p:spPr>
          <a:xfrm>
            <a:off x="3370546" y="3138055"/>
            <a:ext cx="1032300" cy="3231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353740"/>
              </a:buClr>
              <a:buSzPts val="900"/>
              <a:buFont typeface="Arial"/>
              <a:buNone/>
            </a:pPr>
            <a:r>
              <a:rPr i="0" lang="en" sz="800" u="none" cap="none" strike="noStrike">
                <a:solidFill>
                  <a:srgbClr val="595959"/>
                </a:solidFill>
                <a:latin typeface="Inter"/>
                <a:ea typeface="Inter"/>
                <a:cs typeface="Inter"/>
                <a:sym typeface="Inter"/>
              </a:rPr>
              <a:t>Azure VMs</a:t>
            </a:r>
            <a:endParaRPr i="0" sz="800" u="none" cap="none" strike="noStrike">
              <a:solidFill>
                <a:srgbClr val="595959"/>
              </a:solidFill>
              <a:latin typeface="Inter"/>
              <a:ea typeface="Inter"/>
              <a:cs typeface="Inter"/>
              <a:sym typeface="Inter"/>
            </a:endParaRPr>
          </a:p>
        </p:txBody>
      </p:sp>
      <p:sp>
        <p:nvSpPr>
          <p:cNvPr id="1471" name="Google Shape;1471;p221"/>
          <p:cNvSpPr txBox="1"/>
          <p:nvPr/>
        </p:nvSpPr>
        <p:spPr>
          <a:xfrm>
            <a:off x="6693550" y="2349388"/>
            <a:ext cx="1464600" cy="3231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353740"/>
              </a:buClr>
              <a:buSzPts val="900"/>
              <a:buFont typeface="Arial"/>
              <a:buNone/>
            </a:pPr>
            <a:r>
              <a:rPr b="0" i="0" lang="en" sz="900" u="none" cap="none" strike="noStrike">
                <a:solidFill>
                  <a:srgbClr val="353740"/>
                </a:solidFill>
                <a:latin typeface="Arial"/>
                <a:ea typeface="Arial"/>
                <a:cs typeface="Arial"/>
                <a:sym typeface="Arial"/>
              </a:rPr>
              <a:t>Elastic Managed Service</a:t>
            </a:r>
            <a:endParaRPr b="0" i="0" sz="900" u="none" cap="none" strike="noStrike">
              <a:solidFill>
                <a:srgbClr val="000000"/>
              </a:solidFill>
              <a:latin typeface="Arial"/>
              <a:ea typeface="Arial"/>
              <a:cs typeface="Arial"/>
              <a:sym typeface="Arial"/>
            </a:endParaRPr>
          </a:p>
        </p:txBody>
      </p:sp>
      <p:pic>
        <p:nvPicPr>
          <p:cNvPr descr="ARM : Deploying Azure Function from Zip file – .net dev life" id="1472" name="Google Shape;1472;p221"/>
          <p:cNvPicPr preferRelativeResize="0"/>
          <p:nvPr/>
        </p:nvPicPr>
        <p:blipFill rotWithShape="1">
          <a:blip r:embed="rId6">
            <a:alphaModFix/>
          </a:blip>
          <a:srcRect b="0" l="0" r="0" t="0"/>
          <a:stretch/>
        </p:blipFill>
        <p:spPr>
          <a:xfrm>
            <a:off x="1344986" y="1691407"/>
            <a:ext cx="374170" cy="374170"/>
          </a:xfrm>
          <a:prstGeom prst="rect">
            <a:avLst/>
          </a:prstGeom>
          <a:noFill/>
          <a:ln>
            <a:noFill/>
          </a:ln>
        </p:spPr>
      </p:pic>
      <p:sp>
        <p:nvSpPr>
          <p:cNvPr id="1473" name="Google Shape;1473;p221"/>
          <p:cNvSpPr txBox="1"/>
          <p:nvPr/>
        </p:nvSpPr>
        <p:spPr>
          <a:xfrm>
            <a:off x="1058524" y="2205010"/>
            <a:ext cx="960600" cy="2223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353740"/>
              </a:buClr>
              <a:buSzPts val="900"/>
              <a:buFont typeface="Arial"/>
              <a:buNone/>
            </a:pPr>
            <a:r>
              <a:rPr b="1" i="0" lang="en" sz="900" u="none" cap="none" strike="noStrike">
                <a:solidFill>
                  <a:srgbClr val="353740"/>
                </a:solidFill>
                <a:latin typeface="Inter"/>
                <a:ea typeface="Inter"/>
                <a:cs typeface="Inter"/>
                <a:sym typeface="Inter"/>
              </a:rPr>
              <a:t>Elastic Azure ARM Template</a:t>
            </a:r>
            <a:endParaRPr b="1" i="0" sz="900" u="none" cap="none" strike="noStrike">
              <a:solidFill>
                <a:srgbClr val="000000"/>
              </a:solidFill>
              <a:latin typeface="Inter"/>
              <a:ea typeface="Inter"/>
              <a:cs typeface="Inter"/>
              <a:sym typeface="Inter"/>
            </a:endParaRPr>
          </a:p>
        </p:txBody>
      </p:sp>
      <p:sp>
        <p:nvSpPr>
          <p:cNvPr id="1474" name="Google Shape;1474;p221"/>
          <p:cNvSpPr/>
          <p:nvPr/>
        </p:nvSpPr>
        <p:spPr>
          <a:xfrm>
            <a:off x="571500" y="4239250"/>
            <a:ext cx="8067000" cy="350100"/>
          </a:xfrm>
          <a:prstGeom prst="rect">
            <a:avLst/>
          </a:prstGeom>
          <a:solidFill>
            <a:srgbClr val="CFEDFE">
              <a:alpha val="69410"/>
            </a:srgbClr>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descr="Microsoft Azure – Medium" id="1475" name="Google Shape;1475;p221"/>
          <p:cNvPicPr preferRelativeResize="0"/>
          <p:nvPr/>
        </p:nvPicPr>
        <p:blipFill rotWithShape="1">
          <a:blip r:embed="rId7">
            <a:alphaModFix/>
          </a:blip>
          <a:srcRect b="0" l="0" r="0" t="0"/>
          <a:stretch/>
        </p:blipFill>
        <p:spPr>
          <a:xfrm>
            <a:off x="4620391" y="4315156"/>
            <a:ext cx="740862" cy="211844"/>
          </a:xfrm>
          <a:prstGeom prst="rect">
            <a:avLst/>
          </a:prstGeom>
          <a:noFill/>
          <a:ln>
            <a:noFill/>
          </a:ln>
        </p:spPr>
      </p:pic>
      <p:sp>
        <p:nvSpPr>
          <p:cNvPr id="1476" name="Google Shape;1476;p221"/>
          <p:cNvSpPr txBox="1"/>
          <p:nvPr/>
        </p:nvSpPr>
        <p:spPr>
          <a:xfrm>
            <a:off x="4208250" y="4006648"/>
            <a:ext cx="1032300" cy="3231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353740"/>
              </a:buClr>
              <a:buSzPts val="900"/>
              <a:buFont typeface="Arial"/>
              <a:buNone/>
            </a:pPr>
            <a:r>
              <a:rPr b="1" i="0" lang="en" sz="1000" u="none" cap="none" strike="noStrike">
                <a:solidFill>
                  <a:schemeClr val="dk2"/>
                </a:solidFill>
                <a:latin typeface="Inter"/>
                <a:ea typeface="Inter"/>
                <a:cs typeface="Inter"/>
                <a:sym typeface="Inter"/>
              </a:rPr>
              <a:t>Container</a:t>
            </a:r>
            <a:endParaRPr b="1" i="0" sz="1000" u="none" cap="none" strike="noStrike">
              <a:solidFill>
                <a:schemeClr val="dk2"/>
              </a:solidFill>
              <a:latin typeface="Inter"/>
              <a:ea typeface="Inter"/>
              <a:cs typeface="Inter"/>
              <a:sym typeface="Inter"/>
            </a:endParaRPr>
          </a:p>
        </p:txBody>
      </p:sp>
      <p:sp>
        <p:nvSpPr>
          <p:cNvPr id="1477" name="Google Shape;1477;p221"/>
          <p:cNvSpPr txBox="1"/>
          <p:nvPr/>
        </p:nvSpPr>
        <p:spPr>
          <a:xfrm>
            <a:off x="6819739" y="3991371"/>
            <a:ext cx="1032300" cy="3231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353740"/>
              </a:buClr>
              <a:buSzPts val="900"/>
              <a:buFont typeface="Arial"/>
              <a:buNone/>
            </a:pPr>
            <a:r>
              <a:rPr b="1" i="0" lang="en" sz="1000" u="none" cap="none" strike="noStrike">
                <a:solidFill>
                  <a:schemeClr val="dk2"/>
                </a:solidFill>
                <a:latin typeface="Inter"/>
                <a:ea typeface="Inter"/>
                <a:cs typeface="Inter"/>
                <a:sym typeface="Inter"/>
              </a:rPr>
              <a:t>SaaS</a:t>
            </a:r>
            <a:endParaRPr b="1" i="0" sz="1000" u="none" cap="none" strike="noStrike">
              <a:solidFill>
                <a:schemeClr val="dk2"/>
              </a:solidFill>
              <a:latin typeface="Inter"/>
              <a:ea typeface="Inter"/>
              <a:cs typeface="Inter"/>
              <a:sym typeface="Inter"/>
            </a:endParaRPr>
          </a:p>
        </p:txBody>
      </p:sp>
      <p:sp>
        <p:nvSpPr>
          <p:cNvPr id="1478" name="Google Shape;1478;p221"/>
          <p:cNvSpPr txBox="1"/>
          <p:nvPr/>
        </p:nvSpPr>
        <p:spPr>
          <a:xfrm>
            <a:off x="1344986" y="3133980"/>
            <a:ext cx="1032300" cy="3231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353740"/>
              </a:buClr>
              <a:buSzPts val="900"/>
              <a:buFont typeface="Arial"/>
              <a:buNone/>
            </a:pPr>
            <a:r>
              <a:rPr i="0" lang="en" sz="800" u="none" cap="none" strike="noStrike">
                <a:solidFill>
                  <a:srgbClr val="595959"/>
                </a:solidFill>
                <a:latin typeface="Inter"/>
                <a:ea typeface="Inter"/>
                <a:cs typeface="Inter"/>
                <a:sym typeface="Inter"/>
              </a:rPr>
              <a:t>Azure VMs</a:t>
            </a:r>
            <a:endParaRPr i="0" sz="800" u="none" cap="none" strike="noStrike">
              <a:solidFill>
                <a:srgbClr val="595959"/>
              </a:solidFill>
              <a:latin typeface="Inter"/>
              <a:ea typeface="Inter"/>
              <a:cs typeface="Inter"/>
              <a:sym typeface="Inter"/>
            </a:endParaRPr>
          </a:p>
        </p:txBody>
      </p:sp>
      <p:sp>
        <p:nvSpPr>
          <p:cNvPr id="1479" name="Google Shape;1479;p221"/>
          <p:cNvSpPr txBox="1"/>
          <p:nvPr/>
        </p:nvSpPr>
        <p:spPr>
          <a:xfrm>
            <a:off x="1344986" y="3997843"/>
            <a:ext cx="1032300" cy="3231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353740"/>
              </a:buClr>
              <a:buSzPts val="900"/>
              <a:buFont typeface="Arial"/>
              <a:buNone/>
            </a:pPr>
            <a:r>
              <a:rPr b="1" i="0" lang="en" sz="1000" u="none" cap="none" strike="noStrike">
                <a:solidFill>
                  <a:schemeClr val="dk2"/>
                </a:solidFill>
                <a:latin typeface="Inter"/>
                <a:ea typeface="Inter"/>
                <a:cs typeface="Inter"/>
                <a:sym typeface="Inter"/>
              </a:rPr>
              <a:t>Compute</a:t>
            </a:r>
            <a:endParaRPr b="1" i="0" sz="1000" u="none" cap="none" strike="noStrike">
              <a:solidFill>
                <a:schemeClr val="dk2"/>
              </a:solidFill>
              <a:latin typeface="Inter"/>
              <a:ea typeface="Inter"/>
              <a:cs typeface="Inter"/>
              <a:sym typeface="Inter"/>
            </a:endParaRPr>
          </a:p>
        </p:txBody>
      </p:sp>
      <p:cxnSp>
        <p:nvCxnSpPr>
          <p:cNvPr id="1480" name="Google Shape;1480;p221"/>
          <p:cNvCxnSpPr/>
          <p:nvPr/>
        </p:nvCxnSpPr>
        <p:spPr>
          <a:xfrm flipH="1">
            <a:off x="1166900" y="2631450"/>
            <a:ext cx="1904400" cy="9000"/>
          </a:xfrm>
          <a:prstGeom prst="straightConnector1">
            <a:avLst/>
          </a:prstGeom>
          <a:noFill/>
          <a:ln cap="flat" cmpd="sng" w="12700">
            <a:solidFill>
              <a:srgbClr val="999999"/>
            </a:solidFill>
            <a:prstDash val="dot"/>
            <a:round/>
            <a:headEnd len="sm" w="sm" type="none"/>
            <a:tailEnd len="sm" w="sm" type="none"/>
          </a:ln>
        </p:spPr>
      </p:cxnSp>
      <p:sp>
        <p:nvSpPr>
          <p:cNvPr id="1481" name="Google Shape;1481;p221"/>
          <p:cNvSpPr txBox="1"/>
          <p:nvPr/>
        </p:nvSpPr>
        <p:spPr>
          <a:xfrm>
            <a:off x="1930022" y="2221024"/>
            <a:ext cx="1331700" cy="2223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353740"/>
              </a:buClr>
              <a:buSzPts val="900"/>
              <a:buFont typeface="Arial"/>
              <a:buNone/>
            </a:pPr>
            <a:r>
              <a:rPr b="1" i="0" lang="en" sz="900" u="none" cap="none" strike="noStrike">
                <a:solidFill>
                  <a:srgbClr val="353740"/>
                </a:solidFill>
                <a:latin typeface="Inter"/>
                <a:ea typeface="Inter"/>
                <a:cs typeface="Inter"/>
                <a:sym typeface="Inter"/>
              </a:rPr>
              <a:t>Elastic Cloud </a:t>
            </a:r>
            <a:endParaRPr b="1" i="0" sz="900" u="none" cap="none" strike="noStrike">
              <a:solidFill>
                <a:srgbClr val="353740"/>
              </a:solidFill>
              <a:latin typeface="Inter"/>
              <a:ea typeface="Inter"/>
              <a:cs typeface="Inter"/>
              <a:sym typeface="Inter"/>
            </a:endParaRPr>
          </a:p>
          <a:p>
            <a:pPr indent="0" lvl="0" marL="0" marR="0" rtl="0" algn="ctr">
              <a:lnSpc>
                <a:spcPct val="100000"/>
              </a:lnSpc>
              <a:spcBef>
                <a:spcPts val="0"/>
              </a:spcBef>
              <a:spcAft>
                <a:spcPts val="0"/>
              </a:spcAft>
              <a:buClr>
                <a:srgbClr val="353740"/>
              </a:buClr>
              <a:buSzPts val="900"/>
              <a:buFont typeface="Arial"/>
              <a:buNone/>
            </a:pPr>
            <a:r>
              <a:rPr b="1" i="0" lang="en" sz="900" u="none" cap="none" strike="noStrike">
                <a:solidFill>
                  <a:srgbClr val="353740"/>
                </a:solidFill>
                <a:latin typeface="Inter"/>
                <a:ea typeface="Inter"/>
                <a:cs typeface="Inter"/>
                <a:sym typeface="Inter"/>
              </a:rPr>
              <a:t>Enterprise</a:t>
            </a:r>
            <a:endParaRPr b="1" i="0" sz="900" u="none" cap="none" strike="noStrike">
              <a:solidFill>
                <a:srgbClr val="000000"/>
              </a:solidFill>
              <a:latin typeface="Inter"/>
              <a:ea typeface="Inter"/>
              <a:cs typeface="Inter"/>
              <a:sym typeface="Inter"/>
            </a:endParaRPr>
          </a:p>
        </p:txBody>
      </p:sp>
      <p:pic>
        <p:nvPicPr>
          <p:cNvPr descr="logo-elastic-cloud-enterprise-color.png" id="1482" name="Google Shape;1482;p221"/>
          <p:cNvPicPr preferRelativeResize="0"/>
          <p:nvPr/>
        </p:nvPicPr>
        <p:blipFill rotWithShape="1">
          <a:blip r:embed="rId8">
            <a:alphaModFix/>
          </a:blip>
          <a:srcRect b="0" l="0" r="0" t="0"/>
          <a:stretch/>
        </p:blipFill>
        <p:spPr>
          <a:xfrm>
            <a:off x="2460551" y="1706665"/>
            <a:ext cx="290670" cy="350144"/>
          </a:xfrm>
          <a:prstGeom prst="rect">
            <a:avLst/>
          </a:prstGeom>
          <a:noFill/>
          <a:ln>
            <a:noFill/>
          </a:ln>
        </p:spPr>
      </p:pic>
      <p:cxnSp>
        <p:nvCxnSpPr>
          <p:cNvPr id="1483" name="Google Shape;1483;p221"/>
          <p:cNvCxnSpPr/>
          <p:nvPr/>
        </p:nvCxnSpPr>
        <p:spPr>
          <a:xfrm flipH="1">
            <a:off x="6610375" y="3397425"/>
            <a:ext cx="1612200" cy="7800"/>
          </a:xfrm>
          <a:prstGeom prst="straightConnector1">
            <a:avLst/>
          </a:prstGeom>
          <a:noFill/>
          <a:ln cap="flat" cmpd="sng" w="12700">
            <a:solidFill>
              <a:srgbClr val="999999"/>
            </a:solidFill>
            <a:prstDash val="dot"/>
            <a:round/>
            <a:headEnd len="sm" w="sm" type="none"/>
            <a:tailEnd len="sm" w="sm" type="none"/>
          </a:ln>
        </p:spPr>
      </p:cxnSp>
      <p:cxnSp>
        <p:nvCxnSpPr>
          <p:cNvPr id="1484" name="Google Shape;1484;p221"/>
          <p:cNvCxnSpPr/>
          <p:nvPr/>
        </p:nvCxnSpPr>
        <p:spPr>
          <a:xfrm flipH="1">
            <a:off x="1192713" y="3400510"/>
            <a:ext cx="4717800" cy="4800"/>
          </a:xfrm>
          <a:prstGeom prst="straightConnector1">
            <a:avLst/>
          </a:prstGeom>
          <a:noFill/>
          <a:ln cap="flat" cmpd="sng" w="12700">
            <a:solidFill>
              <a:srgbClr val="999999"/>
            </a:solidFill>
            <a:prstDash val="dot"/>
            <a:round/>
            <a:headEnd len="sm" w="sm" type="none"/>
            <a:tailEnd len="sm" w="sm" type="none"/>
          </a:ln>
        </p:spPr>
      </p:cxnSp>
      <p:sp>
        <p:nvSpPr>
          <p:cNvPr id="1485" name="Google Shape;1485;p221"/>
          <p:cNvSpPr txBox="1"/>
          <p:nvPr/>
        </p:nvSpPr>
        <p:spPr>
          <a:xfrm>
            <a:off x="2362600" y="3596825"/>
            <a:ext cx="1764600" cy="2223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353740"/>
              </a:buClr>
              <a:buSzPts val="900"/>
              <a:buFont typeface="Arial"/>
              <a:buNone/>
            </a:pPr>
            <a:r>
              <a:rPr i="0" lang="en" sz="900" u="none" cap="none" strike="noStrike">
                <a:solidFill>
                  <a:srgbClr val="595959"/>
                </a:solidFill>
                <a:latin typeface="Inter"/>
                <a:ea typeface="Inter"/>
                <a:cs typeface="Inter"/>
                <a:sym typeface="Inter"/>
              </a:rPr>
              <a:t>Customer Azure Subscription</a:t>
            </a:r>
            <a:endParaRPr i="0" sz="900" u="none" cap="none" strike="noStrike">
              <a:solidFill>
                <a:srgbClr val="595959"/>
              </a:solidFill>
              <a:latin typeface="Inter"/>
              <a:ea typeface="Inter"/>
              <a:cs typeface="Inter"/>
              <a:sym typeface="Inter"/>
            </a:endParaRPr>
          </a:p>
        </p:txBody>
      </p:sp>
      <p:sp>
        <p:nvSpPr>
          <p:cNvPr id="1486" name="Google Shape;1486;p221"/>
          <p:cNvSpPr txBox="1"/>
          <p:nvPr/>
        </p:nvSpPr>
        <p:spPr>
          <a:xfrm>
            <a:off x="6826452" y="3522313"/>
            <a:ext cx="1464600" cy="2223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353740"/>
              </a:buClr>
              <a:buSzPts val="900"/>
              <a:buFont typeface="Arial"/>
              <a:buNone/>
            </a:pPr>
            <a:r>
              <a:rPr i="0" lang="en" sz="900" u="none" cap="none" strike="noStrike">
                <a:solidFill>
                  <a:srgbClr val="595959"/>
                </a:solidFill>
                <a:latin typeface="Inter"/>
                <a:ea typeface="Inter"/>
                <a:cs typeface="Inter"/>
                <a:sym typeface="Inter"/>
              </a:rPr>
              <a:t>Azure Subscription</a:t>
            </a:r>
            <a:endParaRPr i="0" sz="900" u="none" cap="none" strike="noStrike">
              <a:solidFill>
                <a:srgbClr val="595959"/>
              </a:solidFill>
              <a:latin typeface="Inter"/>
              <a:ea typeface="Inter"/>
              <a:cs typeface="Inter"/>
              <a:sym typeface="Inter"/>
            </a:endParaRPr>
          </a:p>
        </p:txBody>
      </p:sp>
      <p:pic>
        <p:nvPicPr>
          <p:cNvPr id="1487" name="Google Shape;1487;p221"/>
          <p:cNvPicPr preferRelativeResize="0"/>
          <p:nvPr/>
        </p:nvPicPr>
        <p:blipFill rotWithShape="1">
          <a:blip r:embed="rId9">
            <a:alphaModFix/>
          </a:blip>
          <a:srcRect b="0" l="0" r="0" t="0"/>
          <a:stretch/>
        </p:blipFill>
        <p:spPr>
          <a:xfrm>
            <a:off x="1733137" y="2858060"/>
            <a:ext cx="255998" cy="255998"/>
          </a:xfrm>
          <a:prstGeom prst="rect">
            <a:avLst/>
          </a:prstGeom>
          <a:noFill/>
          <a:ln>
            <a:noFill/>
          </a:ln>
        </p:spPr>
      </p:pic>
      <p:pic>
        <p:nvPicPr>
          <p:cNvPr id="1488" name="Google Shape;1488;p221"/>
          <p:cNvPicPr preferRelativeResize="0"/>
          <p:nvPr/>
        </p:nvPicPr>
        <p:blipFill rotWithShape="1">
          <a:blip r:embed="rId9">
            <a:alphaModFix/>
          </a:blip>
          <a:srcRect b="0" l="0" r="0" t="0"/>
          <a:stretch/>
        </p:blipFill>
        <p:spPr>
          <a:xfrm>
            <a:off x="3787455" y="2864079"/>
            <a:ext cx="255998" cy="255998"/>
          </a:xfrm>
          <a:prstGeom prst="rect">
            <a:avLst/>
          </a:prstGeom>
          <a:noFill/>
          <a:ln>
            <a:noFill/>
          </a:ln>
        </p:spPr>
      </p:pic>
      <p:pic>
        <p:nvPicPr>
          <p:cNvPr id="1489" name="Google Shape;1489;p221"/>
          <p:cNvPicPr preferRelativeResize="0"/>
          <p:nvPr/>
        </p:nvPicPr>
        <p:blipFill rotWithShape="1">
          <a:blip r:embed="rId10">
            <a:alphaModFix/>
          </a:blip>
          <a:srcRect b="0" l="0" r="0" t="0"/>
          <a:stretch/>
        </p:blipFill>
        <p:spPr>
          <a:xfrm>
            <a:off x="7199809" y="3762629"/>
            <a:ext cx="169292" cy="169292"/>
          </a:xfrm>
          <a:prstGeom prst="rect">
            <a:avLst/>
          </a:prstGeom>
          <a:noFill/>
          <a:ln>
            <a:noFill/>
          </a:ln>
        </p:spPr>
      </p:pic>
      <p:sp>
        <p:nvSpPr>
          <p:cNvPr id="1490" name="Google Shape;1490;p221"/>
          <p:cNvSpPr txBox="1"/>
          <p:nvPr/>
        </p:nvSpPr>
        <p:spPr>
          <a:xfrm>
            <a:off x="6686255" y="3794738"/>
            <a:ext cx="521400" cy="1602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353740"/>
              </a:buClr>
              <a:buSzPts val="900"/>
              <a:buFont typeface="Arial"/>
              <a:buNone/>
            </a:pPr>
            <a:r>
              <a:rPr b="0" i="0" lang="en" sz="700" u="none" cap="none" strike="noStrike">
                <a:solidFill>
                  <a:srgbClr val="595959"/>
                </a:solidFill>
                <a:latin typeface="Arial"/>
                <a:ea typeface="Arial"/>
                <a:cs typeface="Arial"/>
                <a:sym typeface="Arial"/>
              </a:rPr>
              <a:t>supports</a:t>
            </a:r>
            <a:endParaRPr b="0" i="0" sz="700" u="none" cap="none" strike="noStrike">
              <a:solidFill>
                <a:srgbClr val="595959"/>
              </a:solidFill>
              <a:latin typeface="Arial"/>
              <a:ea typeface="Arial"/>
              <a:cs typeface="Arial"/>
              <a:sym typeface="Arial"/>
            </a:endParaRPr>
          </a:p>
        </p:txBody>
      </p:sp>
      <p:sp>
        <p:nvSpPr>
          <p:cNvPr id="1491" name="Google Shape;1491;p221"/>
          <p:cNvSpPr txBox="1"/>
          <p:nvPr/>
        </p:nvSpPr>
        <p:spPr>
          <a:xfrm>
            <a:off x="7369102" y="3798973"/>
            <a:ext cx="957300" cy="2823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353740"/>
              </a:buClr>
              <a:buSzPts val="900"/>
              <a:buFont typeface="Arial"/>
              <a:buNone/>
            </a:pPr>
            <a:r>
              <a:rPr i="0" lang="en" sz="700" u="none" cap="none" strike="noStrike">
                <a:solidFill>
                  <a:srgbClr val="595959"/>
                </a:solidFill>
                <a:latin typeface="Inter"/>
                <a:ea typeface="Inter"/>
                <a:cs typeface="Inter"/>
                <a:sym typeface="Inter"/>
              </a:rPr>
              <a:t>Azure Private Link</a:t>
            </a:r>
            <a:endParaRPr i="0" sz="700" u="none" cap="none" strike="noStrike">
              <a:solidFill>
                <a:srgbClr val="595959"/>
              </a:solidFill>
              <a:latin typeface="Inter"/>
              <a:ea typeface="Inter"/>
              <a:cs typeface="Inter"/>
              <a:sym typeface="Inter"/>
            </a:endParaRPr>
          </a:p>
        </p:txBody>
      </p:sp>
      <p:pic>
        <p:nvPicPr>
          <p:cNvPr id="1492" name="Google Shape;1492;p221"/>
          <p:cNvPicPr preferRelativeResize="0"/>
          <p:nvPr/>
        </p:nvPicPr>
        <p:blipFill rotWithShape="1">
          <a:blip r:embed="rId11">
            <a:alphaModFix/>
          </a:blip>
          <a:srcRect b="0" l="0" r="0" t="0"/>
          <a:stretch/>
        </p:blipFill>
        <p:spPr>
          <a:xfrm>
            <a:off x="473646" y="1748438"/>
            <a:ext cx="243066" cy="243066"/>
          </a:xfrm>
          <a:prstGeom prst="rect">
            <a:avLst/>
          </a:prstGeom>
          <a:noFill/>
          <a:ln>
            <a:noFill/>
          </a:ln>
        </p:spPr>
      </p:pic>
      <p:sp>
        <p:nvSpPr>
          <p:cNvPr id="1493" name="Google Shape;1493;p221"/>
          <p:cNvSpPr txBox="1"/>
          <p:nvPr/>
        </p:nvSpPr>
        <p:spPr>
          <a:xfrm>
            <a:off x="281975" y="2049779"/>
            <a:ext cx="626400" cy="2937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353740"/>
              </a:buClr>
              <a:buSzPts val="900"/>
              <a:buFont typeface="Arial"/>
              <a:buNone/>
            </a:pPr>
            <a:r>
              <a:rPr b="1" i="0" lang="en" sz="800" u="none" cap="none" strike="noStrike">
                <a:solidFill>
                  <a:schemeClr val="accent4"/>
                </a:solidFill>
                <a:latin typeface="Inter"/>
                <a:ea typeface="Inter"/>
                <a:cs typeface="Inter"/>
                <a:sym typeface="Inter"/>
              </a:rPr>
              <a:t>Available on Azure Marketplace</a:t>
            </a:r>
            <a:endParaRPr b="1" i="0" sz="800" u="none" cap="none" strike="noStrike">
              <a:solidFill>
                <a:schemeClr val="accent4"/>
              </a:solidFill>
              <a:latin typeface="Inter"/>
              <a:ea typeface="Inter"/>
              <a:cs typeface="Inter"/>
              <a:sym typeface="Inter"/>
            </a:endParaRPr>
          </a:p>
        </p:txBody>
      </p:sp>
      <p:pic>
        <p:nvPicPr>
          <p:cNvPr id="1494" name="Google Shape;1494;p221"/>
          <p:cNvPicPr preferRelativeResize="0"/>
          <p:nvPr/>
        </p:nvPicPr>
        <p:blipFill rotWithShape="1">
          <a:blip r:embed="rId12">
            <a:alphaModFix/>
          </a:blip>
          <a:srcRect b="0" l="0" r="0" t="0"/>
          <a:stretch/>
        </p:blipFill>
        <p:spPr>
          <a:xfrm>
            <a:off x="4274981" y="4254773"/>
            <a:ext cx="334458" cy="334458"/>
          </a:xfrm>
          <a:prstGeom prst="rect">
            <a:avLst/>
          </a:prstGeom>
          <a:noFill/>
          <a:ln>
            <a:noFill/>
          </a:ln>
        </p:spPr>
      </p:pic>
      <p:sp>
        <p:nvSpPr>
          <p:cNvPr id="1495" name="Google Shape;1495;p221"/>
          <p:cNvSpPr txBox="1"/>
          <p:nvPr/>
        </p:nvSpPr>
        <p:spPr>
          <a:xfrm>
            <a:off x="6746718" y="2497546"/>
            <a:ext cx="1464600" cy="1746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353740"/>
              </a:buClr>
              <a:buSzPts val="900"/>
              <a:buFont typeface="Arial"/>
              <a:buNone/>
            </a:pPr>
            <a:r>
              <a:rPr i="0" lang="en" sz="800" u="none" cap="none" strike="noStrike">
                <a:solidFill>
                  <a:srgbClr val="595959"/>
                </a:solidFill>
                <a:latin typeface="Inter"/>
                <a:ea typeface="Inter"/>
                <a:cs typeface="Inter"/>
                <a:sym typeface="Inter"/>
              </a:rPr>
              <a:t>In 12 Azure regions worldwide</a:t>
            </a:r>
            <a:endParaRPr i="0" sz="800" u="none" cap="none" strike="noStrike">
              <a:solidFill>
                <a:srgbClr val="595959"/>
              </a:solidFill>
              <a:latin typeface="Inter"/>
              <a:ea typeface="Inter"/>
              <a:cs typeface="Inter"/>
              <a:sym typeface="Inter"/>
            </a:endParaRPr>
          </a:p>
        </p:txBody>
      </p:sp>
      <p:pic>
        <p:nvPicPr>
          <p:cNvPr id="1496" name="Google Shape;1496;p221"/>
          <p:cNvPicPr preferRelativeResize="0"/>
          <p:nvPr/>
        </p:nvPicPr>
        <p:blipFill rotWithShape="1">
          <a:blip r:embed="rId13">
            <a:alphaModFix/>
          </a:blip>
          <a:srcRect b="0" l="0" r="0" t="0"/>
          <a:stretch/>
        </p:blipFill>
        <p:spPr>
          <a:xfrm>
            <a:off x="6746712" y="3452459"/>
            <a:ext cx="265602" cy="278384"/>
          </a:xfrm>
          <a:prstGeom prst="rect">
            <a:avLst/>
          </a:prstGeom>
          <a:noFill/>
          <a:ln>
            <a:noFill/>
          </a:ln>
        </p:spPr>
      </p:pic>
      <p:sp>
        <p:nvSpPr>
          <p:cNvPr id="1497" name="Google Shape;1497;p221"/>
          <p:cNvSpPr/>
          <p:nvPr/>
        </p:nvSpPr>
        <p:spPr>
          <a:xfrm>
            <a:off x="974000" y="1769300"/>
            <a:ext cx="71400" cy="659400"/>
          </a:xfrm>
          <a:prstGeom prst="rightBrace">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pic>
        <p:nvPicPr>
          <p:cNvPr id="1498" name="Google Shape;1498;p221"/>
          <p:cNvPicPr preferRelativeResize="0"/>
          <p:nvPr/>
        </p:nvPicPr>
        <p:blipFill rotWithShape="1">
          <a:blip r:embed="rId11">
            <a:alphaModFix/>
          </a:blip>
          <a:srcRect b="0" l="0" r="0" t="0"/>
          <a:stretch/>
        </p:blipFill>
        <p:spPr>
          <a:xfrm>
            <a:off x="8509770" y="1845500"/>
            <a:ext cx="243066" cy="243066"/>
          </a:xfrm>
          <a:prstGeom prst="rect">
            <a:avLst/>
          </a:prstGeom>
          <a:noFill/>
          <a:ln>
            <a:noFill/>
          </a:ln>
        </p:spPr>
      </p:pic>
      <p:sp>
        <p:nvSpPr>
          <p:cNvPr id="1499" name="Google Shape;1499;p221"/>
          <p:cNvSpPr txBox="1"/>
          <p:nvPr/>
        </p:nvSpPr>
        <p:spPr>
          <a:xfrm>
            <a:off x="8317650" y="2125979"/>
            <a:ext cx="626400" cy="2937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353740"/>
              </a:buClr>
              <a:buSzPts val="900"/>
              <a:buFont typeface="Arial"/>
              <a:buNone/>
            </a:pPr>
            <a:r>
              <a:rPr b="1" i="0" lang="en" sz="800" u="none" cap="none" strike="noStrike">
                <a:solidFill>
                  <a:schemeClr val="accent4"/>
                </a:solidFill>
                <a:latin typeface="Inter"/>
                <a:ea typeface="Inter"/>
                <a:cs typeface="Inter"/>
                <a:sym typeface="Inter"/>
              </a:rPr>
              <a:t>Available on Azure Marketplace</a:t>
            </a:r>
            <a:endParaRPr b="1" i="0" sz="800" u="none" cap="none" strike="noStrike">
              <a:solidFill>
                <a:schemeClr val="accent4"/>
              </a:solidFill>
              <a:latin typeface="Inter"/>
              <a:ea typeface="Inter"/>
              <a:cs typeface="Inter"/>
              <a:sym typeface="Inter"/>
            </a:endParaRPr>
          </a:p>
        </p:txBody>
      </p:sp>
      <p:sp>
        <p:nvSpPr>
          <p:cNvPr id="1500" name="Google Shape;1500;p221"/>
          <p:cNvSpPr/>
          <p:nvPr/>
        </p:nvSpPr>
        <p:spPr>
          <a:xfrm rot="10800000">
            <a:off x="8213000" y="1845500"/>
            <a:ext cx="71400" cy="659400"/>
          </a:xfrm>
          <a:prstGeom prst="rightBrace">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1501" name="Google Shape;1501;p221"/>
          <p:cNvSpPr/>
          <p:nvPr/>
        </p:nvSpPr>
        <p:spPr>
          <a:xfrm>
            <a:off x="6020800" y="3524450"/>
            <a:ext cx="664800" cy="134400"/>
          </a:xfrm>
          <a:prstGeom prst="leftRightArrow">
            <a:avLst>
              <a:gd fmla="val 50000" name="adj1"/>
              <a:gd fmla="val 50000" name="adj2"/>
            </a:avLst>
          </a:prstGeom>
          <a:solidFill>
            <a:schemeClr val="lt2"/>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pic>
        <p:nvPicPr>
          <p:cNvPr id="1502" name="Google Shape;1502;p221"/>
          <p:cNvPicPr preferRelativeResize="0"/>
          <p:nvPr/>
        </p:nvPicPr>
        <p:blipFill rotWithShape="1">
          <a:blip r:embed="rId14">
            <a:alphaModFix/>
          </a:blip>
          <a:srcRect b="0" l="0" r="0" t="0"/>
          <a:stretch/>
        </p:blipFill>
        <p:spPr>
          <a:xfrm>
            <a:off x="4066018" y="3551663"/>
            <a:ext cx="197914" cy="256000"/>
          </a:xfrm>
          <a:prstGeom prst="rect">
            <a:avLst/>
          </a:prstGeom>
          <a:noFill/>
          <a:ln>
            <a:noFill/>
          </a:ln>
        </p:spPr>
      </p:pic>
      <p:pic>
        <p:nvPicPr>
          <p:cNvPr id="1503" name="Google Shape;1503;p221"/>
          <p:cNvPicPr preferRelativeResize="0"/>
          <p:nvPr/>
        </p:nvPicPr>
        <p:blipFill rotWithShape="1">
          <a:blip r:embed="rId14">
            <a:alphaModFix/>
          </a:blip>
          <a:srcRect b="0" l="0" r="0" t="0"/>
          <a:stretch/>
        </p:blipFill>
        <p:spPr>
          <a:xfrm>
            <a:off x="8119731" y="3474100"/>
            <a:ext cx="197914" cy="2560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7" name="Shape 1507"/>
        <p:cNvGrpSpPr/>
        <p:nvPr/>
      </p:nvGrpSpPr>
      <p:grpSpPr>
        <a:xfrm>
          <a:off x="0" y="0"/>
          <a:ext cx="0" cy="0"/>
          <a:chOff x="0" y="0"/>
          <a:chExt cx="0" cy="0"/>
        </a:xfrm>
      </p:grpSpPr>
      <p:sp>
        <p:nvSpPr>
          <p:cNvPr id="1508" name="Google Shape;1508;p222"/>
          <p:cNvSpPr txBox="1"/>
          <p:nvPr/>
        </p:nvSpPr>
        <p:spPr>
          <a:xfrm>
            <a:off x="297800" y="214450"/>
            <a:ext cx="7365600" cy="729900"/>
          </a:xfrm>
          <a:prstGeom prst="rect">
            <a:avLst/>
          </a:prstGeom>
          <a:noFill/>
          <a:ln>
            <a:noFill/>
          </a:ln>
        </p:spPr>
        <p:txBody>
          <a:bodyPr anchorCtr="0" anchor="t" bIns="0" lIns="0" spcFirstLastPara="1" rIns="0" wrap="square" tIns="0">
            <a:noAutofit/>
          </a:bodyPr>
          <a:lstStyle/>
          <a:p>
            <a:pPr indent="0" lvl="0" marL="0" rtl="0" algn="l">
              <a:spcBef>
                <a:spcPts val="300"/>
              </a:spcBef>
              <a:spcAft>
                <a:spcPts val="0"/>
              </a:spcAft>
              <a:buClr>
                <a:srgbClr val="000000"/>
              </a:buClr>
              <a:buSzPts val="900"/>
              <a:buFont typeface="Arial"/>
              <a:buNone/>
            </a:pPr>
            <a:r>
              <a:rPr b="1" lang="en" sz="2400">
                <a:latin typeface="Inter"/>
                <a:ea typeface="Inter"/>
                <a:cs typeface="Inter"/>
                <a:sym typeface="Inter"/>
              </a:rPr>
              <a:t>Deploy where you want</a:t>
            </a:r>
            <a:endParaRPr b="1" sz="2400">
              <a:latin typeface="Inter"/>
              <a:ea typeface="Inter"/>
              <a:cs typeface="Inter"/>
              <a:sym typeface="Inter"/>
            </a:endParaRPr>
          </a:p>
          <a:p>
            <a:pPr indent="0" lvl="0" marL="0" rtl="0" algn="l">
              <a:spcBef>
                <a:spcPts val="300"/>
              </a:spcBef>
              <a:spcAft>
                <a:spcPts val="0"/>
              </a:spcAft>
              <a:buNone/>
            </a:pPr>
            <a:r>
              <a:rPr lang="en" sz="1500">
                <a:solidFill>
                  <a:srgbClr val="0077CC"/>
                </a:solidFill>
                <a:latin typeface="Inter"/>
                <a:ea typeface="Inter"/>
                <a:cs typeface="Inter"/>
                <a:sym typeface="Inter"/>
              </a:rPr>
              <a:t>The global footprint of the official managed Elasticsearch Service</a:t>
            </a:r>
            <a:endParaRPr sz="1500">
              <a:solidFill>
                <a:srgbClr val="0077CC"/>
              </a:solidFill>
              <a:latin typeface="Inter"/>
              <a:ea typeface="Inter"/>
              <a:cs typeface="Inter"/>
              <a:sym typeface="Inter"/>
            </a:endParaRPr>
          </a:p>
          <a:p>
            <a:pPr indent="0" lvl="0" marL="0" rtl="0" algn="l">
              <a:spcBef>
                <a:spcPts val="300"/>
              </a:spcBef>
              <a:spcAft>
                <a:spcPts val="0"/>
              </a:spcAft>
              <a:buNone/>
            </a:pPr>
            <a:r>
              <a:t/>
            </a:r>
            <a:endParaRPr sz="2000">
              <a:solidFill>
                <a:srgbClr val="00A9E5"/>
              </a:solidFill>
              <a:latin typeface="Inter"/>
              <a:ea typeface="Inter"/>
              <a:cs typeface="Inter"/>
              <a:sym typeface="Inter"/>
            </a:endParaRPr>
          </a:p>
        </p:txBody>
      </p:sp>
      <p:sp>
        <p:nvSpPr>
          <p:cNvPr id="1509" name="Google Shape;1509;p222"/>
          <p:cNvSpPr txBox="1"/>
          <p:nvPr/>
        </p:nvSpPr>
        <p:spPr>
          <a:xfrm>
            <a:off x="6456320" y="612252"/>
            <a:ext cx="2436600" cy="332100"/>
          </a:xfrm>
          <a:prstGeom prst="rect">
            <a:avLst/>
          </a:prstGeom>
          <a:noFill/>
          <a:ln>
            <a:noFill/>
          </a:ln>
        </p:spPr>
        <p:txBody>
          <a:bodyPr anchorCtr="0" anchor="t" bIns="0" lIns="0" spcFirstLastPara="1" rIns="0" wrap="square" tIns="0">
            <a:noAutofit/>
          </a:bodyPr>
          <a:lstStyle/>
          <a:p>
            <a:pPr indent="0" lvl="0" marL="0" rtl="0" algn="ctr">
              <a:spcBef>
                <a:spcPts val="300"/>
              </a:spcBef>
              <a:spcAft>
                <a:spcPts val="0"/>
              </a:spcAft>
              <a:buClr>
                <a:srgbClr val="000000"/>
              </a:buClr>
              <a:buSzPts val="900"/>
              <a:buFont typeface="Arial"/>
              <a:buNone/>
            </a:pPr>
            <a:r>
              <a:rPr b="1" lang="en" sz="1400">
                <a:solidFill>
                  <a:srgbClr val="FFFFFF"/>
                </a:solidFill>
                <a:latin typeface="Inter"/>
                <a:ea typeface="Inter"/>
                <a:cs typeface="Inter"/>
                <a:sym typeface="Inter"/>
              </a:rPr>
              <a:t>10 Azure Regions</a:t>
            </a:r>
            <a:r>
              <a:rPr lang="en" sz="1400">
                <a:solidFill>
                  <a:srgbClr val="FFFFFF"/>
                </a:solidFill>
                <a:latin typeface="Inter"/>
                <a:ea typeface="Inter"/>
                <a:cs typeface="Inter"/>
                <a:sym typeface="Inter"/>
              </a:rPr>
              <a:t> </a:t>
            </a:r>
            <a:endParaRPr sz="1400">
              <a:solidFill>
                <a:srgbClr val="FFFFFF"/>
              </a:solidFill>
              <a:latin typeface="Inter"/>
              <a:ea typeface="Inter"/>
              <a:cs typeface="Inter"/>
              <a:sym typeface="Inter"/>
            </a:endParaRPr>
          </a:p>
          <a:p>
            <a:pPr indent="0" lvl="0" marL="0" rtl="0" algn="l">
              <a:spcBef>
                <a:spcPts val="300"/>
              </a:spcBef>
              <a:spcAft>
                <a:spcPts val="0"/>
              </a:spcAft>
              <a:buNone/>
            </a:pPr>
            <a:r>
              <a:t/>
            </a:r>
            <a:endParaRPr sz="2000">
              <a:solidFill>
                <a:srgbClr val="00A9E5"/>
              </a:solidFill>
              <a:latin typeface="Inter"/>
              <a:ea typeface="Inter"/>
              <a:cs typeface="Inter"/>
              <a:sym typeface="Inter"/>
            </a:endParaRPr>
          </a:p>
        </p:txBody>
      </p:sp>
      <p:pic>
        <p:nvPicPr>
          <p:cNvPr id="1510" name="Google Shape;1510;p222"/>
          <p:cNvPicPr preferRelativeResize="0"/>
          <p:nvPr/>
        </p:nvPicPr>
        <p:blipFill rotWithShape="1">
          <a:blip r:embed="rId3">
            <a:alphaModFix/>
          </a:blip>
          <a:srcRect b="6151" l="3538" r="3843" t="6709"/>
          <a:stretch/>
        </p:blipFill>
        <p:spPr>
          <a:xfrm>
            <a:off x="45550" y="1135450"/>
            <a:ext cx="6819450" cy="3544899"/>
          </a:xfrm>
          <a:prstGeom prst="rect">
            <a:avLst/>
          </a:prstGeom>
          <a:noFill/>
          <a:ln>
            <a:noFill/>
          </a:ln>
        </p:spPr>
      </p:pic>
      <p:pic>
        <p:nvPicPr>
          <p:cNvPr id="1511" name="Google Shape;1511;p222"/>
          <p:cNvPicPr preferRelativeResize="0"/>
          <p:nvPr/>
        </p:nvPicPr>
        <p:blipFill rotWithShape="1">
          <a:blip r:embed="rId4">
            <a:alphaModFix/>
          </a:blip>
          <a:srcRect b="0" l="17500" r="18157" t="0"/>
          <a:stretch/>
        </p:blipFill>
        <p:spPr>
          <a:xfrm>
            <a:off x="5424945" y="3049105"/>
            <a:ext cx="249133" cy="199613"/>
          </a:xfrm>
          <a:prstGeom prst="rect">
            <a:avLst/>
          </a:prstGeom>
          <a:noFill/>
          <a:ln>
            <a:noFill/>
          </a:ln>
        </p:spPr>
      </p:pic>
      <p:pic>
        <p:nvPicPr>
          <p:cNvPr id="1512" name="Google Shape;1512;p222"/>
          <p:cNvPicPr preferRelativeResize="0"/>
          <p:nvPr/>
        </p:nvPicPr>
        <p:blipFill rotWithShape="1">
          <a:blip r:embed="rId4">
            <a:alphaModFix/>
          </a:blip>
          <a:srcRect b="0" l="17500" r="18157" t="0"/>
          <a:stretch/>
        </p:blipFill>
        <p:spPr>
          <a:xfrm>
            <a:off x="3384341" y="2209040"/>
            <a:ext cx="249133" cy="199613"/>
          </a:xfrm>
          <a:prstGeom prst="rect">
            <a:avLst/>
          </a:prstGeom>
          <a:noFill/>
          <a:ln>
            <a:noFill/>
          </a:ln>
        </p:spPr>
      </p:pic>
      <p:pic>
        <p:nvPicPr>
          <p:cNvPr id="1513" name="Google Shape;1513;p222"/>
          <p:cNvPicPr preferRelativeResize="0"/>
          <p:nvPr/>
        </p:nvPicPr>
        <p:blipFill rotWithShape="1">
          <a:blip r:embed="rId4">
            <a:alphaModFix/>
          </a:blip>
          <a:srcRect b="0" l="17500" r="18157" t="0"/>
          <a:stretch/>
        </p:blipFill>
        <p:spPr>
          <a:xfrm>
            <a:off x="1762598" y="2431163"/>
            <a:ext cx="249133" cy="199613"/>
          </a:xfrm>
          <a:prstGeom prst="rect">
            <a:avLst/>
          </a:prstGeom>
          <a:noFill/>
          <a:ln>
            <a:noFill/>
          </a:ln>
        </p:spPr>
      </p:pic>
      <p:pic>
        <p:nvPicPr>
          <p:cNvPr id="1514" name="Google Shape;1514;p222"/>
          <p:cNvPicPr preferRelativeResize="0"/>
          <p:nvPr/>
        </p:nvPicPr>
        <p:blipFill rotWithShape="1">
          <a:blip r:embed="rId4">
            <a:alphaModFix/>
          </a:blip>
          <a:srcRect b="0" l="17500" r="18157" t="0"/>
          <a:stretch/>
        </p:blipFill>
        <p:spPr>
          <a:xfrm>
            <a:off x="5739664" y="2630771"/>
            <a:ext cx="249133" cy="199613"/>
          </a:xfrm>
          <a:prstGeom prst="rect">
            <a:avLst/>
          </a:prstGeom>
          <a:noFill/>
          <a:ln>
            <a:noFill/>
          </a:ln>
        </p:spPr>
      </p:pic>
      <p:pic>
        <p:nvPicPr>
          <p:cNvPr id="1515" name="Google Shape;1515;p222"/>
          <p:cNvPicPr preferRelativeResize="0"/>
          <p:nvPr/>
        </p:nvPicPr>
        <p:blipFill rotWithShape="1">
          <a:blip r:embed="rId4">
            <a:alphaModFix/>
          </a:blip>
          <a:srcRect b="0" l="17500" r="18157" t="0"/>
          <a:stretch/>
        </p:blipFill>
        <p:spPr>
          <a:xfrm>
            <a:off x="3158538" y="1915994"/>
            <a:ext cx="249134" cy="199613"/>
          </a:xfrm>
          <a:prstGeom prst="rect">
            <a:avLst/>
          </a:prstGeom>
          <a:noFill/>
          <a:ln>
            <a:noFill/>
          </a:ln>
        </p:spPr>
      </p:pic>
      <p:pic>
        <p:nvPicPr>
          <p:cNvPr id="1516" name="Google Shape;1516;p222"/>
          <p:cNvPicPr preferRelativeResize="0"/>
          <p:nvPr/>
        </p:nvPicPr>
        <p:blipFill rotWithShape="1">
          <a:blip r:embed="rId4">
            <a:alphaModFix/>
          </a:blip>
          <a:srcRect b="0" l="17500" r="18157" t="0"/>
          <a:stretch/>
        </p:blipFill>
        <p:spPr>
          <a:xfrm>
            <a:off x="3177115" y="2353771"/>
            <a:ext cx="249134" cy="199613"/>
          </a:xfrm>
          <a:prstGeom prst="rect">
            <a:avLst/>
          </a:prstGeom>
          <a:noFill/>
          <a:ln>
            <a:noFill/>
          </a:ln>
        </p:spPr>
      </p:pic>
      <p:pic>
        <p:nvPicPr>
          <p:cNvPr id="1517" name="Google Shape;1517;p222"/>
          <p:cNvPicPr preferRelativeResize="0"/>
          <p:nvPr/>
        </p:nvPicPr>
        <p:blipFill rotWithShape="1">
          <a:blip r:embed="rId4">
            <a:alphaModFix/>
          </a:blip>
          <a:srcRect b="0" l="17500" r="18157" t="0"/>
          <a:stretch/>
        </p:blipFill>
        <p:spPr>
          <a:xfrm>
            <a:off x="5861801" y="3787463"/>
            <a:ext cx="249133" cy="199613"/>
          </a:xfrm>
          <a:prstGeom prst="rect">
            <a:avLst/>
          </a:prstGeom>
          <a:noFill/>
          <a:ln>
            <a:noFill/>
          </a:ln>
        </p:spPr>
      </p:pic>
      <p:pic>
        <p:nvPicPr>
          <p:cNvPr id="1518" name="Google Shape;1518;p222"/>
          <p:cNvPicPr preferRelativeResize="0"/>
          <p:nvPr/>
        </p:nvPicPr>
        <p:blipFill rotWithShape="1">
          <a:blip r:embed="rId4">
            <a:alphaModFix/>
          </a:blip>
          <a:srcRect b="0" l="17500" r="18157" t="0"/>
          <a:stretch/>
        </p:blipFill>
        <p:spPr>
          <a:xfrm>
            <a:off x="1433672" y="2471938"/>
            <a:ext cx="249134" cy="199613"/>
          </a:xfrm>
          <a:prstGeom prst="rect">
            <a:avLst/>
          </a:prstGeom>
          <a:noFill/>
          <a:ln>
            <a:noFill/>
          </a:ln>
        </p:spPr>
      </p:pic>
      <p:pic>
        <p:nvPicPr>
          <p:cNvPr id="1519" name="Google Shape;1519;p222"/>
          <p:cNvPicPr preferRelativeResize="0"/>
          <p:nvPr/>
        </p:nvPicPr>
        <p:blipFill rotWithShape="1">
          <a:blip r:embed="rId4">
            <a:alphaModFix/>
          </a:blip>
          <a:srcRect b="0" l="17500" r="18157" t="0"/>
          <a:stretch/>
        </p:blipFill>
        <p:spPr>
          <a:xfrm>
            <a:off x="3097155" y="2135070"/>
            <a:ext cx="249134" cy="199613"/>
          </a:xfrm>
          <a:prstGeom prst="rect">
            <a:avLst/>
          </a:prstGeom>
          <a:noFill/>
          <a:ln>
            <a:noFill/>
          </a:ln>
        </p:spPr>
      </p:pic>
      <p:pic>
        <p:nvPicPr>
          <p:cNvPr id="1520" name="Google Shape;1520;p222"/>
          <p:cNvPicPr preferRelativeResize="0"/>
          <p:nvPr/>
        </p:nvPicPr>
        <p:blipFill rotWithShape="1">
          <a:blip r:embed="rId4">
            <a:alphaModFix/>
          </a:blip>
          <a:srcRect b="0" l="17500" r="18157" t="0"/>
          <a:stretch/>
        </p:blipFill>
        <p:spPr>
          <a:xfrm>
            <a:off x="1733069" y="2553371"/>
            <a:ext cx="249133" cy="199613"/>
          </a:xfrm>
          <a:prstGeom prst="rect">
            <a:avLst/>
          </a:prstGeom>
          <a:noFill/>
          <a:ln>
            <a:noFill/>
          </a:ln>
        </p:spPr>
      </p:pic>
      <p:sp>
        <p:nvSpPr>
          <p:cNvPr id="1521" name="Google Shape;1521;p222"/>
          <p:cNvSpPr/>
          <p:nvPr/>
        </p:nvSpPr>
        <p:spPr>
          <a:xfrm>
            <a:off x="6923850" y="1135450"/>
            <a:ext cx="2220300" cy="4008000"/>
          </a:xfrm>
          <a:prstGeom prst="rect">
            <a:avLst/>
          </a:prstGeom>
          <a:solidFill>
            <a:srgbClr val="F8F8F8"/>
          </a:solidFill>
          <a:ln>
            <a:noFill/>
          </a:ln>
        </p:spPr>
        <p:txBody>
          <a:bodyPr anchorCtr="0" anchor="ctr" bIns="74975" lIns="74975" spcFirstLastPara="1" rIns="74975" wrap="square" tIns="74975">
            <a:noAutofit/>
          </a:bodyPr>
          <a:lstStyle/>
          <a:p>
            <a:pPr indent="0" lvl="0" marL="0" rtl="0" algn="l">
              <a:spcBef>
                <a:spcPts val="0"/>
              </a:spcBef>
              <a:spcAft>
                <a:spcPts val="0"/>
              </a:spcAft>
              <a:buNone/>
            </a:pPr>
            <a:r>
              <a:t/>
            </a:r>
            <a:endParaRPr/>
          </a:p>
        </p:txBody>
      </p:sp>
      <p:sp>
        <p:nvSpPr>
          <p:cNvPr id="1522" name="Google Shape;1522;p222"/>
          <p:cNvSpPr txBox="1"/>
          <p:nvPr/>
        </p:nvSpPr>
        <p:spPr>
          <a:xfrm>
            <a:off x="7026624" y="1263375"/>
            <a:ext cx="1866300" cy="332100"/>
          </a:xfrm>
          <a:prstGeom prst="rect">
            <a:avLst/>
          </a:prstGeom>
          <a:noFill/>
          <a:ln>
            <a:noFill/>
          </a:ln>
        </p:spPr>
        <p:txBody>
          <a:bodyPr anchorCtr="0" anchor="t" bIns="0" lIns="0" spcFirstLastPara="1" rIns="0" wrap="square" tIns="0">
            <a:noAutofit/>
          </a:bodyPr>
          <a:lstStyle/>
          <a:p>
            <a:pPr indent="0" lvl="0" marL="0" rtl="0" algn="ctr">
              <a:spcBef>
                <a:spcPts val="300"/>
              </a:spcBef>
              <a:spcAft>
                <a:spcPts val="0"/>
              </a:spcAft>
              <a:buClr>
                <a:srgbClr val="000000"/>
              </a:buClr>
              <a:buSzPts val="900"/>
              <a:buFont typeface="Arial"/>
              <a:buNone/>
            </a:pPr>
            <a:r>
              <a:rPr lang="en" sz="1400">
                <a:solidFill>
                  <a:srgbClr val="343741"/>
                </a:solidFill>
                <a:latin typeface="Inter"/>
                <a:ea typeface="Inter"/>
                <a:cs typeface="Inter"/>
                <a:sym typeface="Inter"/>
              </a:rPr>
              <a:t>1</a:t>
            </a:r>
            <a:r>
              <a:rPr lang="en">
                <a:solidFill>
                  <a:srgbClr val="343741"/>
                </a:solidFill>
                <a:latin typeface="Inter"/>
                <a:ea typeface="Inter"/>
                <a:cs typeface="Inter"/>
                <a:sym typeface="Inter"/>
              </a:rPr>
              <a:t>6</a:t>
            </a:r>
            <a:r>
              <a:rPr lang="en" sz="1400">
                <a:solidFill>
                  <a:srgbClr val="343741"/>
                </a:solidFill>
                <a:latin typeface="Inter"/>
                <a:ea typeface="Inter"/>
                <a:cs typeface="Inter"/>
                <a:sym typeface="Inter"/>
              </a:rPr>
              <a:t> </a:t>
            </a:r>
            <a:r>
              <a:rPr lang="en">
                <a:solidFill>
                  <a:srgbClr val="343741"/>
                </a:solidFill>
                <a:latin typeface="Inter"/>
                <a:ea typeface="Inter"/>
                <a:cs typeface="Inter"/>
                <a:sym typeface="Inter"/>
              </a:rPr>
              <a:t>Azure</a:t>
            </a:r>
            <a:r>
              <a:rPr lang="en" sz="1400">
                <a:solidFill>
                  <a:srgbClr val="343741"/>
                </a:solidFill>
                <a:latin typeface="Inter"/>
                <a:ea typeface="Inter"/>
                <a:cs typeface="Inter"/>
                <a:sym typeface="Inter"/>
              </a:rPr>
              <a:t> Regions</a:t>
            </a:r>
            <a:endParaRPr sz="1400">
              <a:solidFill>
                <a:srgbClr val="343741"/>
              </a:solidFill>
              <a:latin typeface="Inter"/>
              <a:ea typeface="Inter"/>
              <a:cs typeface="Inter"/>
              <a:sym typeface="Inter"/>
            </a:endParaRPr>
          </a:p>
          <a:p>
            <a:pPr indent="0" lvl="0" marL="0" rtl="0" algn="l">
              <a:spcBef>
                <a:spcPts val="300"/>
              </a:spcBef>
              <a:spcAft>
                <a:spcPts val="0"/>
              </a:spcAft>
              <a:buNone/>
            </a:pPr>
            <a:r>
              <a:t/>
            </a:r>
            <a:endParaRPr sz="2000">
              <a:solidFill>
                <a:srgbClr val="00A9E5"/>
              </a:solidFill>
              <a:latin typeface="Inter"/>
              <a:ea typeface="Inter"/>
              <a:cs typeface="Inter"/>
              <a:sym typeface="Inter"/>
            </a:endParaRPr>
          </a:p>
        </p:txBody>
      </p:sp>
      <p:sp>
        <p:nvSpPr>
          <p:cNvPr id="1523" name="Google Shape;1523;p222"/>
          <p:cNvSpPr txBox="1"/>
          <p:nvPr/>
        </p:nvSpPr>
        <p:spPr>
          <a:xfrm>
            <a:off x="6987450" y="1637100"/>
            <a:ext cx="2093100" cy="3355800"/>
          </a:xfrm>
          <a:prstGeom prst="rect">
            <a:avLst/>
          </a:prstGeom>
          <a:noFill/>
          <a:ln>
            <a:noFill/>
          </a:ln>
        </p:spPr>
        <p:txBody>
          <a:bodyPr anchorCtr="0" anchor="t" bIns="0" lIns="0" spcFirstLastPara="1" rIns="0" wrap="square" tIns="0">
            <a:noAutofit/>
          </a:bodyPr>
          <a:lstStyle/>
          <a:p>
            <a:pPr indent="0" lvl="0" marL="0" rtl="0" algn="l">
              <a:spcBef>
                <a:spcPts val="300"/>
              </a:spcBef>
              <a:spcAft>
                <a:spcPts val="0"/>
              </a:spcAft>
              <a:buClr>
                <a:srgbClr val="000000"/>
              </a:buClr>
              <a:buSzPts val="900"/>
              <a:buFont typeface="Arial"/>
              <a:buNone/>
            </a:pPr>
            <a:r>
              <a:rPr b="1" lang="en" sz="900">
                <a:solidFill>
                  <a:srgbClr val="343741"/>
                </a:solidFill>
                <a:latin typeface="Open Sans"/>
                <a:ea typeface="Open Sans"/>
                <a:cs typeface="Open Sans"/>
                <a:sym typeface="Open Sans"/>
              </a:rPr>
              <a:t>Americas</a:t>
            </a:r>
            <a:endParaRPr b="1" sz="900">
              <a:solidFill>
                <a:srgbClr val="343741"/>
              </a:solidFill>
              <a:latin typeface="Open Sans"/>
              <a:ea typeface="Open Sans"/>
              <a:cs typeface="Open Sans"/>
              <a:sym typeface="Open Sans"/>
            </a:endParaRPr>
          </a:p>
          <a:p>
            <a:pPr indent="371475" lvl="0" marL="0" rtl="0" algn="l">
              <a:spcBef>
                <a:spcPts val="300"/>
              </a:spcBef>
              <a:spcAft>
                <a:spcPts val="0"/>
              </a:spcAft>
              <a:buClr>
                <a:srgbClr val="000000"/>
              </a:buClr>
              <a:buSzPts val="900"/>
              <a:buFont typeface="Arial"/>
              <a:buNone/>
            </a:pPr>
            <a:r>
              <a:rPr lang="en" sz="600">
                <a:solidFill>
                  <a:srgbClr val="343741"/>
                </a:solidFill>
                <a:latin typeface="Open Sans"/>
                <a:ea typeface="Open Sans"/>
                <a:cs typeface="Open Sans"/>
                <a:sym typeface="Open Sans"/>
              </a:rPr>
              <a:t>Azure Brazil South (São Paulo State)</a:t>
            </a:r>
            <a:endParaRPr sz="600">
              <a:solidFill>
                <a:srgbClr val="343741"/>
              </a:solidFill>
              <a:latin typeface="Open Sans"/>
              <a:ea typeface="Open Sans"/>
              <a:cs typeface="Open Sans"/>
              <a:sym typeface="Open Sans"/>
            </a:endParaRPr>
          </a:p>
          <a:p>
            <a:pPr indent="371475" lvl="0" marL="0" rtl="0" algn="l">
              <a:spcBef>
                <a:spcPts val="300"/>
              </a:spcBef>
              <a:spcAft>
                <a:spcPts val="0"/>
              </a:spcAft>
              <a:buClr>
                <a:srgbClr val="000000"/>
              </a:buClr>
              <a:buSzPts val="900"/>
              <a:buFont typeface="Arial"/>
              <a:buNone/>
            </a:pPr>
            <a:r>
              <a:rPr lang="en" sz="600">
                <a:solidFill>
                  <a:srgbClr val="343741"/>
                </a:solidFill>
                <a:latin typeface="Open Sans"/>
                <a:ea typeface="Open Sans"/>
                <a:cs typeface="Open Sans"/>
                <a:sym typeface="Open Sans"/>
              </a:rPr>
              <a:t>Azure Canada Central (Toronto)</a:t>
            </a:r>
            <a:endParaRPr sz="600">
              <a:solidFill>
                <a:srgbClr val="343741"/>
              </a:solidFill>
              <a:latin typeface="Open Sans"/>
              <a:ea typeface="Open Sans"/>
              <a:cs typeface="Open Sans"/>
              <a:sym typeface="Open Sans"/>
            </a:endParaRPr>
          </a:p>
          <a:p>
            <a:pPr indent="371475" lvl="0" marL="0" rtl="0" algn="l">
              <a:spcBef>
                <a:spcPts val="300"/>
              </a:spcBef>
              <a:spcAft>
                <a:spcPts val="0"/>
              </a:spcAft>
              <a:buClr>
                <a:srgbClr val="000000"/>
              </a:buClr>
              <a:buSzPts val="900"/>
              <a:buFont typeface="Arial"/>
              <a:buNone/>
            </a:pPr>
            <a:r>
              <a:rPr lang="en" sz="600">
                <a:solidFill>
                  <a:srgbClr val="343741"/>
                </a:solidFill>
                <a:latin typeface="Open Sans"/>
                <a:ea typeface="Open Sans"/>
                <a:cs typeface="Open Sans"/>
                <a:sym typeface="Open Sans"/>
              </a:rPr>
              <a:t>West US 2 (Washington), azure-westus2</a:t>
            </a:r>
            <a:endParaRPr sz="600">
              <a:solidFill>
                <a:srgbClr val="343741"/>
              </a:solidFill>
              <a:latin typeface="Open Sans"/>
              <a:ea typeface="Open Sans"/>
              <a:cs typeface="Open Sans"/>
              <a:sym typeface="Open Sans"/>
            </a:endParaRPr>
          </a:p>
          <a:p>
            <a:pPr indent="371475" lvl="0" marL="0" rtl="0" algn="l">
              <a:spcBef>
                <a:spcPts val="300"/>
              </a:spcBef>
              <a:spcAft>
                <a:spcPts val="0"/>
              </a:spcAft>
              <a:buClr>
                <a:srgbClr val="000000"/>
              </a:buClr>
              <a:buSzPts val="900"/>
              <a:buFont typeface="Arial"/>
              <a:buNone/>
            </a:pPr>
            <a:r>
              <a:rPr lang="en" sz="600">
                <a:solidFill>
                  <a:srgbClr val="343741"/>
                </a:solidFill>
                <a:latin typeface="Open Sans"/>
                <a:ea typeface="Open Sans"/>
                <a:cs typeface="Open Sans"/>
                <a:sym typeface="Open Sans"/>
              </a:rPr>
              <a:t>East US 2 (Virginia), azure-eastus2</a:t>
            </a:r>
            <a:endParaRPr sz="600">
              <a:solidFill>
                <a:srgbClr val="343741"/>
              </a:solidFill>
              <a:latin typeface="Open Sans"/>
              <a:ea typeface="Open Sans"/>
              <a:cs typeface="Open Sans"/>
              <a:sym typeface="Open Sans"/>
            </a:endParaRPr>
          </a:p>
          <a:p>
            <a:pPr indent="371475" lvl="0" marL="0" rtl="0" algn="l">
              <a:spcBef>
                <a:spcPts val="300"/>
              </a:spcBef>
              <a:spcAft>
                <a:spcPts val="0"/>
              </a:spcAft>
              <a:buClr>
                <a:srgbClr val="000000"/>
              </a:buClr>
              <a:buSzPts val="900"/>
              <a:buFont typeface="Arial"/>
              <a:buNone/>
            </a:pPr>
            <a:r>
              <a:rPr lang="en" sz="600">
                <a:solidFill>
                  <a:srgbClr val="343741"/>
                </a:solidFill>
                <a:latin typeface="Open Sans"/>
                <a:ea typeface="Open Sans"/>
                <a:cs typeface="Open Sans"/>
                <a:sym typeface="Open Sans"/>
              </a:rPr>
              <a:t>Central US (Iowa), azure-centralus</a:t>
            </a:r>
            <a:endParaRPr sz="600">
              <a:solidFill>
                <a:srgbClr val="343741"/>
              </a:solidFill>
              <a:latin typeface="Open Sans"/>
              <a:ea typeface="Open Sans"/>
              <a:cs typeface="Open Sans"/>
              <a:sym typeface="Open Sans"/>
            </a:endParaRPr>
          </a:p>
          <a:p>
            <a:pPr indent="371475" lvl="0" marL="0" rtl="0" algn="l">
              <a:spcBef>
                <a:spcPts val="300"/>
              </a:spcBef>
              <a:spcAft>
                <a:spcPts val="0"/>
              </a:spcAft>
              <a:buClr>
                <a:srgbClr val="000000"/>
              </a:buClr>
              <a:buSzPts val="900"/>
              <a:buFont typeface="Arial"/>
              <a:buNone/>
            </a:pPr>
            <a:r>
              <a:rPr lang="en" sz="600">
                <a:solidFill>
                  <a:srgbClr val="343741"/>
                </a:solidFill>
                <a:latin typeface="Open Sans"/>
                <a:ea typeface="Open Sans"/>
                <a:cs typeface="Open Sans"/>
                <a:sym typeface="Open Sans"/>
              </a:rPr>
              <a:t>South Central US (Texas), azure-southcentralus</a:t>
            </a:r>
            <a:endParaRPr sz="600">
              <a:solidFill>
                <a:srgbClr val="343741"/>
              </a:solidFill>
              <a:latin typeface="Open Sans"/>
              <a:ea typeface="Open Sans"/>
              <a:cs typeface="Open Sans"/>
              <a:sym typeface="Open Sans"/>
            </a:endParaRPr>
          </a:p>
          <a:p>
            <a:pPr indent="371475" lvl="0" marL="0" rtl="0" algn="l">
              <a:spcBef>
                <a:spcPts val="300"/>
              </a:spcBef>
              <a:spcAft>
                <a:spcPts val="0"/>
              </a:spcAft>
              <a:buClr>
                <a:srgbClr val="000000"/>
              </a:buClr>
              <a:buSzPts val="900"/>
              <a:buFont typeface="Arial"/>
              <a:buNone/>
            </a:pPr>
            <a:r>
              <a:rPr lang="en" sz="600">
                <a:solidFill>
                  <a:srgbClr val="343741"/>
                </a:solidFill>
                <a:latin typeface="Open Sans"/>
                <a:ea typeface="Open Sans"/>
                <a:cs typeface="Open Sans"/>
                <a:sym typeface="Open Sans"/>
              </a:rPr>
              <a:t>East US (Virginia), azure-eastus</a:t>
            </a:r>
            <a:br>
              <a:rPr lang="en" sz="800">
                <a:solidFill>
                  <a:srgbClr val="222222"/>
                </a:solidFill>
                <a:highlight>
                  <a:srgbClr val="FFFFFF"/>
                </a:highlight>
                <a:latin typeface="Open Sans"/>
                <a:ea typeface="Open Sans"/>
                <a:cs typeface="Open Sans"/>
                <a:sym typeface="Open Sans"/>
              </a:rPr>
            </a:br>
            <a:endParaRPr sz="800">
              <a:solidFill>
                <a:srgbClr val="222222"/>
              </a:solidFill>
              <a:highlight>
                <a:srgbClr val="FFFFFF"/>
              </a:highlight>
              <a:latin typeface="Open Sans"/>
              <a:ea typeface="Open Sans"/>
              <a:cs typeface="Open Sans"/>
              <a:sym typeface="Open Sans"/>
            </a:endParaRPr>
          </a:p>
          <a:p>
            <a:pPr indent="0" lvl="0" marL="0" rtl="0" algn="l">
              <a:spcBef>
                <a:spcPts val="300"/>
              </a:spcBef>
              <a:spcAft>
                <a:spcPts val="0"/>
              </a:spcAft>
              <a:buClr>
                <a:srgbClr val="343741"/>
              </a:buClr>
              <a:buSzPts val="900"/>
              <a:buFont typeface="Arial"/>
              <a:buNone/>
            </a:pPr>
            <a:r>
              <a:rPr b="1" lang="en" sz="900">
                <a:solidFill>
                  <a:srgbClr val="343741"/>
                </a:solidFill>
                <a:latin typeface="Open Sans"/>
                <a:ea typeface="Open Sans"/>
                <a:cs typeface="Open Sans"/>
                <a:sym typeface="Open Sans"/>
              </a:rPr>
              <a:t>Europe</a:t>
            </a:r>
            <a:endParaRPr b="1" sz="900">
              <a:solidFill>
                <a:srgbClr val="343741"/>
              </a:solidFill>
              <a:latin typeface="Open Sans"/>
              <a:ea typeface="Open Sans"/>
              <a:cs typeface="Open Sans"/>
              <a:sym typeface="Open Sans"/>
            </a:endParaRPr>
          </a:p>
          <a:p>
            <a:pPr indent="371475" lvl="0" marL="0" rtl="0" algn="l">
              <a:spcBef>
                <a:spcPts val="300"/>
              </a:spcBef>
              <a:spcAft>
                <a:spcPts val="0"/>
              </a:spcAft>
              <a:buClr>
                <a:srgbClr val="343741"/>
              </a:buClr>
              <a:buSzPts val="900"/>
              <a:buFont typeface="Arial"/>
              <a:buNone/>
            </a:pPr>
            <a:r>
              <a:rPr lang="en" sz="600">
                <a:solidFill>
                  <a:srgbClr val="343741"/>
                </a:solidFill>
                <a:latin typeface="Open Sans"/>
                <a:ea typeface="Open Sans"/>
                <a:cs typeface="Open Sans"/>
                <a:sym typeface="Open Sans"/>
              </a:rPr>
              <a:t>Azure South Africa North (Johannesburg)</a:t>
            </a:r>
            <a:endParaRPr sz="600">
              <a:solidFill>
                <a:srgbClr val="343741"/>
              </a:solidFill>
              <a:latin typeface="Open Sans"/>
              <a:ea typeface="Open Sans"/>
              <a:cs typeface="Open Sans"/>
              <a:sym typeface="Open Sans"/>
            </a:endParaRPr>
          </a:p>
          <a:p>
            <a:pPr indent="371475" lvl="0" marL="0" rtl="0" algn="l">
              <a:spcBef>
                <a:spcPts val="300"/>
              </a:spcBef>
              <a:spcAft>
                <a:spcPts val="0"/>
              </a:spcAft>
              <a:buClr>
                <a:srgbClr val="343741"/>
              </a:buClr>
              <a:buSzPts val="900"/>
              <a:buFont typeface="Arial"/>
              <a:buNone/>
            </a:pPr>
            <a:r>
              <a:rPr lang="en" sz="600">
                <a:solidFill>
                  <a:srgbClr val="343741"/>
                </a:solidFill>
                <a:latin typeface="Open Sans"/>
                <a:ea typeface="Open Sans"/>
                <a:cs typeface="Open Sans"/>
                <a:sym typeface="Open Sans"/>
              </a:rPr>
              <a:t>West Europe (Netherlands)</a:t>
            </a:r>
            <a:endParaRPr sz="600">
              <a:solidFill>
                <a:srgbClr val="343741"/>
              </a:solidFill>
              <a:latin typeface="Open Sans"/>
              <a:ea typeface="Open Sans"/>
              <a:cs typeface="Open Sans"/>
              <a:sym typeface="Open Sans"/>
            </a:endParaRPr>
          </a:p>
          <a:p>
            <a:pPr indent="371475" lvl="0" marL="0" rtl="0" algn="l">
              <a:spcBef>
                <a:spcPts val="300"/>
              </a:spcBef>
              <a:spcAft>
                <a:spcPts val="0"/>
              </a:spcAft>
              <a:buClr>
                <a:srgbClr val="343741"/>
              </a:buClr>
              <a:buSzPts val="900"/>
              <a:buFont typeface="Arial"/>
              <a:buNone/>
            </a:pPr>
            <a:r>
              <a:rPr lang="en" sz="600">
                <a:solidFill>
                  <a:srgbClr val="343741"/>
                </a:solidFill>
                <a:latin typeface="Open Sans"/>
                <a:ea typeface="Open Sans"/>
                <a:cs typeface="Open Sans"/>
                <a:sym typeface="Open Sans"/>
              </a:rPr>
              <a:t>UK South (London)</a:t>
            </a:r>
            <a:endParaRPr sz="600">
              <a:solidFill>
                <a:srgbClr val="343741"/>
              </a:solidFill>
              <a:latin typeface="Open Sans"/>
              <a:ea typeface="Open Sans"/>
              <a:cs typeface="Open Sans"/>
              <a:sym typeface="Open Sans"/>
            </a:endParaRPr>
          </a:p>
          <a:p>
            <a:pPr indent="371475" lvl="0" marL="0" rtl="0" algn="l">
              <a:spcBef>
                <a:spcPts val="300"/>
              </a:spcBef>
              <a:spcAft>
                <a:spcPts val="0"/>
              </a:spcAft>
              <a:buClr>
                <a:srgbClr val="343741"/>
              </a:buClr>
              <a:buSzPts val="900"/>
              <a:buFont typeface="Arial"/>
              <a:buNone/>
            </a:pPr>
            <a:r>
              <a:rPr lang="en" sz="600">
                <a:solidFill>
                  <a:srgbClr val="343741"/>
                </a:solidFill>
                <a:latin typeface="Open Sans"/>
                <a:ea typeface="Open Sans"/>
                <a:cs typeface="Open Sans"/>
                <a:sym typeface="Open Sans"/>
              </a:rPr>
              <a:t>North Europe (Ireland)</a:t>
            </a:r>
            <a:endParaRPr sz="600">
              <a:solidFill>
                <a:srgbClr val="343741"/>
              </a:solidFill>
              <a:latin typeface="Open Sans"/>
              <a:ea typeface="Open Sans"/>
              <a:cs typeface="Open Sans"/>
              <a:sym typeface="Open Sans"/>
            </a:endParaRPr>
          </a:p>
          <a:p>
            <a:pPr indent="371475" lvl="0" marL="0" rtl="0" algn="l">
              <a:spcBef>
                <a:spcPts val="300"/>
              </a:spcBef>
              <a:spcAft>
                <a:spcPts val="0"/>
              </a:spcAft>
              <a:buClr>
                <a:srgbClr val="343741"/>
              </a:buClr>
              <a:buSzPts val="900"/>
              <a:buFont typeface="Arial"/>
              <a:buNone/>
            </a:pPr>
            <a:r>
              <a:rPr lang="en" sz="600">
                <a:solidFill>
                  <a:srgbClr val="343741"/>
                </a:solidFill>
                <a:latin typeface="Open Sans"/>
                <a:ea typeface="Open Sans"/>
                <a:cs typeface="Open Sans"/>
                <a:sym typeface="Open Sans"/>
              </a:rPr>
              <a:t>France Central (Paris)</a:t>
            </a:r>
            <a:endParaRPr sz="600">
              <a:solidFill>
                <a:srgbClr val="343741"/>
              </a:solidFill>
              <a:latin typeface="Open Sans"/>
              <a:ea typeface="Open Sans"/>
              <a:cs typeface="Open Sans"/>
              <a:sym typeface="Open Sans"/>
            </a:endParaRPr>
          </a:p>
          <a:p>
            <a:pPr indent="0" lvl="0" marL="0" rtl="0" algn="l">
              <a:spcBef>
                <a:spcPts val="300"/>
              </a:spcBef>
              <a:spcAft>
                <a:spcPts val="0"/>
              </a:spcAft>
              <a:buClr>
                <a:srgbClr val="343741"/>
              </a:buClr>
              <a:buSzPts val="900"/>
              <a:buFont typeface="Arial"/>
              <a:buNone/>
            </a:pPr>
            <a:r>
              <a:t/>
            </a:r>
            <a:endParaRPr sz="800">
              <a:solidFill>
                <a:srgbClr val="343741"/>
              </a:solidFill>
              <a:latin typeface="Open Sans"/>
              <a:ea typeface="Open Sans"/>
              <a:cs typeface="Open Sans"/>
              <a:sym typeface="Open Sans"/>
            </a:endParaRPr>
          </a:p>
          <a:p>
            <a:pPr indent="0" lvl="0" marL="0" rtl="0" algn="l">
              <a:spcBef>
                <a:spcPts val="300"/>
              </a:spcBef>
              <a:spcAft>
                <a:spcPts val="0"/>
              </a:spcAft>
              <a:buClr>
                <a:srgbClr val="343741"/>
              </a:buClr>
              <a:buSzPts val="900"/>
              <a:buFont typeface="Arial"/>
              <a:buNone/>
            </a:pPr>
            <a:r>
              <a:rPr b="1" lang="en" sz="900">
                <a:solidFill>
                  <a:srgbClr val="343741"/>
                </a:solidFill>
                <a:latin typeface="Open Sans"/>
                <a:ea typeface="Open Sans"/>
                <a:cs typeface="Open Sans"/>
                <a:sym typeface="Open Sans"/>
              </a:rPr>
              <a:t>Asia Pacific</a:t>
            </a:r>
            <a:endParaRPr b="1" sz="900">
              <a:solidFill>
                <a:srgbClr val="343741"/>
              </a:solidFill>
              <a:latin typeface="Open Sans"/>
              <a:ea typeface="Open Sans"/>
              <a:cs typeface="Open Sans"/>
              <a:sym typeface="Open Sans"/>
            </a:endParaRPr>
          </a:p>
          <a:p>
            <a:pPr indent="371475" lvl="0" marL="0" rtl="0" algn="l">
              <a:spcBef>
                <a:spcPts val="300"/>
              </a:spcBef>
              <a:spcAft>
                <a:spcPts val="0"/>
              </a:spcAft>
              <a:buClr>
                <a:srgbClr val="343741"/>
              </a:buClr>
              <a:buSzPts val="900"/>
              <a:buFont typeface="Arial"/>
              <a:buNone/>
            </a:pPr>
            <a:r>
              <a:rPr lang="en" sz="600">
                <a:solidFill>
                  <a:srgbClr val="343741"/>
                </a:solidFill>
                <a:latin typeface="Open Sans"/>
                <a:ea typeface="Open Sans"/>
                <a:cs typeface="Open Sans"/>
                <a:sym typeface="Open Sans"/>
              </a:rPr>
              <a:t>Azure Central India (Pune)</a:t>
            </a:r>
            <a:endParaRPr sz="600">
              <a:solidFill>
                <a:srgbClr val="343741"/>
              </a:solidFill>
              <a:latin typeface="Open Sans"/>
              <a:ea typeface="Open Sans"/>
              <a:cs typeface="Open Sans"/>
              <a:sym typeface="Open Sans"/>
            </a:endParaRPr>
          </a:p>
          <a:p>
            <a:pPr indent="371475" lvl="0" marL="0" rtl="0" algn="l">
              <a:spcBef>
                <a:spcPts val="300"/>
              </a:spcBef>
              <a:spcAft>
                <a:spcPts val="0"/>
              </a:spcAft>
              <a:buClr>
                <a:srgbClr val="343741"/>
              </a:buClr>
              <a:buSzPts val="900"/>
              <a:buFont typeface="Arial"/>
              <a:buNone/>
            </a:pPr>
            <a:r>
              <a:rPr lang="en" sz="600">
                <a:solidFill>
                  <a:srgbClr val="343741"/>
                </a:solidFill>
                <a:latin typeface="Open Sans"/>
                <a:ea typeface="Open Sans"/>
                <a:cs typeface="Open Sans"/>
                <a:sym typeface="Open Sans"/>
              </a:rPr>
              <a:t>Southeast Asia (Singapore)</a:t>
            </a:r>
            <a:endParaRPr sz="600">
              <a:solidFill>
                <a:srgbClr val="343741"/>
              </a:solidFill>
              <a:latin typeface="Open Sans"/>
              <a:ea typeface="Open Sans"/>
              <a:cs typeface="Open Sans"/>
              <a:sym typeface="Open Sans"/>
            </a:endParaRPr>
          </a:p>
          <a:p>
            <a:pPr indent="371475" lvl="0" marL="0" rtl="0" algn="l">
              <a:spcBef>
                <a:spcPts val="300"/>
              </a:spcBef>
              <a:spcAft>
                <a:spcPts val="0"/>
              </a:spcAft>
              <a:buClr>
                <a:srgbClr val="343741"/>
              </a:buClr>
              <a:buSzPts val="900"/>
              <a:buFont typeface="Arial"/>
              <a:buNone/>
            </a:pPr>
            <a:r>
              <a:rPr lang="en" sz="600">
                <a:solidFill>
                  <a:srgbClr val="343741"/>
                </a:solidFill>
                <a:latin typeface="Open Sans"/>
                <a:ea typeface="Open Sans"/>
                <a:cs typeface="Open Sans"/>
                <a:sym typeface="Open Sans"/>
              </a:rPr>
              <a:t>Japan East (Tokyo)</a:t>
            </a:r>
            <a:endParaRPr sz="600">
              <a:solidFill>
                <a:srgbClr val="343741"/>
              </a:solidFill>
              <a:latin typeface="Open Sans"/>
              <a:ea typeface="Open Sans"/>
              <a:cs typeface="Open Sans"/>
              <a:sym typeface="Open Sans"/>
            </a:endParaRPr>
          </a:p>
          <a:p>
            <a:pPr indent="371475" lvl="0" marL="0" rtl="0" algn="l">
              <a:spcBef>
                <a:spcPts val="300"/>
              </a:spcBef>
              <a:spcAft>
                <a:spcPts val="0"/>
              </a:spcAft>
              <a:buClr>
                <a:srgbClr val="343741"/>
              </a:buClr>
              <a:buSzPts val="900"/>
              <a:buFont typeface="Arial"/>
              <a:buNone/>
            </a:pPr>
            <a:r>
              <a:rPr lang="en" sz="600">
                <a:solidFill>
                  <a:srgbClr val="343741"/>
                </a:solidFill>
                <a:latin typeface="Open Sans"/>
                <a:ea typeface="Open Sans"/>
                <a:cs typeface="Open Sans"/>
                <a:sym typeface="Open Sans"/>
              </a:rPr>
              <a:t>Australia East (New South Wales)</a:t>
            </a:r>
            <a:endParaRPr sz="900">
              <a:solidFill>
                <a:srgbClr val="343741"/>
              </a:solidFill>
              <a:latin typeface="Inter"/>
              <a:ea typeface="Inter"/>
              <a:cs typeface="Inter"/>
              <a:sym typeface="Inter"/>
            </a:endParaRPr>
          </a:p>
          <a:p>
            <a:pPr indent="0" lvl="0" marL="0" rtl="0" algn="l">
              <a:spcBef>
                <a:spcPts val="300"/>
              </a:spcBef>
              <a:spcAft>
                <a:spcPts val="0"/>
              </a:spcAft>
              <a:buNone/>
            </a:pPr>
            <a:r>
              <a:t/>
            </a:r>
            <a:endParaRPr sz="1800">
              <a:solidFill>
                <a:srgbClr val="00A9E5"/>
              </a:solidFill>
              <a:latin typeface="Open Sans ExtraBold"/>
              <a:ea typeface="Open Sans ExtraBold"/>
              <a:cs typeface="Open Sans ExtraBold"/>
              <a:sym typeface="Open Sans ExtraBold"/>
            </a:endParaRPr>
          </a:p>
        </p:txBody>
      </p:sp>
      <p:pic>
        <p:nvPicPr>
          <p:cNvPr id="1524" name="Google Shape;1524;p222"/>
          <p:cNvPicPr preferRelativeResize="0"/>
          <p:nvPr/>
        </p:nvPicPr>
        <p:blipFill rotWithShape="1">
          <a:blip r:embed="rId4">
            <a:alphaModFix/>
          </a:blip>
          <a:srcRect b="0" l="17500" r="18157" t="0"/>
          <a:stretch/>
        </p:blipFill>
        <p:spPr>
          <a:xfrm>
            <a:off x="2299394" y="3709821"/>
            <a:ext cx="249133" cy="199613"/>
          </a:xfrm>
          <a:prstGeom prst="rect">
            <a:avLst/>
          </a:prstGeom>
          <a:noFill/>
          <a:ln>
            <a:noFill/>
          </a:ln>
        </p:spPr>
      </p:pic>
      <p:pic>
        <p:nvPicPr>
          <p:cNvPr id="1525" name="Google Shape;1525;p222"/>
          <p:cNvPicPr preferRelativeResize="0"/>
          <p:nvPr/>
        </p:nvPicPr>
        <p:blipFill rotWithShape="1">
          <a:blip r:embed="rId4">
            <a:alphaModFix/>
          </a:blip>
          <a:srcRect b="0" l="17500" r="18157" t="0"/>
          <a:stretch/>
        </p:blipFill>
        <p:spPr>
          <a:xfrm>
            <a:off x="3726493" y="3744596"/>
            <a:ext cx="249133" cy="199613"/>
          </a:xfrm>
          <a:prstGeom prst="rect">
            <a:avLst/>
          </a:prstGeom>
          <a:noFill/>
          <a:ln>
            <a:noFill/>
          </a:ln>
        </p:spPr>
      </p:pic>
      <p:pic>
        <p:nvPicPr>
          <p:cNvPr id="1526" name="Google Shape;1526;p222"/>
          <p:cNvPicPr preferRelativeResize="0"/>
          <p:nvPr/>
        </p:nvPicPr>
        <p:blipFill rotWithShape="1">
          <a:blip r:embed="rId4">
            <a:alphaModFix/>
          </a:blip>
          <a:srcRect b="0" l="17500" r="18157" t="0"/>
          <a:stretch/>
        </p:blipFill>
        <p:spPr>
          <a:xfrm>
            <a:off x="4495495" y="2905180"/>
            <a:ext cx="249133" cy="199613"/>
          </a:xfrm>
          <a:prstGeom prst="rect">
            <a:avLst/>
          </a:prstGeom>
          <a:noFill/>
          <a:ln>
            <a:noFill/>
          </a:ln>
        </p:spPr>
      </p:pic>
      <p:pic>
        <p:nvPicPr>
          <p:cNvPr id="1527" name="Google Shape;1527;p222"/>
          <p:cNvPicPr preferRelativeResize="0"/>
          <p:nvPr/>
        </p:nvPicPr>
        <p:blipFill rotWithShape="1">
          <a:blip r:embed="rId4">
            <a:alphaModFix/>
          </a:blip>
          <a:srcRect b="0" l="17500" r="18157" t="0"/>
          <a:stretch/>
        </p:blipFill>
        <p:spPr>
          <a:xfrm>
            <a:off x="1658923" y="2277838"/>
            <a:ext cx="249133" cy="199613"/>
          </a:xfrm>
          <a:prstGeom prst="rect">
            <a:avLst/>
          </a:prstGeom>
          <a:noFill/>
          <a:ln>
            <a:noFill/>
          </a:ln>
        </p:spPr>
      </p:pic>
      <p:pic>
        <p:nvPicPr>
          <p:cNvPr id="1528" name="Google Shape;1528;p222"/>
          <p:cNvPicPr preferRelativeResize="0"/>
          <p:nvPr/>
        </p:nvPicPr>
        <p:blipFill rotWithShape="1">
          <a:blip r:embed="rId4">
            <a:alphaModFix/>
          </a:blip>
          <a:srcRect b="0" l="17500" r="18157" t="0"/>
          <a:stretch/>
        </p:blipFill>
        <p:spPr>
          <a:xfrm>
            <a:off x="925672" y="2354963"/>
            <a:ext cx="249133" cy="199613"/>
          </a:xfrm>
          <a:prstGeom prst="rect">
            <a:avLst/>
          </a:prstGeom>
          <a:noFill/>
          <a:ln>
            <a:noFill/>
          </a:ln>
        </p:spPr>
      </p:pic>
      <p:pic>
        <p:nvPicPr>
          <p:cNvPr id="1529" name="Google Shape;1529;p222"/>
          <p:cNvPicPr preferRelativeResize="0"/>
          <p:nvPr/>
        </p:nvPicPr>
        <p:blipFill rotWithShape="1">
          <a:blip r:embed="rId4">
            <a:alphaModFix/>
          </a:blip>
          <a:srcRect b="0" l="17500" r="18157" t="0"/>
          <a:stretch/>
        </p:blipFill>
        <p:spPr>
          <a:xfrm>
            <a:off x="1377469" y="2705571"/>
            <a:ext cx="249133" cy="199613"/>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3" name="Shape 1533"/>
        <p:cNvGrpSpPr/>
        <p:nvPr/>
      </p:nvGrpSpPr>
      <p:grpSpPr>
        <a:xfrm>
          <a:off x="0" y="0"/>
          <a:ext cx="0" cy="0"/>
          <a:chOff x="0" y="0"/>
          <a:chExt cx="0" cy="0"/>
        </a:xfrm>
      </p:grpSpPr>
      <p:sp>
        <p:nvSpPr>
          <p:cNvPr id="1534" name="Google Shape;1534;p223"/>
          <p:cNvSpPr txBox="1"/>
          <p:nvPr>
            <p:ph type="title"/>
          </p:nvPr>
        </p:nvSpPr>
        <p:spPr>
          <a:xfrm>
            <a:off x="577925" y="1682400"/>
            <a:ext cx="2581800" cy="1914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Deployment Options on the Azure Marketplace</a:t>
            </a:r>
            <a:endParaRPr/>
          </a:p>
        </p:txBody>
      </p:sp>
      <p:graphicFrame>
        <p:nvGraphicFramePr>
          <p:cNvPr id="1535" name="Google Shape;1535;p223"/>
          <p:cNvGraphicFramePr/>
          <p:nvPr/>
        </p:nvGraphicFramePr>
        <p:xfrm>
          <a:off x="3688175" y="152400"/>
          <a:ext cx="3000000" cy="3000000"/>
        </p:xfrm>
        <a:graphic>
          <a:graphicData uri="http://schemas.openxmlformats.org/drawingml/2006/table">
            <a:tbl>
              <a:tblPr>
                <a:noFill/>
                <a:tableStyleId>{FF456D1D-88FE-4316-858A-8E8EACA0984B}</a:tableStyleId>
              </a:tblPr>
              <a:tblGrid>
                <a:gridCol w="2638525"/>
                <a:gridCol w="1455900"/>
                <a:gridCol w="1275675"/>
              </a:tblGrid>
              <a:tr h="457200">
                <a:tc>
                  <a:txBody>
                    <a:bodyPr/>
                    <a:lstStyle/>
                    <a:p>
                      <a:pPr indent="0" lvl="0" marL="0" rtl="0" algn="l">
                        <a:spcBef>
                          <a:spcPts val="0"/>
                        </a:spcBef>
                        <a:spcAft>
                          <a:spcPts val="0"/>
                        </a:spcAft>
                        <a:buNone/>
                      </a:pPr>
                      <a:r>
                        <a:t/>
                      </a:r>
                      <a:endParaRPr sz="900">
                        <a:solidFill>
                          <a:srgbClr val="343741"/>
                        </a:solidFill>
                        <a:latin typeface="Inter"/>
                        <a:ea typeface="Inter"/>
                        <a:cs typeface="Inter"/>
                        <a:sym typeface="Inter"/>
                      </a:endParaRPr>
                    </a:p>
                  </a:txBody>
                  <a:tcPr marT="91450" marB="91450" marR="91450" marL="91450"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171450" marR="19050" rtl="0" algn="ctr">
                        <a:spcBef>
                          <a:spcPts val="0"/>
                        </a:spcBef>
                        <a:spcAft>
                          <a:spcPts val="0"/>
                        </a:spcAft>
                        <a:buNone/>
                      </a:pPr>
                      <a:r>
                        <a:rPr b="1" lang="en" sz="900">
                          <a:solidFill>
                            <a:srgbClr val="FFFFFF"/>
                          </a:solidFill>
                          <a:latin typeface="Inter"/>
                          <a:ea typeface="Inter"/>
                          <a:cs typeface="Inter"/>
                          <a:sym typeface="Inter"/>
                        </a:rPr>
                        <a:t>Elastic Cloud (Elasticsearch Service)</a:t>
                      </a:r>
                      <a:endParaRPr b="1" sz="900">
                        <a:solidFill>
                          <a:srgbClr val="FFFFFF"/>
                        </a:solidFill>
                        <a:latin typeface="Inter"/>
                        <a:ea typeface="Inter"/>
                        <a:cs typeface="Inter"/>
                        <a:sym typeface="Inter"/>
                      </a:endParaRPr>
                    </a:p>
                  </a:txBody>
                  <a:tcPr marT="91450" marB="91450" marR="91450" marL="91450"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294492"/>
                    </a:solidFill>
                  </a:tcPr>
                </a:tc>
                <a:tc>
                  <a:txBody>
                    <a:bodyPr/>
                    <a:lstStyle/>
                    <a:p>
                      <a:pPr indent="0" lvl="0" marL="0" rtl="0" algn="ctr">
                        <a:spcBef>
                          <a:spcPts val="0"/>
                        </a:spcBef>
                        <a:spcAft>
                          <a:spcPts val="0"/>
                        </a:spcAft>
                        <a:buNone/>
                      </a:pPr>
                      <a:r>
                        <a:rPr b="1" lang="en" sz="900">
                          <a:solidFill>
                            <a:srgbClr val="FFFFFF"/>
                          </a:solidFill>
                          <a:latin typeface="Inter"/>
                          <a:ea typeface="Inter"/>
                          <a:cs typeface="Inter"/>
                          <a:sym typeface="Inter"/>
                        </a:rPr>
                        <a:t>Elasticsearch (Self-managed on Azure VMs)</a:t>
                      </a:r>
                      <a:endParaRPr b="1" sz="900">
                        <a:solidFill>
                          <a:srgbClr val="FFFFFF"/>
                        </a:solidFill>
                        <a:latin typeface="Inter"/>
                        <a:ea typeface="Inter"/>
                        <a:cs typeface="Inter"/>
                        <a:sym typeface="Inter"/>
                      </a:endParaRPr>
                    </a:p>
                  </a:txBody>
                  <a:tcPr marT="91450" marB="91450" marR="91450" marL="91450"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294492"/>
                    </a:solidFill>
                  </a:tcPr>
                </a:tc>
              </a:tr>
              <a:tr h="361950">
                <a:tc>
                  <a:txBody>
                    <a:bodyPr/>
                    <a:lstStyle/>
                    <a:p>
                      <a:pPr indent="0" lvl="0" marL="0" rtl="0" algn="l">
                        <a:spcBef>
                          <a:spcPts val="0"/>
                        </a:spcBef>
                        <a:spcAft>
                          <a:spcPts val="0"/>
                        </a:spcAft>
                        <a:buNone/>
                      </a:pPr>
                      <a:r>
                        <a:rPr lang="en" sz="900">
                          <a:solidFill>
                            <a:srgbClr val="343741"/>
                          </a:solidFill>
                          <a:latin typeface="Inter"/>
                          <a:ea typeface="Inter"/>
                          <a:cs typeface="Inter"/>
                          <a:sym typeface="Inter"/>
                        </a:rPr>
                        <a:t>Powerful search and visualization</a:t>
                      </a:r>
                      <a:endParaRPr sz="900">
                        <a:solidFill>
                          <a:srgbClr val="343741"/>
                        </a:solidFill>
                        <a:latin typeface="Inter"/>
                        <a:ea typeface="Inter"/>
                        <a:cs typeface="Inter"/>
                        <a:sym typeface="Inter"/>
                      </a:endParaRPr>
                    </a:p>
                  </a:txBody>
                  <a:tcPr marT="101600" marB="101600" marR="101600" marL="101600">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57150" lvl="0" marL="0" marR="28575" rtl="0" algn="ctr">
                        <a:spcBef>
                          <a:spcPts val="0"/>
                        </a:spcBef>
                        <a:spcAft>
                          <a:spcPts val="0"/>
                        </a:spcAft>
                        <a:buNone/>
                      </a:pPr>
                      <a:r>
                        <a:rPr lang="en" sz="900">
                          <a:solidFill>
                            <a:srgbClr val="343741"/>
                          </a:solidFill>
                          <a:latin typeface="Inter"/>
                          <a:ea typeface="Inter"/>
                          <a:cs typeface="Inter"/>
                          <a:sym typeface="Inter"/>
                        </a:rPr>
                        <a:t>✓</a:t>
                      </a:r>
                      <a:endParaRPr sz="900">
                        <a:solidFill>
                          <a:srgbClr val="343741"/>
                        </a:solidFill>
                        <a:latin typeface="Inter"/>
                        <a:ea typeface="Inter"/>
                        <a:cs typeface="Inter"/>
                        <a:sym typeface="Inter"/>
                      </a:endParaRPr>
                    </a:p>
                  </a:txBody>
                  <a:tcPr marT="101600" marB="101600" marR="101600" marL="101600">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285750" marR="304800" rtl="0" algn="ctr">
                        <a:spcBef>
                          <a:spcPts val="0"/>
                        </a:spcBef>
                        <a:spcAft>
                          <a:spcPts val="0"/>
                        </a:spcAft>
                        <a:buNone/>
                      </a:pPr>
                      <a:r>
                        <a:rPr lang="en" sz="900">
                          <a:solidFill>
                            <a:srgbClr val="343741"/>
                          </a:solidFill>
                          <a:latin typeface="Inter"/>
                          <a:ea typeface="Inter"/>
                          <a:cs typeface="Inter"/>
                          <a:sym typeface="Inter"/>
                        </a:rPr>
                        <a:t>✓</a:t>
                      </a:r>
                      <a:endParaRPr sz="900">
                        <a:solidFill>
                          <a:srgbClr val="343741"/>
                        </a:solidFill>
                        <a:latin typeface="Inter"/>
                        <a:ea typeface="Inter"/>
                        <a:cs typeface="Inter"/>
                        <a:sym typeface="Inter"/>
                      </a:endParaRPr>
                    </a:p>
                  </a:txBody>
                  <a:tcPr marT="101600" marB="101600" marR="101600" marL="101600">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61950">
                <a:tc>
                  <a:txBody>
                    <a:bodyPr/>
                    <a:lstStyle/>
                    <a:p>
                      <a:pPr indent="0" lvl="0" marL="0" rtl="0" algn="l">
                        <a:spcBef>
                          <a:spcPts val="0"/>
                        </a:spcBef>
                        <a:spcAft>
                          <a:spcPts val="0"/>
                        </a:spcAft>
                        <a:buNone/>
                      </a:pPr>
                      <a:r>
                        <a:rPr lang="en" sz="900">
                          <a:solidFill>
                            <a:srgbClr val="343741"/>
                          </a:solidFill>
                          <a:latin typeface="Inter"/>
                          <a:ea typeface="Inter"/>
                          <a:cs typeface="Inter"/>
                          <a:sym typeface="Inter"/>
                        </a:rPr>
                        <a:t>Solutions for observability, enterprise search, and security</a:t>
                      </a:r>
                      <a:endParaRPr sz="900">
                        <a:solidFill>
                          <a:srgbClr val="343741"/>
                        </a:solidFill>
                        <a:latin typeface="Inter"/>
                        <a:ea typeface="Inter"/>
                        <a:cs typeface="Inter"/>
                        <a:sym typeface="Inter"/>
                      </a:endParaRPr>
                    </a:p>
                  </a:txBody>
                  <a:tcPr marT="101600" marB="101600" marR="101600" marL="101600">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57150" lvl="0" marL="0" marR="28575" rtl="0" algn="ctr">
                        <a:spcBef>
                          <a:spcPts val="0"/>
                        </a:spcBef>
                        <a:spcAft>
                          <a:spcPts val="0"/>
                        </a:spcAft>
                        <a:buNone/>
                      </a:pPr>
                      <a:r>
                        <a:rPr lang="en" sz="900">
                          <a:solidFill>
                            <a:srgbClr val="343741"/>
                          </a:solidFill>
                          <a:latin typeface="Inter"/>
                          <a:ea typeface="Inter"/>
                          <a:cs typeface="Inter"/>
                          <a:sym typeface="Inter"/>
                        </a:rPr>
                        <a:t>✓</a:t>
                      </a:r>
                      <a:endParaRPr sz="900">
                        <a:solidFill>
                          <a:srgbClr val="343741"/>
                        </a:solidFill>
                        <a:latin typeface="Inter"/>
                        <a:ea typeface="Inter"/>
                        <a:cs typeface="Inter"/>
                        <a:sym typeface="Inter"/>
                      </a:endParaRPr>
                    </a:p>
                  </a:txBody>
                  <a:tcPr marT="101600" marB="101600" marR="101600" marL="101600">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285750" marR="304800" rtl="0" algn="ctr">
                        <a:spcBef>
                          <a:spcPts val="0"/>
                        </a:spcBef>
                        <a:spcAft>
                          <a:spcPts val="0"/>
                        </a:spcAft>
                        <a:buNone/>
                      </a:pPr>
                      <a:r>
                        <a:rPr lang="en" sz="900">
                          <a:solidFill>
                            <a:srgbClr val="343741"/>
                          </a:solidFill>
                          <a:latin typeface="Inter"/>
                          <a:ea typeface="Inter"/>
                          <a:cs typeface="Inter"/>
                          <a:sym typeface="Inter"/>
                        </a:rPr>
                        <a:t>✓</a:t>
                      </a:r>
                      <a:endParaRPr sz="900">
                        <a:solidFill>
                          <a:srgbClr val="343741"/>
                        </a:solidFill>
                        <a:latin typeface="Inter"/>
                        <a:ea typeface="Inter"/>
                        <a:cs typeface="Inter"/>
                        <a:sym typeface="Inter"/>
                      </a:endParaRPr>
                    </a:p>
                  </a:txBody>
                  <a:tcPr marT="101600" marB="101600" marR="101600" marL="101600">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61950">
                <a:tc>
                  <a:txBody>
                    <a:bodyPr/>
                    <a:lstStyle/>
                    <a:p>
                      <a:pPr indent="0" lvl="0" marL="0" rtl="0" algn="l">
                        <a:spcBef>
                          <a:spcPts val="0"/>
                        </a:spcBef>
                        <a:spcAft>
                          <a:spcPts val="0"/>
                        </a:spcAft>
                        <a:buNone/>
                      </a:pPr>
                      <a:r>
                        <a:rPr lang="en" sz="900">
                          <a:solidFill>
                            <a:srgbClr val="343741"/>
                          </a:solidFill>
                          <a:latin typeface="Inter"/>
                          <a:ea typeface="Inter"/>
                          <a:cs typeface="Inter"/>
                          <a:sym typeface="Inter"/>
                        </a:rPr>
                        <a:t>Reduced operational complexity for more time to develop, innovate, and analyze</a:t>
                      </a:r>
                      <a:endParaRPr sz="900">
                        <a:solidFill>
                          <a:srgbClr val="343741"/>
                        </a:solidFill>
                        <a:latin typeface="Inter"/>
                        <a:ea typeface="Inter"/>
                        <a:cs typeface="Inter"/>
                        <a:sym typeface="Inter"/>
                      </a:endParaRPr>
                    </a:p>
                  </a:txBody>
                  <a:tcPr marT="101600" marB="101600" marR="101600" marL="101600">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57150" lvl="0" marL="0" marR="28575" rtl="0" algn="ctr">
                        <a:spcBef>
                          <a:spcPts val="0"/>
                        </a:spcBef>
                        <a:spcAft>
                          <a:spcPts val="0"/>
                        </a:spcAft>
                        <a:buNone/>
                      </a:pPr>
                      <a:r>
                        <a:rPr lang="en" sz="900">
                          <a:solidFill>
                            <a:srgbClr val="343741"/>
                          </a:solidFill>
                          <a:latin typeface="Inter"/>
                          <a:ea typeface="Inter"/>
                          <a:cs typeface="Inter"/>
                          <a:sym typeface="Inter"/>
                        </a:rPr>
                        <a:t>✓ </a:t>
                      </a:r>
                      <a:endParaRPr sz="900">
                        <a:solidFill>
                          <a:srgbClr val="343741"/>
                        </a:solidFill>
                        <a:latin typeface="Inter"/>
                        <a:ea typeface="Inter"/>
                        <a:cs typeface="Inter"/>
                        <a:sym typeface="Inter"/>
                      </a:endParaRPr>
                    </a:p>
                  </a:txBody>
                  <a:tcPr marT="101600" marB="101600" marR="101600" marL="101600">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285750" marR="304800" rtl="0" algn="ctr">
                        <a:spcBef>
                          <a:spcPts val="0"/>
                        </a:spcBef>
                        <a:spcAft>
                          <a:spcPts val="0"/>
                        </a:spcAft>
                        <a:buNone/>
                      </a:pPr>
                      <a:r>
                        <a:t/>
                      </a:r>
                      <a:endParaRPr sz="900">
                        <a:solidFill>
                          <a:srgbClr val="343741"/>
                        </a:solidFill>
                        <a:latin typeface="Inter"/>
                        <a:ea typeface="Inter"/>
                        <a:cs typeface="Inter"/>
                        <a:sym typeface="Inter"/>
                      </a:endParaRPr>
                    </a:p>
                  </a:txBody>
                  <a:tcPr marT="101600" marB="101600" marR="101600" marL="101600">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61950">
                <a:tc>
                  <a:txBody>
                    <a:bodyPr/>
                    <a:lstStyle/>
                    <a:p>
                      <a:pPr indent="0" lvl="0" marL="0" rtl="0" algn="l">
                        <a:spcBef>
                          <a:spcPts val="0"/>
                        </a:spcBef>
                        <a:spcAft>
                          <a:spcPts val="0"/>
                        </a:spcAft>
                        <a:buNone/>
                      </a:pPr>
                      <a:r>
                        <a:rPr lang="en" sz="900">
                          <a:solidFill>
                            <a:srgbClr val="343741"/>
                          </a:solidFill>
                          <a:latin typeface="Inter"/>
                          <a:ea typeface="Inter"/>
                          <a:cs typeface="Inter"/>
                          <a:sym typeface="Inter"/>
                        </a:rPr>
                        <a:t>Manual options for cluster management (e.g. additional regions, instance types, VNet connectivity)</a:t>
                      </a:r>
                      <a:endParaRPr sz="900">
                        <a:solidFill>
                          <a:srgbClr val="343741"/>
                        </a:solidFill>
                        <a:latin typeface="Inter"/>
                        <a:ea typeface="Inter"/>
                        <a:cs typeface="Inter"/>
                        <a:sym typeface="Inter"/>
                      </a:endParaRPr>
                    </a:p>
                  </a:txBody>
                  <a:tcPr marT="101600" marB="101600" marR="101600" marL="101600">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57150" lvl="0" marL="0" marR="28575" rtl="0" algn="ctr">
                        <a:spcBef>
                          <a:spcPts val="0"/>
                        </a:spcBef>
                        <a:spcAft>
                          <a:spcPts val="0"/>
                        </a:spcAft>
                        <a:buNone/>
                      </a:pPr>
                      <a:r>
                        <a:t/>
                      </a:r>
                      <a:endParaRPr sz="900">
                        <a:solidFill>
                          <a:srgbClr val="343741"/>
                        </a:solidFill>
                        <a:latin typeface="Inter"/>
                        <a:ea typeface="Inter"/>
                        <a:cs typeface="Inter"/>
                        <a:sym typeface="Inter"/>
                      </a:endParaRPr>
                    </a:p>
                  </a:txBody>
                  <a:tcPr marT="101600" marB="101600" marR="101600" marL="101600">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285750" marR="304800" rtl="0" algn="ctr">
                        <a:spcBef>
                          <a:spcPts val="0"/>
                        </a:spcBef>
                        <a:spcAft>
                          <a:spcPts val="0"/>
                        </a:spcAft>
                        <a:buNone/>
                      </a:pPr>
                      <a:r>
                        <a:rPr lang="en" sz="900">
                          <a:solidFill>
                            <a:srgbClr val="343741"/>
                          </a:solidFill>
                          <a:latin typeface="Inter"/>
                          <a:ea typeface="Inter"/>
                          <a:cs typeface="Inter"/>
                          <a:sym typeface="Inter"/>
                        </a:rPr>
                        <a:t>✓</a:t>
                      </a:r>
                      <a:endParaRPr sz="900">
                        <a:solidFill>
                          <a:srgbClr val="343741"/>
                        </a:solidFill>
                        <a:latin typeface="Inter"/>
                        <a:ea typeface="Inter"/>
                        <a:cs typeface="Inter"/>
                        <a:sym typeface="Inter"/>
                      </a:endParaRPr>
                    </a:p>
                  </a:txBody>
                  <a:tcPr marT="101600" marB="101600" marR="101600" marL="101600">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61950">
                <a:tc>
                  <a:txBody>
                    <a:bodyPr/>
                    <a:lstStyle/>
                    <a:p>
                      <a:pPr indent="0" lvl="0" marL="0" rtl="0" algn="l">
                        <a:spcBef>
                          <a:spcPts val="0"/>
                        </a:spcBef>
                        <a:spcAft>
                          <a:spcPts val="0"/>
                        </a:spcAft>
                        <a:buNone/>
                      </a:pPr>
                      <a:r>
                        <a:rPr lang="en" sz="900">
                          <a:solidFill>
                            <a:srgbClr val="343741"/>
                          </a:solidFill>
                          <a:latin typeface="Inter"/>
                          <a:ea typeface="Inter"/>
                          <a:cs typeface="Inter"/>
                          <a:sym typeface="Inter"/>
                        </a:rPr>
                        <a:t>Cluster maintenance by the creators of Elasticsearch</a:t>
                      </a:r>
                      <a:endParaRPr sz="900">
                        <a:solidFill>
                          <a:srgbClr val="343741"/>
                        </a:solidFill>
                        <a:latin typeface="Inter"/>
                        <a:ea typeface="Inter"/>
                        <a:cs typeface="Inter"/>
                        <a:sym typeface="Inter"/>
                      </a:endParaRPr>
                    </a:p>
                  </a:txBody>
                  <a:tcPr marT="101600" marB="101600" marR="101600" marL="101600">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57150" lvl="0" marL="0" marR="28575" rtl="0" algn="ctr">
                        <a:spcBef>
                          <a:spcPts val="0"/>
                        </a:spcBef>
                        <a:spcAft>
                          <a:spcPts val="0"/>
                        </a:spcAft>
                        <a:buNone/>
                      </a:pPr>
                      <a:r>
                        <a:rPr lang="en" sz="900">
                          <a:solidFill>
                            <a:srgbClr val="343741"/>
                          </a:solidFill>
                          <a:latin typeface="Inter"/>
                          <a:ea typeface="Inter"/>
                          <a:cs typeface="Inter"/>
                          <a:sym typeface="Inter"/>
                        </a:rPr>
                        <a:t>✓</a:t>
                      </a:r>
                      <a:endParaRPr sz="900">
                        <a:solidFill>
                          <a:srgbClr val="343741"/>
                        </a:solidFill>
                        <a:latin typeface="Inter"/>
                        <a:ea typeface="Inter"/>
                        <a:cs typeface="Inter"/>
                        <a:sym typeface="Inter"/>
                      </a:endParaRPr>
                    </a:p>
                  </a:txBody>
                  <a:tcPr marT="101600" marB="101600" marR="101600" marL="101600">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285750" marR="304800" rtl="0" algn="ctr">
                        <a:spcBef>
                          <a:spcPts val="0"/>
                        </a:spcBef>
                        <a:spcAft>
                          <a:spcPts val="0"/>
                        </a:spcAft>
                        <a:buNone/>
                      </a:pPr>
                      <a:r>
                        <a:t/>
                      </a:r>
                      <a:endParaRPr sz="900">
                        <a:solidFill>
                          <a:srgbClr val="343741"/>
                        </a:solidFill>
                        <a:latin typeface="Inter"/>
                        <a:ea typeface="Inter"/>
                        <a:cs typeface="Inter"/>
                        <a:sym typeface="Inter"/>
                      </a:endParaRPr>
                    </a:p>
                  </a:txBody>
                  <a:tcPr marT="101600" marB="101600" marR="101600" marL="101600">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61950">
                <a:tc>
                  <a:txBody>
                    <a:bodyPr/>
                    <a:lstStyle/>
                    <a:p>
                      <a:pPr indent="0" lvl="0" marL="0" rtl="0" algn="l">
                        <a:spcBef>
                          <a:spcPts val="0"/>
                        </a:spcBef>
                        <a:spcAft>
                          <a:spcPts val="0"/>
                        </a:spcAft>
                        <a:buNone/>
                      </a:pPr>
                      <a:r>
                        <a:rPr lang="en" sz="900">
                          <a:solidFill>
                            <a:srgbClr val="343741"/>
                          </a:solidFill>
                          <a:latin typeface="Inter"/>
                          <a:ea typeface="Inter"/>
                          <a:cs typeface="Inter"/>
                          <a:sym typeface="Inter"/>
                        </a:rPr>
                        <a:t>Real-time updates on Elastic versions</a:t>
                      </a:r>
                      <a:endParaRPr sz="900">
                        <a:solidFill>
                          <a:srgbClr val="343741"/>
                        </a:solidFill>
                        <a:latin typeface="Inter"/>
                        <a:ea typeface="Inter"/>
                        <a:cs typeface="Inter"/>
                        <a:sym typeface="Inter"/>
                      </a:endParaRPr>
                    </a:p>
                  </a:txBody>
                  <a:tcPr marT="101600" marB="101600" marR="101600" marL="101600">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57150" lvl="0" marL="0" marR="28575" rtl="0" algn="ctr">
                        <a:spcBef>
                          <a:spcPts val="0"/>
                        </a:spcBef>
                        <a:spcAft>
                          <a:spcPts val="0"/>
                        </a:spcAft>
                        <a:buNone/>
                      </a:pPr>
                      <a:r>
                        <a:rPr lang="en" sz="900">
                          <a:solidFill>
                            <a:srgbClr val="343741"/>
                          </a:solidFill>
                          <a:latin typeface="Inter"/>
                          <a:ea typeface="Inter"/>
                          <a:cs typeface="Inter"/>
                          <a:sym typeface="Inter"/>
                        </a:rPr>
                        <a:t>✓ </a:t>
                      </a:r>
                      <a:endParaRPr sz="900">
                        <a:solidFill>
                          <a:srgbClr val="343741"/>
                        </a:solidFill>
                        <a:latin typeface="Inter"/>
                        <a:ea typeface="Inter"/>
                        <a:cs typeface="Inter"/>
                        <a:sym typeface="Inter"/>
                      </a:endParaRPr>
                    </a:p>
                  </a:txBody>
                  <a:tcPr marT="101600" marB="101600" marR="101600" marL="101600">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285750" marR="304800" rtl="0" algn="ctr">
                        <a:spcBef>
                          <a:spcPts val="0"/>
                        </a:spcBef>
                        <a:spcAft>
                          <a:spcPts val="0"/>
                        </a:spcAft>
                        <a:buNone/>
                      </a:pPr>
                      <a:r>
                        <a:t/>
                      </a:r>
                      <a:endParaRPr sz="900">
                        <a:solidFill>
                          <a:srgbClr val="343741"/>
                        </a:solidFill>
                        <a:latin typeface="Inter"/>
                        <a:ea typeface="Inter"/>
                        <a:cs typeface="Inter"/>
                        <a:sym typeface="Inter"/>
                      </a:endParaRPr>
                    </a:p>
                  </a:txBody>
                  <a:tcPr marT="101600" marB="101600" marR="101600" marL="101600">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61950">
                <a:tc>
                  <a:txBody>
                    <a:bodyPr/>
                    <a:lstStyle/>
                    <a:p>
                      <a:pPr indent="0" lvl="0" marL="0" rtl="0" algn="l">
                        <a:spcBef>
                          <a:spcPts val="0"/>
                        </a:spcBef>
                        <a:spcAft>
                          <a:spcPts val="0"/>
                        </a:spcAft>
                        <a:buNone/>
                      </a:pPr>
                      <a:r>
                        <a:rPr lang="en" sz="900">
                          <a:solidFill>
                            <a:srgbClr val="343741"/>
                          </a:solidFill>
                          <a:latin typeface="Inter"/>
                          <a:ea typeface="Inter"/>
                          <a:cs typeface="Inter"/>
                          <a:sym typeface="Inter"/>
                        </a:rPr>
                        <a:t>Security best practices enabled by default</a:t>
                      </a:r>
                      <a:endParaRPr sz="900">
                        <a:solidFill>
                          <a:srgbClr val="343741"/>
                        </a:solidFill>
                        <a:latin typeface="Inter"/>
                        <a:ea typeface="Inter"/>
                        <a:cs typeface="Inter"/>
                        <a:sym typeface="Inter"/>
                      </a:endParaRPr>
                    </a:p>
                  </a:txBody>
                  <a:tcPr marT="101600" marB="101600" marR="101600" marL="101600">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57150" lvl="0" marL="0" marR="28575" rtl="0" algn="ctr">
                        <a:spcBef>
                          <a:spcPts val="0"/>
                        </a:spcBef>
                        <a:spcAft>
                          <a:spcPts val="0"/>
                        </a:spcAft>
                        <a:buNone/>
                      </a:pPr>
                      <a:r>
                        <a:rPr lang="en" sz="900">
                          <a:solidFill>
                            <a:srgbClr val="343741"/>
                          </a:solidFill>
                          <a:latin typeface="Inter"/>
                          <a:ea typeface="Inter"/>
                          <a:cs typeface="Inter"/>
                          <a:sym typeface="Inter"/>
                        </a:rPr>
                        <a:t>✓</a:t>
                      </a:r>
                      <a:endParaRPr sz="900">
                        <a:solidFill>
                          <a:srgbClr val="343741"/>
                        </a:solidFill>
                        <a:latin typeface="Inter"/>
                        <a:ea typeface="Inter"/>
                        <a:cs typeface="Inter"/>
                        <a:sym typeface="Inter"/>
                      </a:endParaRPr>
                    </a:p>
                  </a:txBody>
                  <a:tcPr marT="101600" marB="101600" marR="101600" marL="101600">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285750" marR="304800" rtl="0" algn="ctr">
                        <a:spcBef>
                          <a:spcPts val="0"/>
                        </a:spcBef>
                        <a:spcAft>
                          <a:spcPts val="0"/>
                        </a:spcAft>
                        <a:buNone/>
                      </a:pPr>
                      <a:r>
                        <a:t/>
                      </a:r>
                      <a:endParaRPr sz="900">
                        <a:solidFill>
                          <a:srgbClr val="343741"/>
                        </a:solidFill>
                        <a:latin typeface="Inter"/>
                        <a:ea typeface="Inter"/>
                        <a:cs typeface="Inter"/>
                        <a:sym typeface="Inter"/>
                      </a:endParaRPr>
                    </a:p>
                  </a:txBody>
                  <a:tcPr marT="101600" marB="101600" marR="101600" marL="101600">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61950">
                <a:tc>
                  <a:txBody>
                    <a:bodyPr/>
                    <a:lstStyle/>
                    <a:p>
                      <a:pPr indent="0" lvl="0" marL="0" rtl="0" algn="l">
                        <a:spcBef>
                          <a:spcPts val="0"/>
                        </a:spcBef>
                        <a:spcAft>
                          <a:spcPts val="0"/>
                        </a:spcAft>
                        <a:buNone/>
                      </a:pPr>
                      <a:r>
                        <a:rPr lang="en" sz="900">
                          <a:solidFill>
                            <a:srgbClr val="343741"/>
                          </a:solidFill>
                          <a:latin typeface="Inter"/>
                          <a:ea typeface="Inter"/>
                          <a:cs typeface="Inter"/>
                          <a:sym typeface="Inter"/>
                        </a:rPr>
                        <a:t>Eligible for Azure spend commitment </a:t>
                      </a:r>
                      <a:endParaRPr sz="900">
                        <a:solidFill>
                          <a:srgbClr val="343741"/>
                        </a:solidFill>
                        <a:latin typeface="Inter"/>
                        <a:ea typeface="Inter"/>
                        <a:cs typeface="Inter"/>
                        <a:sym typeface="Inter"/>
                      </a:endParaRPr>
                    </a:p>
                  </a:txBody>
                  <a:tcPr marT="101600" marB="101600" marR="101600" marL="101600">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57150" lvl="0" marL="0" marR="28575" rtl="0" algn="ctr">
                        <a:spcBef>
                          <a:spcPts val="0"/>
                        </a:spcBef>
                        <a:spcAft>
                          <a:spcPts val="0"/>
                        </a:spcAft>
                        <a:buNone/>
                      </a:pPr>
                      <a:r>
                        <a:rPr lang="en" sz="900">
                          <a:solidFill>
                            <a:srgbClr val="343741"/>
                          </a:solidFill>
                          <a:latin typeface="Inter"/>
                          <a:ea typeface="Inter"/>
                          <a:cs typeface="Inter"/>
                          <a:sym typeface="Inter"/>
                        </a:rPr>
                        <a:t>✓</a:t>
                      </a:r>
                      <a:endParaRPr sz="900">
                        <a:solidFill>
                          <a:srgbClr val="343741"/>
                        </a:solidFill>
                        <a:latin typeface="Inter"/>
                        <a:ea typeface="Inter"/>
                        <a:cs typeface="Inter"/>
                        <a:sym typeface="Inter"/>
                      </a:endParaRPr>
                    </a:p>
                  </a:txBody>
                  <a:tcPr marT="101600" marB="101600" marR="101600" marL="101600">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285750" marR="304800" rtl="0" algn="ctr">
                        <a:spcBef>
                          <a:spcPts val="0"/>
                        </a:spcBef>
                        <a:spcAft>
                          <a:spcPts val="0"/>
                        </a:spcAft>
                        <a:buNone/>
                      </a:pPr>
                      <a:r>
                        <a:t/>
                      </a:r>
                      <a:endParaRPr sz="900">
                        <a:solidFill>
                          <a:srgbClr val="343741"/>
                        </a:solidFill>
                        <a:latin typeface="Inter"/>
                        <a:ea typeface="Inter"/>
                        <a:cs typeface="Inter"/>
                        <a:sym typeface="Inter"/>
                      </a:endParaRPr>
                    </a:p>
                  </a:txBody>
                  <a:tcPr marT="101600" marB="101600" marR="101600" marL="101600">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61950">
                <a:tc>
                  <a:txBody>
                    <a:bodyPr/>
                    <a:lstStyle/>
                    <a:p>
                      <a:pPr indent="0" lvl="0" marL="0" rtl="0" algn="l">
                        <a:spcBef>
                          <a:spcPts val="0"/>
                        </a:spcBef>
                        <a:spcAft>
                          <a:spcPts val="0"/>
                        </a:spcAft>
                        <a:buNone/>
                      </a:pPr>
                      <a:r>
                        <a:rPr lang="en" sz="900">
                          <a:solidFill>
                            <a:srgbClr val="343741"/>
                          </a:solidFill>
                          <a:latin typeface="Inter"/>
                          <a:ea typeface="Inter"/>
                          <a:cs typeface="Inter"/>
                          <a:sym typeface="Inter"/>
                        </a:rPr>
                        <a:t>Average number of configuration steps</a:t>
                      </a:r>
                      <a:endParaRPr sz="900">
                        <a:solidFill>
                          <a:srgbClr val="343741"/>
                        </a:solidFill>
                        <a:latin typeface="Inter"/>
                        <a:ea typeface="Inter"/>
                        <a:cs typeface="Inter"/>
                        <a:sym typeface="Inter"/>
                      </a:endParaRPr>
                    </a:p>
                  </a:txBody>
                  <a:tcPr marT="101600" marB="101600" marR="101600" marL="101600">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57150" lvl="0" marL="0" marR="28575" rtl="0" algn="ctr">
                        <a:spcBef>
                          <a:spcPts val="0"/>
                        </a:spcBef>
                        <a:spcAft>
                          <a:spcPts val="0"/>
                        </a:spcAft>
                        <a:buNone/>
                      </a:pPr>
                      <a:r>
                        <a:rPr lang="en" sz="900">
                          <a:solidFill>
                            <a:srgbClr val="343741"/>
                          </a:solidFill>
                          <a:latin typeface="Inter"/>
                          <a:ea typeface="Inter"/>
                          <a:cs typeface="Inter"/>
                          <a:sym typeface="Inter"/>
                        </a:rPr>
                        <a:t>10</a:t>
                      </a:r>
                      <a:endParaRPr sz="900">
                        <a:solidFill>
                          <a:srgbClr val="343741"/>
                        </a:solidFill>
                        <a:latin typeface="Inter"/>
                        <a:ea typeface="Inter"/>
                        <a:cs typeface="Inter"/>
                        <a:sym typeface="Inter"/>
                      </a:endParaRPr>
                    </a:p>
                  </a:txBody>
                  <a:tcPr marT="101600" marB="101600" marR="101600" marL="101600">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285750" marR="304800" rtl="0" algn="ctr">
                        <a:spcBef>
                          <a:spcPts val="0"/>
                        </a:spcBef>
                        <a:spcAft>
                          <a:spcPts val="0"/>
                        </a:spcAft>
                        <a:buNone/>
                      </a:pPr>
                      <a:r>
                        <a:rPr lang="en" sz="900">
                          <a:solidFill>
                            <a:srgbClr val="343741"/>
                          </a:solidFill>
                          <a:latin typeface="Inter"/>
                          <a:ea typeface="Inter"/>
                          <a:cs typeface="Inter"/>
                          <a:sym typeface="Inter"/>
                        </a:rPr>
                        <a:t>100</a:t>
                      </a:r>
                      <a:endParaRPr sz="900">
                        <a:solidFill>
                          <a:srgbClr val="343741"/>
                        </a:solidFill>
                        <a:latin typeface="Inter"/>
                        <a:ea typeface="Inter"/>
                        <a:cs typeface="Inter"/>
                        <a:sym typeface="Inter"/>
                      </a:endParaRPr>
                    </a:p>
                  </a:txBody>
                  <a:tcPr marT="101600" marB="101600" marR="101600" marL="101600">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61950">
                <a:tc>
                  <a:txBody>
                    <a:bodyPr/>
                    <a:lstStyle/>
                    <a:p>
                      <a:pPr indent="0" lvl="0" marL="0" rtl="0" algn="l">
                        <a:spcBef>
                          <a:spcPts val="0"/>
                        </a:spcBef>
                        <a:spcAft>
                          <a:spcPts val="0"/>
                        </a:spcAft>
                        <a:buNone/>
                      </a:pPr>
                      <a:r>
                        <a:rPr lang="en" sz="900">
                          <a:solidFill>
                            <a:srgbClr val="343741"/>
                          </a:solidFill>
                          <a:latin typeface="Inter"/>
                          <a:ea typeface="Inter"/>
                          <a:cs typeface="Inter"/>
                          <a:sym typeface="Inter"/>
                        </a:rPr>
                        <a:t>Minimum requirement for deployments</a:t>
                      </a:r>
                      <a:endParaRPr sz="900">
                        <a:solidFill>
                          <a:srgbClr val="343741"/>
                        </a:solidFill>
                        <a:latin typeface="Inter"/>
                        <a:ea typeface="Inter"/>
                        <a:cs typeface="Inter"/>
                        <a:sym typeface="Inter"/>
                      </a:endParaRPr>
                    </a:p>
                  </a:txBody>
                  <a:tcPr marT="101600" marB="101600" marR="101600" marL="101600">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28575" rtl="0" algn="ctr">
                        <a:spcBef>
                          <a:spcPts val="0"/>
                        </a:spcBef>
                        <a:spcAft>
                          <a:spcPts val="0"/>
                        </a:spcAft>
                        <a:buNone/>
                      </a:pPr>
                      <a:r>
                        <a:rPr lang="en" sz="900">
                          <a:solidFill>
                            <a:srgbClr val="343741"/>
                          </a:solidFill>
                          <a:latin typeface="Inter"/>
                          <a:ea typeface="Inter"/>
                          <a:cs typeface="Inter"/>
                          <a:sym typeface="Inter"/>
                        </a:rPr>
                        <a:t>3 days</a:t>
                      </a:r>
                      <a:endParaRPr sz="900">
                        <a:solidFill>
                          <a:srgbClr val="343741"/>
                        </a:solidFill>
                        <a:latin typeface="Inter"/>
                        <a:ea typeface="Inter"/>
                        <a:cs typeface="Inter"/>
                        <a:sym typeface="Inter"/>
                      </a:endParaRPr>
                    </a:p>
                  </a:txBody>
                  <a:tcPr marT="101600" marB="101600" marR="101600" marL="101600">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285750" marR="304800" rtl="0" algn="ctr">
                        <a:spcBef>
                          <a:spcPts val="0"/>
                        </a:spcBef>
                        <a:spcAft>
                          <a:spcPts val="0"/>
                        </a:spcAft>
                        <a:buNone/>
                      </a:pPr>
                      <a:r>
                        <a:rPr lang="en" sz="900">
                          <a:solidFill>
                            <a:srgbClr val="343741"/>
                          </a:solidFill>
                          <a:latin typeface="Inter"/>
                          <a:ea typeface="Inter"/>
                          <a:cs typeface="Inter"/>
                          <a:sym typeface="Inter"/>
                        </a:rPr>
                        <a:t>3 weeks</a:t>
                      </a:r>
                      <a:endParaRPr sz="900">
                        <a:solidFill>
                          <a:srgbClr val="343741"/>
                        </a:solidFill>
                        <a:latin typeface="Inter"/>
                        <a:ea typeface="Inter"/>
                        <a:cs typeface="Inter"/>
                        <a:sym typeface="Inter"/>
                      </a:endParaRPr>
                    </a:p>
                  </a:txBody>
                  <a:tcPr marT="101600" marB="101600" marR="101600" marL="101600">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bl>
          </a:graphicData>
        </a:graphic>
      </p:graphicFrame>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9" name="Shape 1539"/>
        <p:cNvGrpSpPr/>
        <p:nvPr/>
      </p:nvGrpSpPr>
      <p:grpSpPr>
        <a:xfrm>
          <a:off x="0" y="0"/>
          <a:ext cx="0" cy="0"/>
          <a:chOff x="0" y="0"/>
          <a:chExt cx="0" cy="0"/>
        </a:xfrm>
      </p:grpSpPr>
      <p:pic>
        <p:nvPicPr>
          <p:cNvPr id="1540" name="Google Shape;1540;p224"/>
          <p:cNvPicPr preferRelativeResize="0"/>
          <p:nvPr/>
        </p:nvPicPr>
        <p:blipFill>
          <a:blip r:embed="rId3">
            <a:alphaModFix/>
          </a:blip>
          <a:stretch>
            <a:fillRect/>
          </a:stretch>
        </p:blipFill>
        <p:spPr>
          <a:xfrm>
            <a:off x="3326023" y="2856675"/>
            <a:ext cx="1212950" cy="1031449"/>
          </a:xfrm>
          <a:prstGeom prst="rect">
            <a:avLst/>
          </a:prstGeom>
          <a:noFill/>
          <a:ln>
            <a:noFill/>
          </a:ln>
        </p:spPr>
      </p:pic>
      <p:sp>
        <p:nvSpPr>
          <p:cNvPr id="1541" name="Google Shape;1541;p224"/>
          <p:cNvSpPr txBox="1"/>
          <p:nvPr>
            <p:ph type="title"/>
          </p:nvPr>
        </p:nvSpPr>
        <p:spPr>
          <a:xfrm>
            <a:off x="647700" y="1108007"/>
            <a:ext cx="7848600" cy="2317800"/>
          </a:xfrm>
          <a:prstGeom prst="rect">
            <a:avLst/>
          </a:prstGeom>
        </p:spPr>
        <p:txBody>
          <a:bodyPr anchorCtr="1" anchor="ctr" bIns="45700" lIns="0" spcFirstLastPara="1" rIns="0" wrap="square" tIns="45700">
            <a:noAutofit/>
          </a:bodyPr>
          <a:lstStyle/>
          <a:p>
            <a:pPr indent="0" lvl="0" marL="0" rtl="0" algn="ctr">
              <a:spcBef>
                <a:spcPts val="0"/>
              </a:spcBef>
              <a:spcAft>
                <a:spcPts val="0"/>
              </a:spcAft>
              <a:buNone/>
            </a:pPr>
            <a:r>
              <a:rPr lang="en" sz="2600">
                <a:latin typeface="Inter"/>
                <a:ea typeface="Inter"/>
                <a:cs typeface="Inter"/>
                <a:sym typeface="Inter"/>
              </a:rPr>
              <a:t>Getting started on Azure</a:t>
            </a:r>
            <a:endParaRPr sz="2600">
              <a:latin typeface="Inter"/>
              <a:ea typeface="Inter"/>
              <a:cs typeface="Inter"/>
              <a:sym typeface="Inter"/>
            </a:endParaRPr>
          </a:p>
        </p:txBody>
      </p:sp>
      <p:pic>
        <p:nvPicPr>
          <p:cNvPr id="1542" name="Google Shape;1542;p224"/>
          <p:cNvPicPr preferRelativeResize="0"/>
          <p:nvPr/>
        </p:nvPicPr>
        <p:blipFill rotWithShape="1">
          <a:blip r:embed="rId4">
            <a:alphaModFix/>
          </a:blip>
          <a:srcRect b="41156" l="0" r="82046" t="40132"/>
          <a:stretch/>
        </p:blipFill>
        <p:spPr>
          <a:xfrm>
            <a:off x="4685725" y="2707301"/>
            <a:ext cx="1182751" cy="123262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6" name="Shape 1546"/>
        <p:cNvGrpSpPr/>
        <p:nvPr/>
      </p:nvGrpSpPr>
      <p:grpSpPr>
        <a:xfrm>
          <a:off x="0" y="0"/>
          <a:ext cx="0" cy="0"/>
          <a:chOff x="0" y="0"/>
          <a:chExt cx="0" cy="0"/>
        </a:xfrm>
      </p:grpSpPr>
      <p:sp>
        <p:nvSpPr>
          <p:cNvPr id="1547" name="Google Shape;1547;p225"/>
          <p:cNvSpPr txBox="1"/>
          <p:nvPr>
            <p:ph type="title"/>
          </p:nvPr>
        </p:nvSpPr>
        <p:spPr>
          <a:xfrm>
            <a:off x="566923" y="1770750"/>
            <a:ext cx="2442300" cy="1720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Why leading organizations choose Elastic</a:t>
            </a:r>
            <a:endParaRPr/>
          </a:p>
        </p:txBody>
      </p:sp>
      <p:sp>
        <p:nvSpPr>
          <p:cNvPr id="1548" name="Google Shape;1548;p225"/>
          <p:cNvSpPr txBox="1"/>
          <p:nvPr>
            <p:ph idx="4294967295" type="subTitle"/>
          </p:nvPr>
        </p:nvSpPr>
        <p:spPr>
          <a:xfrm>
            <a:off x="5445750" y="834663"/>
            <a:ext cx="2727900" cy="7881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1200"/>
              <a:t>Results</a:t>
            </a:r>
            <a:r>
              <a:rPr b="1" lang="en" sz="1200"/>
              <a:t> oriented</a:t>
            </a:r>
            <a:endParaRPr b="1" sz="1200"/>
          </a:p>
          <a:p>
            <a:pPr indent="0" lvl="0" marL="0" rtl="0" algn="l">
              <a:lnSpc>
                <a:spcPct val="100000"/>
              </a:lnSpc>
              <a:spcBef>
                <a:spcPts val="600"/>
              </a:spcBef>
              <a:spcAft>
                <a:spcPts val="600"/>
              </a:spcAft>
              <a:buNone/>
            </a:pPr>
            <a:r>
              <a:rPr lang="en" sz="1200"/>
              <a:t>Out of the box or tailor made, </a:t>
            </a:r>
            <a:br>
              <a:rPr lang="en" sz="1200"/>
            </a:br>
            <a:r>
              <a:rPr lang="en" sz="1200"/>
              <a:t>we help you drive the right results.</a:t>
            </a:r>
            <a:br>
              <a:rPr lang="en" sz="1200"/>
            </a:br>
            <a:endParaRPr sz="1200">
              <a:solidFill>
                <a:schemeClr val="dk1"/>
              </a:solidFill>
            </a:endParaRPr>
          </a:p>
        </p:txBody>
      </p:sp>
      <p:sp>
        <p:nvSpPr>
          <p:cNvPr id="1549" name="Google Shape;1549;p225"/>
          <p:cNvSpPr txBox="1"/>
          <p:nvPr>
            <p:ph idx="4294967295" type="subTitle"/>
          </p:nvPr>
        </p:nvSpPr>
        <p:spPr>
          <a:xfrm>
            <a:off x="5445750" y="1970075"/>
            <a:ext cx="2590500" cy="7881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1200"/>
              <a:t>Scale at your speed</a:t>
            </a:r>
            <a:endParaRPr sz="1200"/>
          </a:p>
          <a:p>
            <a:pPr indent="0" lvl="0" marL="0" rtl="0" algn="l">
              <a:lnSpc>
                <a:spcPct val="100000"/>
              </a:lnSpc>
              <a:spcBef>
                <a:spcPts val="600"/>
              </a:spcBef>
              <a:spcAft>
                <a:spcPts val="600"/>
              </a:spcAft>
              <a:buNone/>
            </a:pPr>
            <a:r>
              <a:rPr lang="en" sz="1200"/>
              <a:t>Building for new use cases? </a:t>
            </a:r>
            <a:br>
              <a:rPr lang="en" sz="1200"/>
            </a:br>
            <a:r>
              <a:rPr lang="en" sz="1200"/>
              <a:t>Migrating to the cloud? </a:t>
            </a:r>
            <a:br>
              <a:rPr lang="en" sz="1200"/>
            </a:br>
            <a:r>
              <a:rPr lang="en" sz="1200"/>
              <a:t>Scaling with Elastic is easy.</a:t>
            </a:r>
            <a:endParaRPr sz="1200">
              <a:solidFill>
                <a:schemeClr val="dk1"/>
              </a:solidFill>
            </a:endParaRPr>
          </a:p>
        </p:txBody>
      </p:sp>
      <p:sp>
        <p:nvSpPr>
          <p:cNvPr id="1550" name="Google Shape;1550;p225"/>
          <p:cNvSpPr txBox="1"/>
          <p:nvPr>
            <p:ph idx="4294967295" type="subTitle"/>
          </p:nvPr>
        </p:nvSpPr>
        <p:spPr>
          <a:xfrm>
            <a:off x="5445750" y="3268800"/>
            <a:ext cx="3027000" cy="7881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1200"/>
              <a:t>Our community is your advantage</a:t>
            </a:r>
            <a:endParaRPr b="1" sz="1200"/>
          </a:p>
          <a:p>
            <a:pPr indent="0" lvl="0" marL="0" rtl="0" algn="l">
              <a:lnSpc>
                <a:spcPct val="100000"/>
              </a:lnSpc>
              <a:spcBef>
                <a:spcPts val="600"/>
              </a:spcBef>
              <a:spcAft>
                <a:spcPts val="600"/>
              </a:spcAft>
              <a:buNone/>
            </a:pPr>
            <a:r>
              <a:rPr lang="en" sz="1200"/>
              <a:t>App developers, security leaders, </a:t>
            </a:r>
            <a:br>
              <a:rPr lang="en" sz="1200"/>
            </a:br>
            <a:r>
              <a:rPr lang="en" sz="1200"/>
              <a:t>data scientists, business executives — </a:t>
            </a:r>
            <a:br>
              <a:rPr lang="en" sz="1200"/>
            </a:br>
            <a:r>
              <a:rPr lang="en" sz="1200"/>
              <a:t>we foster an ecosystem of creators.</a:t>
            </a:r>
            <a:endParaRPr sz="1200">
              <a:solidFill>
                <a:schemeClr val="dk1"/>
              </a:solidFill>
            </a:endParaRPr>
          </a:p>
        </p:txBody>
      </p:sp>
      <p:pic>
        <p:nvPicPr>
          <p:cNvPr id="1551" name="Google Shape;1551;p225"/>
          <p:cNvPicPr preferRelativeResize="0"/>
          <p:nvPr/>
        </p:nvPicPr>
        <p:blipFill>
          <a:blip r:embed="rId3">
            <a:alphaModFix/>
          </a:blip>
          <a:stretch>
            <a:fillRect/>
          </a:stretch>
        </p:blipFill>
        <p:spPr>
          <a:xfrm>
            <a:off x="4408275" y="3316790"/>
            <a:ext cx="869225" cy="869236"/>
          </a:xfrm>
          <a:prstGeom prst="rect">
            <a:avLst/>
          </a:prstGeom>
          <a:noFill/>
          <a:ln>
            <a:noFill/>
          </a:ln>
        </p:spPr>
      </p:pic>
      <p:pic>
        <p:nvPicPr>
          <p:cNvPr id="1552" name="Google Shape;1552;p225"/>
          <p:cNvPicPr preferRelativeResize="0"/>
          <p:nvPr/>
        </p:nvPicPr>
        <p:blipFill>
          <a:blip r:embed="rId4">
            <a:alphaModFix/>
          </a:blip>
          <a:stretch>
            <a:fillRect/>
          </a:stretch>
        </p:blipFill>
        <p:spPr>
          <a:xfrm>
            <a:off x="4386567" y="794098"/>
            <a:ext cx="876165" cy="869236"/>
          </a:xfrm>
          <a:prstGeom prst="rect">
            <a:avLst/>
          </a:prstGeom>
          <a:noFill/>
          <a:ln>
            <a:noFill/>
          </a:ln>
        </p:spPr>
      </p:pic>
      <p:pic>
        <p:nvPicPr>
          <p:cNvPr id="1553" name="Google Shape;1553;p225"/>
          <p:cNvPicPr preferRelativeResize="0"/>
          <p:nvPr/>
        </p:nvPicPr>
        <p:blipFill>
          <a:blip r:embed="rId5">
            <a:alphaModFix/>
          </a:blip>
          <a:stretch>
            <a:fillRect/>
          </a:stretch>
        </p:blipFill>
        <p:spPr>
          <a:xfrm>
            <a:off x="4386575" y="2055444"/>
            <a:ext cx="912599" cy="869236"/>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7" name="Shape 1557"/>
        <p:cNvGrpSpPr/>
        <p:nvPr/>
      </p:nvGrpSpPr>
      <p:grpSpPr>
        <a:xfrm>
          <a:off x="0" y="0"/>
          <a:ext cx="0" cy="0"/>
          <a:chOff x="0" y="0"/>
          <a:chExt cx="0" cy="0"/>
        </a:xfrm>
      </p:grpSpPr>
      <p:sp>
        <p:nvSpPr>
          <p:cNvPr id="1558" name="Google Shape;1558;p226"/>
          <p:cNvSpPr txBox="1"/>
          <p:nvPr/>
        </p:nvSpPr>
        <p:spPr>
          <a:xfrm>
            <a:off x="1329050" y="2147275"/>
            <a:ext cx="5753100" cy="761700"/>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FFFFFF"/>
              </a:buClr>
              <a:buSzPts val="3600"/>
              <a:buFont typeface="Arial"/>
              <a:buNone/>
            </a:pPr>
            <a:r>
              <a:rPr b="1" lang="en" sz="2800">
                <a:solidFill>
                  <a:schemeClr val="dk2"/>
                </a:solidFill>
                <a:latin typeface="Open Sans"/>
                <a:ea typeface="Open Sans"/>
                <a:cs typeface="Open Sans"/>
                <a:sym typeface="Open Sans"/>
              </a:rPr>
              <a:t>Thank you</a:t>
            </a:r>
            <a:br>
              <a:rPr b="1" lang="en" sz="2800">
                <a:solidFill>
                  <a:schemeClr val="dk2"/>
                </a:solidFill>
                <a:latin typeface="Open Sans"/>
                <a:ea typeface="Open Sans"/>
                <a:cs typeface="Open Sans"/>
                <a:sym typeface="Open Sans"/>
              </a:rPr>
            </a:br>
            <a:endParaRPr b="1" sz="2800">
              <a:solidFill>
                <a:schemeClr val="dk2"/>
              </a:solidFill>
              <a:latin typeface="Open Sans"/>
              <a:ea typeface="Open Sans"/>
              <a:cs typeface="Open Sans"/>
              <a:sym typeface="Open Sans"/>
            </a:endParaRPr>
          </a:p>
          <a:p>
            <a:pPr indent="0" lvl="0" marL="0" marR="0" rtl="0" algn="l">
              <a:lnSpc>
                <a:spcPct val="100000"/>
              </a:lnSpc>
              <a:spcBef>
                <a:spcPts val="0"/>
              </a:spcBef>
              <a:spcAft>
                <a:spcPts val="0"/>
              </a:spcAft>
              <a:buClr>
                <a:srgbClr val="FFFFFF"/>
              </a:buClr>
              <a:buSzPts val="3600"/>
              <a:buFont typeface="Arial"/>
              <a:buNone/>
            </a:pPr>
            <a:r>
              <a:rPr lang="en" sz="1500">
                <a:solidFill>
                  <a:schemeClr val="dk2"/>
                </a:solidFill>
                <a:latin typeface="Open Sans"/>
                <a:ea typeface="Open Sans"/>
                <a:cs typeface="Open Sans"/>
                <a:sym typeface="Open Sans"/>
              </a:rPr>
              <a:t>Ashish Tiwari | @_ashish_tiwari</a:t>
            </a:r>
            <a:endParaRPr sz="300">
              <a:solidFill>
                <a:schemeClr val="dk2"/>
              </a:solidFill>
              <a:latin typeface="Open Sans"/>
              <a:ea typeface="Open Sans"/>
              <a:cs typeface="Open Sans"/>
              <a:sym typeface="Open Sans"/>
            </a:endParaRPr>
          </a:p>
        </p:txBody>
      </p:sp>
      <p:pic>
        <p:nvPicPr>
          <p:cNvPr id="1559" name="Google Shape;1559;p226"/>
          <p:cNvPicPr preferRelativeResize="0"/>
          <p:nvPr/>
        </p:nvPicPr>
        <p:blipFill>
          <a:blip r:embed="rId3">
            <a:alphaModFix/>
          </a:blip>
          <a:stretch>
            <a:fillRect/>
          </a:stretch>
        </p:blipFill>
        <p:spPr>
          <a:xfrm>
            <a:off x="2905450" y="544525"/>
            <a:ext cx="2135925" cy="2135925"/>
          </a:xfrm>
          <a:prstGeom prst="rect">
            <a:avLst/>
          </a:prstGeom>
          <a:noFill/>
          <a:ln>
            <a:noFill/>
          </a:ln>
        </p:spPr>
      </p:pic>
      <p:pic>
        <p:nvPicPr>
          <p:cNvPr id="1560" name="Google Shape;1560;p226"/>
          <p:cNvPicPr preferRelativeResize="0"/>
          <p:nvPr/>
        </p:nvPicPr>
        <p:blipFill>
          <a:blip r:embed="rId4">
            <a:alphaModFix/>
          </a:blip>
          <a:stretch>
            <a:fillRect/>
          </a:stretch>
        </p:blipFill>
        <p:spPr>
          <a:xfrm>
            <a:off x="152400" y="4229400"/>
            <a:ext cx="917259" cy="7617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3" name="Shape 1033"/>
        <p:cNvGrpSpPr/>
        <p:nvPr/>
      </p:nvGrpSpPr>
      <p:grpSpPr>
        <a:xfrm>
          <a:off x="0" y="0"/>
          <a:ext cx="0" cy="0"/>
          <a:chOff x="0" y="0"/>
          <a:chExt cx="0" cy="0"/>
        </a:xfrm>
      </p:grpSpPr>
      <p:pic>
        <p:nvPicPr>
          <p:cNvPr id="1034" name="Google Shape;1034;p195"/>
          <p:cNvPicPr preferRelativeResize="0"/>
          <p:nvPr/>
        </p:nvPicPr>
        <p:blipFill rotWithShape="1">
          <a:blip r:embed="rId3">
            <a:alphaModFix/>
          </a:blip>
          <a:srcRect b="0" l="0" r="2884" t="7270"/>
          <a:stretch/>
        </p:blipFill>
        <p:spPr>
          <a:xfrm>
            <a:off x="0" y="352550"/>
            <a:ext cx="8920177" cy="4790949"/>
          </a:xfrm>
          <a:prstGeom prst="rect">
            <a:avLst/>
          </a:prstGeom>
          <a:noFill/>
          <a:ln>
            <a:noFill/>
          </a:ln>
        </p:spPr>
      </p:pic>
      <p:sp>
        <p:nvSpPr>
          <p:cNvPr id="1035" name="Google Shape;1035;p195"/>
          <p:cNvSpPr/>
          <p:nvPr/>
        </p:nvSpPr>
        <p:spPr>
          <a:xfrm>
            <a:off x="192575" y="1404125"/>
            <a:ext cx="6704700" cy="3188700"/>
          </a:xfrm>
          <a:prstGeom prst="rect">
            <a:avLst/>
          </a:prstGeom>
          <a:solidFill>
            <a:srgbClr val="FFFFFF"/>
          </a:solidFill>
          <a:ln>
            <a:noFill/>
          </a:ln>
          <a:effectLst>
            <a:outerShdw blurRad="628650" rotWithShape="0" algn="bl" dir="4680000" dist="180975">
              <a:srgbClr val="000000">
                <a:alpha val="9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195"/>
          <p:cNvSpPr txBox="1"/>
          <p:nvPr>
            <p:ph idx="4294967295" type="title"/>
          </p:nvPr>
        </p:nvSpPr>
        <p:spPr>
          <a:xfrm>
            <a:off x="571500" y="352554"/>
            <a:ext cx="7236900" cy="81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Elastic at a glance</a:t>
            </a:r>
            <a:endParaRPr/>
          </a:p>
          <a:p>
            <a:pPr indent="0" lvl="0" marL="0" rtl="0" algn="l">
              <a:spcBef>
                <a:spcPts val="400"/>
              </a:spcBef>
              <a:spcAft>
                <a:spcPts val="400"/>
              </a:spcAft>
              <a:buNone/>
            </a:pPr>
            <a:r>
              <a:rPr b="1" lang="en" sz="1800">
                <a:solidFill>
                  <a:schemeClr val="accent1"/>
                </a:solidFill>
                <a:latin typeface="Inter"/>
                <a:ea typeface="Inter"/>
                <a:cs typeface="Inter"/>
                <a:sym typeface="Inter"/>
              </a:rPr>
              <a:t>NYSE: ESTC</a:t>
            </a:r>
            <a:endParaRPr b="1" sz="1800">
              <a:solidFill>
                <a:schemeClr val="accent1"/>
              </a:solidFill>
              <a:latin typeface="Inter"/>
              <a:ea typeface="Inter"/>
              <a:cs typeface="Inter"/>
              <a:sym typeface="Inter"/>
            </a:endParaRPr>
          </a:p>
        </p:txBody>
      </p:sp>
      <p:sp>
        <p:nvSpPr>
          <p:cNvPr id="1037" name="Google Shape;1037;p195"/>
          <p:cNvSpPr/>
          <p:nvPr/>
        </p:nvSpPr>
        <p:spPr>
          <a:xfrm>
            <a:off x="701320" y="1647175"/>
            <a:ext cx="1858800" cy="738000"/>
          </a:xfrm>
          <a:prstGeom prst="roundRect">
            <a:avLst>
              <a:gd fmla="val 8339" name="adj"/>
            </a:avLst>
          </a:prstGeom>
          <a:noFill/>
          <a:ln>
            <a:noFill/>
          </a:ln>
        </p:spPr>
        <p:txBody>
          <a:bodyPr anchorCtr="0" anchor="ctr" bIns="91425" lIns="640075" spcFirstLastPara="1" rIns="91425" wrap="square" tIns="91425">
            <a:noAutofit/>
          </a:bodyPr>
          <a:lstStyle/>
          <a:p>
            <a:pPr indent="0" lvl="0" marL="0" rtl="0" algn="l">
              <a:spcBef>
                <a:spcPts val="0"/>
              </a:spcBef>
              <a:spcAft>
                <a:spcPts val="0"/>
              </a:spcAft>
              <a:buNone/>
            </a:pPr>
            <a:r>
              <a:rPr b="1" lang="en" sz="1200">
                <a:latin typeface="Inter"/>
                <a:ea typeface="Inter"/>
                <a:cs typeface="Inter"/>
                <a:sym typeface="Inter"/>
              </a:rPr>
              <a:t>Founded </a:t>
            </a:r>
            <a:br>
              <a:rPr b="1" lang="en" sz="1200">
                <a:latin typeface="Inter"/>
                <a:ea typeface="Inter"/>
                <a:cs typeface="Inter"/>
                <a:sym typeface="Inter"/>
              </a:rPr>
            </a:br>
            <a:r>
              <a:rPr b="1" lang="en" sz="1200">
                <a:latin typeface="Inter"/>
                <a:ea typeface="Inter"/>
                <a:cs typeface="Inter"/>
                <a:sym typeface="Inter"/>
              </a:rPr>
              <a:t>in 2012</a:t>
            </a:r>
            <a:endParaRPr b="1" sz="1200">
              <a:latin typeface="Inter"/>
              <a:ea typeface="Inter"/>
              <a:cs typeface="Inter"/>
              <a:sym typeface="Inter"/>
            </a:endParaRPr>
          </a:p>
        </p:txBody>
      </p:sp>
      <p:sp>
        <p:nvSpPr>
          <p:cNvPr id="1038" name="Google Shape;1038;p195"/>
          <p:cNvSpPr/>
          <p:nvPr/>
        </p:nvSpPr>
        <p:spPr>
          <a:xfrm>
            <a:off x="701320" y="2485388"/>
            <a:ext cx="1858800" cy="738000"/>
          </a:xfrm>
          <a:prstGeom prst="roundRect">
            <a:avLst>
              <a:gd fmla="val 8339" name="adj"/>
            </a:avLst>
          </a:prstGeom>
          <a:noFill/>
          <a:ln>
            <a:noFill/>
          </a:ln>
        </p:spPr>
        <p:txBody>
          <a:bodyPr anchorCtr="0" anchor="ctr" bIns="91425" lIns="640075" spcFirstLastPara="1" rIns="91425" wrap="square" tIns="91425">
            <a:noAutofit/>
          </a:bodyPr>
          <a:lstStyle/>
          <a:p>
            <a:pPr indent="0" lvl="0" marL="0" rtl="0" algn="l">
              <a:spcBef>
                <a:spcPts val="0"/>
              </a:spcBef>
              <a:spcAft>
                <a:spcPts val="0"/>
              </a:spcAft>
              <a:buNone/>
            </a:pPr>
            <a:r>
              <a:rPr b="1" lang="en" sz="1600">
                <a:latin typeface="Inter"/>
                <a:ea typeface="Inter"/>
                <a:cs typeface="Inter"/>
                <a:sym typeface="Inter"/>
              </a:rPr>
              <a:t>2600+</a:t>
            </a:r>
            <a:endParaRPr b="1" sz="1600">
              <a:latin typeface="Inter"/>
              <a:ea typeface="Inter"/>
              <a:cs typeface="Inter"/>
              <a:sym typeface="Inter"/>
            </a:endParaRPr>
          </a:p>
          <a:p>
            <a:pPr indent="0" lvl="0" marL="0" rtl="0" algn="l">
              <a:spcBef>
                <a:spcPts val="0"/>
              </a:spcBef>
              <a:spcAft>
                <a:spcPts val="0"/>
              </a:spcAft>
              <a:buNone/>
            </a:pPr>
            <a:r>
              <a:rPr lang="en" sz="1200">
                <a:latin typeface="Inter"/>
                <a:ea typeface="Inter"/>
                <a:cs typeface="Inter"/>
                <a:sym typeface="Inter"/>
              </a:rPr>
              <a:t>employees</a:t>
            </a:r>
            <a:endParaRPr sz="1200">
              <a:latin typeface="Inter"/>
              <a:ea typeface="Inter"/>
              <a:cs typeface="Inter"/>
              <a:sym typeface="Inter"/>
            </a:endParaRPr>
          </a:p>
        </p:txBody>
      </p:sp>
      <p:sp>
        <p:nvSpPr>
          <p:cNvPr id="1039" name="Google Shape;1039;p195"/>
          <p:cNvSpPr/>
          <p:nvPr/>
        </p:nvSpPr>
        <p:spPr>
          <a:xfrm>
            <a:off x="701320" y="3323600"/>
            <a:ext cx="2001300" cy="738000"/>
          </a:xfrm>
          <a:prstGeom prst="roundRect">
            <a:avLst>
              <a:gd fmla="val 8339" name="adj"/>
            </a:avLst>
          </a:prstGeom>
          <a:noFill/>
          <a:ln>
            <a:noFill/>
          </a:ln>
        </p:spPr>
        <p:txBody>
          <a:bodyPr anchorCtr="0" anchor="ctr" bIns="91425" lIns="640075" spcFirstLastPara="1" rIns="91425" wrap="square" tIns="91425">
            <a:noAutofit/>
          </a:bodyPr>
          <a:lstStyle/>
          <a:p>
            <a:pPr indent="0" lvl="0" marL="0" rtl="0" algn="l">
              <a:spcBef>
                <a:spcPts val="0"/>
              </a:spcBef>
              <a:spcAft>
                <a:spcPts val="0"/>
              </a:spcAft>
              <a:buNone/>
            </a:pPr>
            <a:r>
              <a:rPr b="1" lang="en" sz="1600">
                <a:latin typeface="Inter"/>
                <a:ea typeface="Inter"/>
                <a:cs typeface="Inter"/>
                <a:sym typeface="Inter"/>
              </a:rPr>
              <a:t>40+</a:t>
            </a:r>
            <a:endParaRPr b="1" sz="1600">
              <a:latin typeface="Inter"/>
              <a:ea typeface="Inter"/>
              <a:cs typeface="Inter"/>
              <a:sym typeface="Inter"/>
            </a:endParaRPr>
          </a:p>
          <a:p>
            <a:pPr indent="0" lvl="0" marL="0" rtl="0" algn="l">
              <a:spcBef>
                <a:spcPts val="0"/>
              </a:spcBef>
              <a:spcAft>
                <a:spcPts val="0"/>
              </a:spcAft>
              <a:buNone/>
            </a:pPr>
            <a:r>
              <a:rPr lang="en" sz="1200">
                <a:latin typeface="Inter"/>
                <a:ea typeface="Inter"/>
                <a:cs typeface="Inter"/>
                <a:sym typeface="Inter"/>
              </a:rPr>
              <a:t>countries with employees</a:t>
            </a:r>
            <a:endParaRPr sz="1200">
              <a:latin typeface="Inter"/>
              <a:ea typeface="Inter"/>
              <a:cs typeface="Inter"/>
              <a:sym typeface="Inter"/>
            </a:endParaRPr>
          </a:p>
        </p:txBody>
      </p:sp>
      <p:grpSp>
        <p:nvGrpSpPr>
          <p:cNvPr id="1040" name="Google Shape;1040;p195"/>
          <p:cNvGrpSpPr/>
          <p:nvPr/>
        </p:nvGrpSpPr>
        <p:grpSpPr>
          <a:xfrm>
            <a:off x="627243" y="1796278"/>
            <a:ext cx="558162" cy="558162"/>
            <a:chOff x="632086" y="1569749"/>
            <a:chExt cx="548400" cy="548400"/>
          </a:xfrm>
        </p:grpSpPr>
        <p:sp>
          <p:nvSpPr>
            <p:cNvPr id="1041" name="Google Shape;1041;p195"/>
            <p:cNvSpPr/>
            <p:nvPr/>
          </p:nvSpPr>
          <p:spPr>
            <a:xfrm>
              <a:off x="632086" y="1569749"/>
              <a:ext cx="548400" cy="548400"/>
            </a:xfrm>
            <a:prstGeom prst="ellipse">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42" name="Google Shape;1042;p195"/>
            <p:cNvPicPr preferRelativeResize="0"/>
            <p:nvPr/>
          </p:nvPicPr>
          <p:blipFill rotWithShape="1">
            <a:blip r:embed="rId4">
              <a:alphaModFix/>
            </a:blip>
            <a:srcRect b="29" l="0" r="65126" t="29"/>
            <a:stretch/>
          </p:blipFill>
          <p:spPr>
            <a:xfrm>
              <a:off x="753736" y="1693550"/>
              <a:ext cx="305003" cy="300700"/>
            </a:xfrm>
            <a:prstGeom prst="rect">
              <a:avLst/>
            </a:prstGeom>
            <a:noFill/>
            <a:ln>
              <a:noFill/>
            </a:ln>
          </p:spPr>
        </p:pic>
      </p:grpSp>
      <p:grpSp>
        <p:nvGrpSpPr>
          <p:cNvPr id="1043" name="Google Shape;1043;p195"/>
          <p:cNvGrpSpPr/>
          <p:nvPr/>
        </p:nvGrpSpPr>
        <p:grpSpPr>
          <a:xfrm>
            <a:off x="627233" y="2618848"/>
            <a:ext cx="558000" cy="558000"/>
            <a:chOff x="627233" y="2339998"/>
            <a:chExt cx="558000" cy="558000"/>
          </a:xfrm>
        </p:grpSpPr>
        <p:sp>
          <p:nvSpPr>
            <p:cNvPr id="1044" name="Google Shape;1044;p195"/>
            <p:cNvSpPr/>
            <p:nvPr/>
          </p:nvSpPr>
          <p:spPr>
            <a:xfrm>
              <a:off x="627233" y="2339998"/>
              <a:ext cx="558000" cy="558000"/>
            </a:xfrm>
            <a:prstGeom prst="ellipse">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Google Shape;568;p33" id="1045" name="Google Shape;1045;p195"/>
            <p:cNvPicPr preferRelativeResize="0"/>
            <p:nvPr/>
          </p:nvPicPr>
          <p:blipFill rotWithShape="1">
            <a:blip r:embed="rId5">
              <a:alphaModFix/>
            </a:blip>
            <a:srcRect b="0" l="0" r="0" t="0"/>
            <a:stretch/>
          </p:blipFill>
          <p:spPr>
            <a:xfrm>
              <a:off x="725575" y="2438306"/>
              <a:ext cx="361343" cy="361351"/>
            </a:xfrm>
            <a:prstGeom prst="rect">
              <a:avLst/>
            </a:prstGeom>
            <a:noFill/>
            <a:ln>
              <a:noFill/>
            </a:ln>
          </p:spPr>
        </p:pic>
      </p:grpSp>
      <p:grpSp>
        <p:nvGrpSpPr>
          <p:cNvPr id="1046" name="Google Shape;1046;p195"/>
          <p:cNvGrpSpPr/>
          <p:nvPr/>
        </p:nvGrpSpPr>
        <p:grpSpPr>
          <a:xfrm>
            <a:off x="627245" y="3457048"/>
            <a:ext cx="558000" cy="558000"/>
            <a:chOff x="627245" y="3178198"/>
            <a:chExt cx="558000" cy="558000"/>
          </a:xfrm>
        </p:grpSpPr>
        <p:sp>
          <p:nvSpPr>
            <p:cNvPr id="1047" name="Google Shape;1047;p195"/>
            <p:cNvSpPr/>
            <p:nvPr/>
          </p:nvSpPr>
          <p:spPr>
            <a:xfrm>
              <a:off x="627245" y="3178198"/>
              <a:ext cx="558000" cy="558000"/>
            </a:xfrm>
            <a:prstGeom prst="ellipse">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Google Shape;554;p33" id="1048" name="Google Shape;1048;p195"/>
            <p:cNvPicPr preferRelativeResize="0"/>
            <p:nvPr/>
          </p:nvPicPr>
          <p:blipFill rotWithShape="1">
            <a:blip r:embed="rId6">
              <a:alphaModFix/>
            </a:blip>
            <a:srcRect b="0" l="0" r="0" t="0"/>
            <a:stretch/>
          </p:blipFill>
          <p:spPr>
            <a:xfrm>
              <a:off x="725575" y="3276524"/>
              <a:ext cx="361350" cy="361370"/>
            </a:xfrm>
            <a:prstGeom prst="rect">
              <a:avLst/>
            </a:prstGeom>
            <a:noFill/>
            <a:ln>
              <a:noFill/>
            </a:ln>
          </p:spPr>
        </p:pic>
      </p:grpSp>
      <p:cxnSp>
        <p:nvCxnSpPr>
          <p:cNvPr id="1049" name="Google Shape;1049;p195"/>
          <p:cNvCxnSpPr/>
          <p:nvPr/>
        </p:nvCxnSpPr>
        <p:spPr>
          <a:xfrm>
            <a:off x="2754350" y="1829850"/>
            <a:ext cx="0" cy="2224200"/>
          </a:xfrm>
          <a:prstGeom prst="straightConnector1">
            <a:avLst/>
          </a:prstGeom>
          <a:noFill/>
          <a:ln cap="flat" cmpd="sng" w="19050">
            <a:solidFill>
              <a:srgbClr val="EFEFEF"/>
            </a:solidFill>
            <a:prstDash val="solid"/>
            <a:round/>
            <a:headEnd len="med" w="med" type="none"/>
            <a:tailEnd len="med" w="med" type="none"/>
          </a:ln>
        </p:spPr>
      </p:cxnSp>
      <p:grpSp>
        <p:nvGrpSpPr>
          <p:cNvPr id="1050" name="Google Shape;1050;p195"/>
          <p:cNvGrpSpPr/>
          <p:nvPr/>
        </p:nvGrpSpPr>
        <p:grpSpPr>
          <a:xfrm>
            <a:off x="3402011" y="2135150"/>
            <a:ext cx="558054" cy="481109"/>
            <a:chOff x="3226376" y="1829829"/>
            <a:chExt cx="730916" cy="630136"/>
          </a:xfrm>
        </p:grpSpPr>
        <p:sp>
          <p:nvSpPr>
            <p:cNvPr id="1051" name="Google Shape;1051;p195"/>
            <p:cNvSpPr/>
            <p:nvPr/>
          </p:nvSpPr>
          <p:spPr>
            <a:xfrm>
              <a:off x="3226376" y="2146007"/>
              <a:ext cx="175200" cy="313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195"/>
            <p:cNvSpPr/>
            <p:nvPr/>
          </p:nvSpPr>
          <p:spPr>
            <a:xfrm>
              <a:off x="3504238" y="1994066"/>
              <a:ext cx="175200" cy="465900"/>
            </a:xfrm>
            <a:prstGeom prst="rect">
              <a:avLst/>
            </a:prstGeom>
            <a:solidFill>
              <a:srgbClr val="7DE2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195"/>
            <p:cNvSpPr/>
            <p:nvPr/>
          </p:nvSpPr>
          <p:spPr>
            <a:xfrm>
              <a:off x="3782092" y="1829829"/>
              <a:ext cx="175200" cy="629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54" name="Google Shape;1054;p195"/>
          <p:cNvSpPr txBox="1"/>
          <p:nvPr/>
        </p:nvSpPr>
        <p:spPr>
          <a:xfrm>
            <a:off x="4287350" y="2081372"/>
            <a:ext cx="1413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latin typeface="Inter"/>
                <a:ea typeface="Inter"/>
                <a:cs typeface="Inter"/>
                <a:sym typeface="Inter"/>
              </a:rPr>
              <a:t>17,900+</a:t>
            </a:r>
            <a:endParaRPr b="1" sz="1600">
              <a:latin typeface="Inter"/>
              <a:ea typeface="Inter"/>
              <a:cs typeface="Inter"/>
              <a:sym typeface="Inter"/>
            </a:endParaRPr>
          </a:p>
          <a:p>
            <a:pPr indent="0" lvl="0" marL="0" rtl="0" algn="l">
              <a:spcBef>
                <a:spcPts val="0"/>
              </a:spcBef>
              <a:spcAft>
                <a:spcPts val="0"/>
              </a:spcAft>
              <a:buNone/>
            </a:pPr>
            <a:r>
              <a:rPr lang="en" sz="1200">
                <a:latin typeface="Inter"/>
                <a:ea typeface="Inter"/>
                <a:cs typeface="Inter"/>
                <a:sym typeface="Inter"/>
              </a:rPr>
              <a:t>subscriptions</a:t>
            </a:r>
            <a:endParaRPr b="1" sz="1600">
              <a:latin typeface="Inter"/>
              <a:ea typeface="Inter"/>
              <a:cs typeface="Inter"/>
              <a:sym typeface="Inter"/>
            </a:endParaRPr>
          </a:p>
        </p:txBody>
      </p:sp>
      <p:pic>
        <p:nvPicPr>
          <p:cNvPr id="1055" name="Google Shape;1055;p195" title="Points scored"/>
          <p:cNvPicPr preferRelativeResize="0"/>
          <p:nvPr/>
        </p:nvPicPr>
        <p:blipFill rotWithShape="1">
          <a:blip r:embed="rId7">
            <a:alphaModFix/>
          </a:blip>
          <a:srcRect b="0" l="19704" r="20036" t="0"/>
          <a:stretch/>
        </p:blipFill>
        <p:spPr>
          <a:xfrm>
            <a:off x="3402005" y="3010764"/>
            <a:ext cx="719214" cy="738001"/>
          </a:xfrm>
          <a:prstGeom prst="rect">
            <a:avLst/>
          </a:prstGeom>
          <a:noFill/>
          <a:ln>
            <a:noFill/>
          </a:ln>
        </p:spPr>
      </p:pic>
      <p:sp>
        <p:nvSpPr>
          <p:cNvPr id="1056" name="Google Shape;1056;p195"/>
          <p:cNvSpPr txBox="1"/>
          <p:nvPr/>
        </p:nvSpPr>
        <p:spPr>
          <a:xfrm>
            <a:off x="4287350" y="3010762"/>
            <a:ext cx="20013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latin typeface="Inter"/>
                <a:ea typeface="Inter"/>
                <a:cs typeface="Inter"/>
                <a:sym typeface="Inter"/>
              </a:rPr>
              <a:t>54%</a:t>
            </a:r>
            <a:endParaRPr b="1" sz="1600">
              <a:latin typeface="Inter"/>
              <a:ea typeface="Inter"/>
              <a:cs typeface="Inter"/>
              <a:sym typeface="Inter"/>
            </a:endParaRPr>
          </a:p>
          <a:p>
            <a:pPr indent="0" lvl="0" marL="0" rtl="0" algn="l">
              <a:spcBef>
                <a:spcPts val="0"/>
              </a:spcBef>
              <a:spcAft>
                <a:spcPts val="0"/>
              </a:spcAft>
              <a:buNone/>
            </a:pPr>
            <a:r>
              <a:rPr lang="en" sz="1200">
                <a:latin typeface="Inter"/>
                <a:ea typeface="Inter"/>
                <a:cs typeface="Inter"/>
                <a:sym typeface="Inter"/>
              </a:rPr>
              <a:t>of Fortune 500 companies trust Elastic</a:t>
            </a:r>
            <a:endParaRPr b="1" sz="1600">
              <a:latin typeface="Inter"/>
              <a:ea typeface="Inter"/>
              <a:cs typeface="Inter"/>
              <a:sym typeface="Inter"/>
            </a:endParaRPr>
          </a:p>
        </p:txBody>
      </p:sp>
      <p:cxnSp>
        <p:nvCxnSpPr>
          <p:cNvPr id="1057" name="Google Shape;1057;p195"/>
          <p:cNvCxnSpPr/>
          <p:nvPr/>
        </p:nvCxnSpPr>
        <p:spPr>
          <a:xfrm>
            <a:off x="3197425" y="2618850"/>
            <a:ext cx="1009800" cy="0"/>
          </a:xfrm>
          <a:prstGeom prst="straightConnector1">
            <a:avLst/>
          </a:prstGeom>
          <a:noFill/>
          <a:ln cap="flat" cmpd="sng" w="19050">
            <a:solidFill>
              <a:srgbClr val="EFEFEF"/>
            </a:solidFill>
            <a:prstDash val="solid"/>
            <a:round/>
            <a:headEnd len="med" w="med" type="none"/>
            <a:tailEnd len="med" w="med" type="none"/>
          </a:ln>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1" name="Shape 1061"/>
        <p:cNvGrpSpPr/>
        <p:nvPr/>
      </p:nvGrpSpPr>
      <p:grpSpPr>
        <a:xfrm>
          <a:off x="0" y="0"/>
          <a:ext cx="0" cy="0"/>
          <a:chOff x="0" y="0"/>
          <a:chExt cx="0" cy="0"/>
        </a:xfrm>
      </p:grpSpPr>
      <p:pic>
        <p:nvPicPr>
          <p:cNvPr id="1062" name="Google Shape;1062;p196"/>
          <p:cNvPicPr preferRelativeResize="0"/>
          <p:nvPr/>
        </p:nvPicPr>
        <p:blipFill>
          <a:blip r:embed="rId3">
            <a:alphaModFix/>
          </a:blip>
          <a:stretch>
            <a:fillRect/>
          </a:stretch>
        </p:blipFill>
        <p:spPr>
          <a:xfrm>
            <a:off x="3929778" y="762000"/>
            <a:ext cx="5227450" cy="3870126"/>
          </a:xfrm>
          <a:prstGeom prst="rect">
            <a:avLst/>
          </a:prstGeom>
          <a:noFill/>
          <a:ln>
            <a:noFill/>
          </a:ln>
        </p:spPr>
      </p:pic>
      <p:sp>
        <p:nvSpPr>
          <p:cNvPr id="1063" name="Google Shape;1063;p196"/>
          <p:cNvSpPr txBox="1"/>
          <p:nvPr>
            <p:ph idx="4294967295" type="title"/>
          </p:nvPr>
        </p:nvSpPr>
        <p:spPr>
          <a:xfrm>
            <a:off x="571500" y="352554"/>
            <a:ext cx="7236900" cy="810300"/>
          </a:xfrm>
          <a:prstGeom prst="rect">
            <a:avLst/>
          </a:prstGeom>
        </p:spPr>
        <p:txBody>
          <a:bodyPr anchorCtr="0" anchor="t" bIns="91425" lIns="91425" spcFirstLastPara="1" rIns="91425" wrap="square" tIns="91425">
            <a:noAutofit/>
          </a:bodyPr>
          <a:lstStyle/>
          <a:p>
            <a:pPr indent="0" lvl="0" marL="0" rtl="0" algn="l">
              <a:spcBef>
                <a:spcPts val="0"/>
              </a:spcBef>
              <a:spcAft>
                <a:spcPts val="400"/>
              </a:spcAft>
              <a:buNone/>
            </a:pPr>
            <a:r>
              <a:rPr lang="en"/>
              <a:t>Elastic’s DNA is free and open</a:t>
            </a:r>
            <a:endParaRPr b="1" sz="1800">
              <a:solidFill>
                <a:schemeClr val="accent1"/>
              </a:solidFill>
              <a:latin typeface="Inter"/>
              <a:ea typeface="Inter"/>
              <a:cs typeface="Inter"/>
              <a:sym typeface="Inter"/>
            </a:endParaRPr>
          </a:p>
        </p:txBody>
      </p:sp>
      <p:sp>
        <p:nvSpPr>
          <p:cNvPr id="1064" name="Google Shape;1064;p196"/>
          <p:cNvSpPr txBox="1"/>
          <p:nvPr/>
        </p:nvSpPr>
        <p:spPr>
          <a:xfrm>
            <a:off x="513300" y="1670175"/>
            <a:ext cx="4053900" cy="24690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60000"/>
              </a:lnSpc>
              <a:spcBef>
                <a:spcPts val="0"/>
              </a:spcBef>
              <a:spcAft>
                <a:spcPts val="0"/>
              </a:spcAft>
              <a:buClr>
                <a:srgbClr val="444444"/>
              </a:buClr>
              <a:buSzPts val="1400"/>
              <a:buFont typeface="Inter"/>
              <a:buChar char="●"/>
            </a:pPr>
            <a:r>
              <a:rPr lang="en">
                <a:solidFill>
                  <a:srgbClr val="444444"/>
                </a:solidFill>
                <a:latin typeface="Inter"/>
                <a:ea typeface="Inter"/>
                <a:cs typeface="Inter"/>
                <a:sym typeface="Inter"/>
              </a:rPr>
              <a:t>Since day one, our community and customers supporting us</a:t>
            </a:r>
            <a:endParaRPr>
              <a:solidFill>
                <a:srgbClr val="444444"/>
              </a:solidFill>
              <a:latin typeface="Inter"/>
              <a:ea typeface="Inter"/>
              <a:cs typeface="Inter"/>
              <a:sym typeface="Inter"/>
            </a:endParaRPr>
          </a:p>
          <a:p>
            <a:pPr indent="0" lvl="0" marL="457200" marR="0" rtl="0" algn="l">
              <a:lnSpc>
                <a:spcPct val="160000"/>
              </a:lnSpc>
              <a:spcBef>
                <a:spcPts val="0"/>
              </a:spcBef>
              <a:spcAft>
                <a:spcPts val="0"/>
              </a:spcAft>
              <a:buNone/>
            </a:pPr>
            <a:r>
              <a:t/>
            </a:r>
            <a:endParaRPr>
              <a:solidFill>
                <a:srgbClr val="444444"/>
              </a:solidFill>
              <a:latin typeface="Inter"/>
              <a:ea typeface="Inter"/>
              <a:cs typeface="Inter"/>
              <a:sym typeface="Inter"/>
            </a:endParaRPr>
          </a:p>
          <a:p>
            <a:pPr indent="-317500" lvl="0" marL="457200" marR="0" rtl="0" algn="l">
              <a:lnSpc>
                <a:spcPct val="160000"/>
              </a:lnSpc>
              <a:spcBef>
                <a:spcPts val="0"/>
              </a:spcBef>
              <a:spcAft>
                <a:spcPts val="0"/>
              </a:spcAft>
              <a:buClr>
                <a:srgbClr val="444444"/>
              </a:buClr>
              <a:buSzPts val="1400"/>
              <a:buFont typeface="Inter"/>
              <a:buChar char="●"/>
            </a:pPr>
            <a:r>
              <a:rPr lang="en">
                <a:solidFill>
                  <a:srgbClr val="444444"/>
                </a:solidFill>
                <a:latin typeface="Inter"/>
                <a:ea typeface="Inter"/>
                <a:cs typeface="Inter"/>
                <a:sym typeface="Inter"/>
              </a:rPr>
              <a:t>We contribute to open source projects</a:t>
            </a:r>
            <a:endParaRPr>
              <a:solidFill>
                <a:srgbClr val="444444"/>
              </a:solidFill>
              <a:latin typeface="Inter"/>
              <a:ea typeface="Inter"/>
              <a:cs typeface="Inter"/>
              <a:sym typeface="Inter"/>
            </a:endParaRPr>
          </a:p>
          <a:p>
            <a:pPr indent="0" lvl="0" marL="457200" marR="0" rtl="0" algn="l">
              <a:lnSpc>
                <a:spcPct val="160000"/>
              </a:lnSpc>
              <a:spcBef>
                <a:spcPts val="0"/>
              </a:spcBef>
              <a:spcAft>
                <a:spcPts val="0"/>
              </a:spcAft>
              <a:buNone/>
            </a:pPr>
            <a:r>
              <a:t/>
            </a:r>
            <a:endParaRPr>
              <a:solidFill>
                <a:srgbClr val="444444"/>
              </a:solidFill>
              <a:latin typeface="Inter"/>
              <a:ea typeface="Inter"/>
              <a:cs typeface="Inter"/>
              <a:sym typeface="Inter"/>
            </a:endParaRPr>
          </a:p>
          <a:p>
            <a:pPr indent="-317500" lvl="0" marL="457200" marR="0" rtl="0" algn="l">
              <a:lnSpc>
                <a:spcPct val="160000"/>
              </a:lnSpc>
              <a:spcBef>
                <a:spcPts val="0"/>
              </a:spcBef>
              <a:spcAft>
                <a:spcPts val="0"/>
              </a:spcAft>
              <a:buClr>
                <a:srgbClr val="444444"/>
              </a:buClr>
              <a:buSzPts val="1400"/>
              <a:buFont typeface="Inter"/>
              <a:buChar char="●"/>
            </a:pPr>
            <a:r>
              <a:rPr lang="en">
                <a:solidFill>
                  <a:srgbClr val="444444"/>
                </a:solidFill>
                <a:latin typeface="Inter"/>
                <a:ea typeface="Inter"/>
                <a:cs typeface="Inter"/>
                <a:sym typeface="Inter"/>
              </a:rPr>
              <a:t>We believe that community is more than developing code</a:t>
            </a:r>
            <a:endParaRPr sz="1300">
              <a:solidFill>
                <a:srgbClr val="444444"/>
              </a:solidFill>
              <a:latin typeface="Inter"/>
              <a:ea typeface="Inter"/>
              <a:cs typeface="Inter"/>
              <a:sym typeface="Inte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068" name="Shape 1068"/>
        <p:cNvGrpSpPr/>
        <p:nvPr/>
      </p:nvGrpSpPr>
      <p:grpSpPr>
        <a:xfrm>
          <a:off x="0" y="0"/>
          <a:ext cx="0" cy="0"/>
          <a:chOff x="0" y="0"/>
          <a:chExt cx="0" cy="0"/>
        </a:xfrm>
      </p:grpSpPr>
      <p:sp>
        <p:nvSpPr>
          <p:cNvPr id="1069" name="Google Shape;1069;p197"/>
          <p:cNvSpPr txBox="1"/>
          <p:nvPr>
            <p:ph idx="4294967295" type="body"/>
          </p:nvPr>
        </p:nvSpPr>
        <p:spPr>
          <a:xfrm>
            <a:off x="343925" y="840400"/>
            <a:ext cx="8263200" cy="3501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Clr>
                <a:schemeClr val="folHlink"/>
              </a:buClr>
              <a:buSzPts val="1100"/>
              <a:buFont typeface="Arial"/>
              <a:buNone/>
            </a:pPr>
            <a:r>
              <a:rPr lang="en" sz="1600">
                <a:solidFill>
                  <a:schemeClr val="accent1"/>
                </a:solidFill>
              </a:rPr>
              <a:t>Shorten the path to relevant data so you can visualize results and take action</a:t>
            </a:r>
            <a:endParaRPr sz="1600">
              <a:solidFill>
                <a:schemeClr val="accent1"/>
              </a:solidFill>
              <a:latin typeface="Inter"/>
              <a:ea typeface="Inter"/>
              <a:cs typeface="Inter"/>
              <a:sym typeface="Inter"/>
            </a:endParaRPr>
          </a:p>
        </p:txBody>
      </p:sp>
      <p:sp>
        <p:nvSpPr>
          <p:cNvPr id="1070" name="Google Shape;1070;p197"/>
          <p:cNvSpPr txBox="1"/>
          <p:nvPr>
            <p:ph idx="4294967295" type="body"/>
          </p:nvPr>
        </p:nvSpPr>
        <p:spPr>
          <a:xfrm>
            <a:off x="634592" y="2875800"/>
            <a:ext cx="2293500" cy="7359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None/>
            </a:pPr>
            <a:r>
              <a:rPr lang="en" sz="1200">
                <a:solidFill>
                  <a:srgbClr val="434343"/>
                </a:solidFill>
                <a:latin typeface="Inter"/>
                <a:ea typeface="Inter"/>
                <a:cs typeface="Inter"/>
                <a:sym typeface="Inter"/>
              </a:rPr>
              <a:t>Create fast, relevant, secure search experiences for your website, Azure-built apps, and workplaces. </a:t>
            </a:r>
            <a:endParaRPr sz="1500">
              <a:solidFill>
                <a:srgbClr val="000000"/>
              </a:solidFill>
              <a:latin typeface="Inter"/>
              <a:ea typeface="Inter"/>
              <a:cs typeface="Inter"/>
              <a:sym typeface="Inter"/>
            </a:endParaRPr>
          </a:p>
        </p:txBody>
      </p:sp>
      <p:sp>
        <p:nvSpPr>
          <p:cNvPr id="1071" name="Google Shape;1071;p197"/>
          <p:cNvSpPr txBox="1"/>
          <p:nvPr/>
        </p:nvSpPr>
        <p:spPr>
          <a:xfrm>
            <a:off x="3328775" y="2835825"/>
            <a:ext cx="2293500" cy="122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434343"/>
                </a:solidFill>
                <a:highlight>
                  <a:srgbClr val="FFFFFF"/>
                </a:highlight>
                <a:latin typeface="Inter"/>
                <a:ea typeface="Inter"/>
                <a:cs typeface="Inter"/>
                <a:sym typeface="Inter"/>
              </a:rPr>
              <a:t>Monitor and maintain the health of the Azure infrastructure that powers your digital business. Get unified visibility across your ecosystem. </a:t>
            </a:r>
            <a:endParaRPr sz="1200">
              <a:solidFill>
                <a:srgbClr val="434343"/>
              </a:solidFill>
              <a:highlight>
                <a:srgbClr val="FFFFFF"/>
              </a:highlight>
              <a:latin typeface="Inter"/>
              <a:ea typeface="Inter"/>
              <a:cs typeface="Inter"/>
              <a:sym typeface="Inter"/>
            </a:endParaRPr>
          </a:p>
          <a:p>
            <a:pPr indent="0" lvl="0" marL="0" rtl="0" algn="ctr">
              <a:spcBef>
                <a:spcPts val="0"/>
              </a:spcBef>
              <a:spcAft>
                <a:spcPts val="90"/>
              </a:spcAft>
              <a:buNone/>
            </a:pPr>
            <a:r>
              <a:t/>
            </a:r>
            <a:endParaRPr>
              <a:latin typeface="Inter"/>
              <a:ea typeface="Inter"/>
              <a:cs typeface="Inter"/>
              <a:sym typeface="Inter"/>
            </a:endParaRPr>
          </a:p>
        </p:txBody>
      </p:sp>
      <p:sp>
        <p:nvSpPr>
          <p:cNvPr id="1072" name="Google Shape;1072;p197"/>
          <p:cNvSpPr txBox="1"/>
          <p:nvPr/>
        </p:nvSpPr>
        <p:spPr>
          <a:xfrm>
            <a:off x="6199625" y="2835825"/>
            <a:ext cx="2331300" cy="122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434343"/>
                </a:solidFill>
                <a:highlight>
                  <a:srgbClr val="FFFFFF"/>
                </a:highlight>
                <a:latin typeface="Inter"/>
                <a:ea typeface="Inter"/>
                <a:cs typeface="Inter"/>
                <a:sym typeface="Inter"/>
              </a:rPr>
              <a:t>Prevent, detect, and respond to threats in your Azure environment. Take on use cases such as SIEM, endpoint security, threat hunting, cloud native security and more.</a:t>
            </a:r>
            <a:endParaRPr sz="1200">
              <a:solidFill>
                <a:srgbClr val="434343"/>
              </a:solidFill>
              <a:latin typeface="Inter"/>
              <a:ea typeface="Inter"/>
              <a:cs typeface="Inter"/>
              <a:sym typeface="Inter"/>
            </a:endParaRPr>
          </a:p>
        </p:txBody>
      </p:sp>
      <p:sp>
        <p:nvSpPr>
          <p:cNvPr id="1073" name="Google Shape;1073;p197"/>
          <p:cNvSpPr txBox="1"/>
          <p:nvPr/>
        </p:nvSpPr>
        <p:spPr>
          <a:xfrm>
            <a:off x="665642" y="2677329"/>
            <a:ext cx="2231400" cy="1815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353740"/>
              </a:buClr>
              <a:buSzPts val="1200"/>
              <a:buFont typeface="Arial"/>
              <a:buNone/>
            </a:pPr>
            <a:r>
              <a:rPr b="1" i="0" lang="en" u="none" cap="none" strike="noStrike">
                <a:solidFill>
                  <a:srgbClr val="434343"/>
                </a:solidFill>
                <a:latin typeface="Inter"/>
                <a:ea typeface="Inter"/>
                <a:cs typeface="Inter"/>
                <a:sym typeface="Inter"/>
              </a:rPr>
              <a:t>Elastic Enterprise Search</a:t>
            </a:r>
            <a:endParaRPr>
              <a:solidFill>
                <a:srgbClr val="434343"/>
              </a:solidFill>
              <a:latin typeface="Inter"/>
              <a:ea typeface="Inter"/>
              <a:cs typeface="Inter"/>
              <a:sym typeface="Inter"/>
            </a:endParaRPr>
          </a:p>
        </p:txBody>
      </p:sp>
      <p:sp>
        <p:nvSpPr>
          <p:cNvPr id="1074" name="Google Shape;1074;p197"/>
          <p:cNvSpPr txBox="1"/>
          <p:nvPr/>
        </p:nvSpPr>
        <p:spPr>
          <a:xfrm>
            <a:off x="3432275" y="2674909"/>
            <a:ext cx="2086500" cy="1575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353740"/>
              </a:buClr>
              <a:buSzPts val="1200"/>
              <a:buFont typeface="Arial"/>
              <a:buNone/>
            </a:pPr>
            <a:r>
              <a:rPr b="1" i="0" lang="en" u="none" cap="none" strike="noStrike">
                <a:solidFill>
                  <a:srgbClr val="434343"/>
                </a:solidFill>
                <a:latin typeface="Inter"/>
                <a:ea typeface="Inter"/>
                <a:cs typeface="Inter"/>
                <a:sym typeface="Inter"/>
              </a:rPr>
              <a:t>Elastic Observability</a:t>
            </a:r>
            <a:endParaRPr>
              <a:solidFill>
                <a:srgbClr val="434343"/>
              </a:solidFill>
              <a:latin typeface="Inter"/>
              <a:ea typeface="Inter"/>
              <a:cs typeface="Inter"/>
              <a:sym typeface="Inter"/>
            </a:endParaRPr>
          </a:p>
        </p:txBody>
      </p:sp>
      <p:sp>
        <p:nvSpPr>
          <p:cNvPr id="1075" name="Google Shape;1075;p197"/>
          <p:cNvSpPr txBox="1"/>
          <p:nvPr/>
        </p:nvSpPr>
        <p:spPr>
          <a:xfrm>
            <a:off x="6653975" y="2657499"/>
            <a:ext cx="1422600" cy="1923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353740"/>
              </a:buClr>
              <a:buSzPts val="1200"/>
              <a:buFont typeface="Arial"/>
              <a:buNone/>
            </a:pPr>
            <a:r>
              <a:rPr b="1" i="0" lang="en" u="none" cap="none" strike="noStrike">
                <a:solidFill>
                  <a:srgbClr val="434343"/>
                </a:solidFill>
                <a:latin typeface="Inter"/>
                <a:ea typeface="Inter"/>
                <a:cs typeface="Inter"/>
                <a:sym typeface="Inter"/>
              </a:rPr>
              <a:t>Elastic Security</a:t>
            </a:r>
            <a:endParaRPr>
              <a:solidFill>
                <a:srgbClr val="434343"/>
              </a:solidFill>
              <a:latin typeface="Inter"/>
              <a:ea typeface="Inter"/>
              <a:cs typeface="Inter"/>
              <a:sym typeface="Inter"/>
            </a:endParaRPr>
          </a:p>
        </p:txBody>
      </p:sp>
      <p:sp>
        <p:nvSpPr>
          <p:cNvPr id="1076" name="Google Shape;1076;p197"/>
          <p:cNvSpPr txBox="1"/>
          <p:nvPr>
            <p:ph idx="4294967295" type="title"/>
          </p:nvPr>
        </p:nvSpPr>
        <p:spPr>
          <a:xfrm>
            <a:off x="343927" y="97100"/>
            <a:ext cx="5855700" cy="7989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 sz="2400">
                <a:solidFill>
                  <a:srgbClr val="434343"/>
                </a:solidFill>
              </a:rPr>
              <a:t>Elastic on </a:t>
            </a:r>
            <a:r>
              <a:rPr lang="en">
                <a:solidFill>
                  <a:srgbClr val="434343"/>
                </a:solidFill>
              </a:rPr>
              <a:t>Azure</a:t>
            </a:r>
            <a:r>
              <a:rPr lang="en" sz="2400">
                <a:solidFill>
                  <a:srgbClr val="434343"/>
                </a:solidFill>
              </a:rPr>
              <a:t> </a:t>
            </a:r>
            <a:r>
              <a:rPr lang="en">
                <a:solidFill>
                  <a:srgbClr val="434343"/>
                </a:solidFill>
              </a:rPr>
              <a:t>makes it easier</a:t>
            </a:r>
            <a:endParaRPr sz="2400">
              <a:solidFill>
                <a:srgbClr val="434343"/>
              </a:solidFill>
            </a:endParaRPr>
          </a:p>
        </p:txBody>
      </p:sp>
      <p:pic>
        <p:nvPicPr>
          <p:cNvPr descr="logo-enterprise-search-color.png" id="1077" name="Google Shape;1077;p197"/>
          <p:cNvPicPr preferRelativeResize="0"/>
          <p:nvPr/>
        </p:nvPicPr>
        <p:blipFill rotWithShape="1">
          <a:blip r:embed="rId3">
            <a:alphaModFix/>
          </a:blip>
          <a:srcRect b="0" l="0" r="0" t="0"/>
          <a:stretch/>
        </p:blipFill>
        <p:spPr>
          <a:xfrm>
            <a:off x="1443849" y="1713390"/>
            <a:ext cx="674986" cy="674987"/>
          </a:xfrm>
          <a:prstGeom prst="rect">
            <a:avLst/>
          </a:prstGeom>
          <a:noFill/>
          <a:ln>
            <a:noFill/>
          </a:ln>
        </p:spPr>
      </p:pic>
      <p:pic>
        <p:nvPicPr>
          <p:cNvPr descr="Image" id="1078" name="Google Shape;1078;p197"/>
          <p:cNvPicPr preferRelativeResize="0"/>
          <p:nvPr/>
        </p:nvPicPr>
        <p:blipFill rotWithShape="1">
          <a:blip r:embed="rId4">
            <a:alphaModFix/>
          </a:blip>
          <a:srcRect b="43358" l="46785" r="43357" t="43357"/>
          <a:stretch/>
        </p:blipFill>
        <p:spPr>
          <a:xfrm>
            <a:off x="4084043" y="1637960"/>
            <a:ext cx="782964" cy="750404"/>
          </a:xfrm>
          <a:prstGeom prst="rect">
            <a:avLst/>
          </a:prstGeom>
          <a:noFill/>
          <a:ln>
            <a:noFill/>
          </a:ln>
        </p:spPr>
      </p:pic>
      <p:pic>
        <p:nvPicPr>
          <p:cNvPr descr="Image" id="1079" name="Google Shape;1079;p197"/>
          <p:cNvPicPr preferRelativeResize="0"/>
          <p:nvPr/>
        </p:nvPicPr>
        <p:blipFill rotWithShape="1">
          <a:blip r:embed="rId5">
            <a:alphaModFix/>
          </a:blip>
          <a:srcRect b="0" l="0" r="0" t="0"/>
          <a:stretch/>
        </p:blipFill>
        <p:spPr>
          <a:xfrm>
            <a:off x="7111553" y="1739174"/>
            <a:ext cx="507445" cy="62341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3" name="Shape 1083"/>
        <p:cNvGrpSpPr/>
        <p:nvPr/>
      </p:nvGrpSpPr>
      <p:grpSpPr>
        <a:xfrm>
          <a:off x="0" y="0"/>
          <a:ext cx="0" cy="0"/>
          <a:chOff x="0" y="0"/>
          <a:chExt cx="0" cy="0"/>
        </a:xfrm>
      </p:grpSpPr>
      <p:pic>
        <p:nvPicPr>
          <p:cNvPr id="1084" name="Google Shape;1084;p198"/>
          <p:cNvPicPr preferRelativeResize="0"/>
          <p:nvPr/>
        </p:nvPicPr>
        <p:blipFill rotWithShape="1">
          <a:blip r:embed="rId3">
            <a:alphaModFix/>
          </a:blip>
          <a:srcRect b="0" l="0" r="0" t="0"/>
          <a:stretch/>
        </p:blipFill>
        <p:spPr>
          <a:xfrm>
            <a:off x="697750" y="912675"/>
            <a:ext cx="7467326" cy="4060476"/>
          </a:xfrm>
          <a:prstGeom prst="rect">
            <a:avLst/>
          </a:prstGeom>
          <a:noFill/>
          <a:ln>
            <a:noFill/>
          </a:ln>
        </p:spPr>
      </p:pic>
      <p:sp>
        <p:nvSpPr>
          <p:cNvPr id="1085" name="Google Shape;1085;p198"/>
          <p:cNvSpPr txBox="1"/>
          <p:nvPr>
            <p:ph idx="4294967295" type="title"/>
          </p:nvPr>
        </p:nvSpPr>
        <p:spPr>
          <a:xfrm>
            <a:off x="392950" y="229700"/>
            <a:ext cx="8193000" cy="6231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None/>
            </a:pPr>
            <a:r>
              <a:rPr lang="en">
                <a:solidFill>
                  <a:srgbClr val="434343"/>
                </a:solidFill>
              </a:rPr>
              <a:t>Imagine y</a:t>
            </a:r>
            <a:r>
              <a:rPr lang="en">
                <a:solidFill>
                  <a:srgbClr val="434343"/>
                </a:solidFill>
              </a:rPr>
              <a:t>ou are responsible </a:t>
            </a:r>
            <a:endParaRPr>
              <a:solidFill>
                <a:srgbClr val="434343"/>
              </a:solidFill>
            </a:endParaRPr>
          </a:p>
          <a:p>
            <a:pPr indent="0" lvl="0" marL="0" rtl="0" algn="ctr">
              <a:spcBef>
                <a:spcPts val="0"/>
              </a:spcBef>
              <a:spcAft>
                <a:spcPts val="0"/>
              </a:spcAft>
              <a:buNone/>
            </a:pPr>
            <a:r>
              <a:rPr lang="en">
                <a:solidFill>
                  <a:srgbClr val="434343"/>
                </a:solidFill>
              </a:rPr>
              <a:t>for an application like this … </a:t>
            </a:r>
            <a:endParaRPr/>
          </a:p>
        </p:txBody>
      </p:sp>
      <p:pic>
        <p:nvPicPr>
          <p:cNvPr id="1086" name="Google Shape;1086;p198"/>
          <p:cNvPicPr preferRelativeResize="0"/>
          <p:nvPr/>
        </p:nvPicPr>
        <p:blipFill>
          <a:blip r:embed="rId4">
            <a:alphaModFix/>
          </a:blip>
          <a:stretch>
            <a:fillRect/>
          </a:stretch>
        </p:blipFill>
        <p:spPr>
          <a:xfrm>
            <a:off x="843275" y="1340450"/>
            <a:ext cx="7137601" cy="35144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0" name="Shape 1090"/>
        <p:cNvGrpSpPr/>
        <p:nvPr/>
      </p:nvGrpSpPr>
      <p:grpSpPr>
        <a:xfrm>
          <a:off x="0" y="0"/>
          <a:ext cx="0" cy="0"/>
          <a:chOff x="0" y="0"/>
          <a:chExt cx="0" cy="0"/>
        </a:xfrm>
      </p:grpSpPr>
      <p:pic>
        <p:nvPicPr>
          <p:cNvPr id="1091" name="Google Shape;1091;p199"/>
          <p:cNvPicPr preferRelativeResize="0"/>
          <p:nvPr/>
        </p:nvPicPr>
        <p:blipFill rotWithShape="1">
          <a:blip r:embed="rId3">
            <a:alphaModFix/>
          </a:blip>
          <a:srcRect b="0" l="0" r="0" t="0"/>
          <a:stretch/>
        </p:blipFill>
        <p:spPr>
          <a:xfrm>
            <a:off x="697750" y="912675"/>
            <a:ext cx="7467326" cy="4060476"/>
          </a:xfrm>
          <a:prstGeom prst="rect">
            <a:avLst/>
          </a:prstGeom>
          <a:noFill/>
          <a:ln>
            <a:noFill/>
          </a:ln>
        </p:spPr>
      </p:pic>
      <p:pic>
        <p:nvPicPr>
          <p:cNvPr id="1092" name="Google Shape;1092;p199"/>
          <p:cNvPicPr preferRelativeResize="0"/>
          <p:nvPr/>
        </p:nvPicPr>
        <p:blipFill>
          <a:blip r:embed="rId4">
            <a:alphaModFix/>
          </a:blip>
          <a:stretch>
            <a:fillRect/>
          </a:stretch>
        </p:blipFill>
        <p:spPr>
          <a:xfrm>
            <a:off x="843275" y="1340450"/>
            <a:ext cx="7137601" cy="3514425"/>
          </a:xfrm>
          <a:prstGeom prst="rect">
            <a:avLst/>
          </a:prstGeom>
          <a:noFill/>
          <a:ln>
            <a:noFill/>
          </a:ln>
        </p:spPr>
      </p:pic>
      <p:sp>
        <p:nvSpPr>
          <p:cNvPr id="1093" name="Google Shape;1093;p199"/>
          <p:cNvSpPr txBox="1"/>
          <p:nvPr>
            <p:ph idx="4294967295" type="title"/>
          </p:nvPr>
        </p:nvSpPr>
        <p:spPr>
          <a:xfrm>
            <a:off x="191525" y="236775"/>
            <a:ext cx="8800200" cy="6231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None/>
            </a:pPr>
            <a:r>
              <a:rPr lang="en"/>
              <a:t>Let your users find what they search for is one important driver for better conversion</a:t>
            </a:r>
            <a:endParaRPr/>
          </a:p>
        </p:txBody>
      </p:sp>
      <p:sp>
        <p:nvSpPr>
          <p:cNvPr id="1094" name="Google Shape;1094;p199"/>
          <p:cNvSpPr/>
          <p:nvPr/>
        </p:nvSpPr>
        <p:spPr>
          <a:xfrm>
            <a:off x="4921477" y="1357376"/>
            <a:ext cx="1569600" cy="224700"/>
          </a:xfrm>
          <a:prstGeom prst="roundRect">
            <a:avLst>
              <a:gd fmla="val 16667" name="adj"/>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8" name="Shape 1098"/>
        <p:cNvGrpSpPr/>
        <p:nvPr/>
      </p:nvGrpSpPr>
      <p:grpSpPr>
        <a:xfrm>
          <a:off x="0" y="0"/>
          <a:ext cx="0" cy="0"/>
          <a:chOff x="0" y="0"/>
          <a:chExt cx="0" cy="0"/>
        </a:xfrm>
      </p:grpSpPr>
      <p:sp>
        <p:nvSpPr>
          <p:cNvPr id="1099" name="Google Shape;1099;p200"/>
          <p:cNvSpPr txBox="1"/>
          <p:nvPr>
            <p:ph type="title"/>
          </p:nvPr>
        </p:nvSpPr>
        <p:spPr>
          <a:xfrm>
            <a:off x="501725" y="1402174"/>
            <a:ext cx="2829300" cy="1243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1400">
                <a:latin typeface="Inter SemiBold"/>
                <a:ea typeface="Inter SemiBold"/>
                <a:cs typeface="Inter SemiBold"/>
                <a:sym typeface="Inter SemiBold"/>
              </a:rPr>
              <a:t>BEST PLATFORM FOR</a:t>
            </a:r>
            <a:endParaRPr sz="1400">
              <a:latin typeface="Inter SemiBold"/>
              <a:ea typeface="Inter SemiBold"/>
              <a:cs typeface="Inter SemiBold"/>
              <a:sym typeface="Inter SemiBold"/>
            </a:endParaRPr>
          </a:p>
          <a:p>
            <a:pPr indent="0" lvl="0" marL="0" rtl="0" algn="l">
              <a:spcBef>
                <a:spcPts val="0"/>
              </a:spcBef>
              <a:spcAft>
                <a:spcPts val="0"/>
              </a:spcAft>
              <a:buNone/>
            </a:pPr>
            <a:r>
              <a:rPr lang="en" sz="3200">
                <a:solidFill>
                  <a:schemeClr val="lt1"/>
                </a:solidFill>
              </a:rPr>
              <a:t>Enterprise Search</a:t>
            </a:r>
            <a:endParaRPr sz="3200">
              <a:solidFill>
                <a:schemeClr val="lt1"/>
              </a:solidFill>
            </a:endParaRPr>
          </a:p>
        </p:txBody>
      </p:sp>
      <p:sp>
        <p:nvSpPr>
          <p:cNvPr id="1100" name="Google Shape;1100;p200"/>
          <p:cNvSpPr txBox="1"/>
          <p:nvPr>
            <p:ph idx="4294967295" type="subTitle"/>
          </p:nvPr>
        </p:nvSpPr>
        <p:spPr>
          <a:xfrm>
            <a:off x="5848175" y="808650"/>
            <a:ext cx="2448600" cy="7881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1000">
                <a:solidFill>
                  <a:schemeClr val="dk2"/>
                </a:solidFill>
              </a:rPr>
              <a:t>WEBSITES</a:t>
            </a:r>
            <a:endParaRPr b="1" sz="1000">
              <a:solidFill>
                <a:schemeClr val="dk2"/>
              </a:solidFill>
            </a:endParaRPr>
          </a:p>
          <a:p>
            <a:pPr indent="0" lvl="0" marL="0" rtl="0" algn="l">
              <a:lnSpc>
                <a:spcPct val="100000"/>
              </a:lnSpc>
              <a:spcBef>
                <a:spcPts val="400"/>
              </a:spcBef>
              <a:spcAft>
                <a:spcPts val="800"/>
              </a:spcAft>
              <a:buNone/>
            </a:pPr>
            <a:r>
              <a:rPr b="1" lang="en" sz="1400"/>
              <a:t>Search</a:t>
            </a:r>
            <a:r>
              <a:rPr lang="en" sz="1400"/>
              <a:t> drives improved user experiences and increased conversions</a:t>
            </a:r>
            <a:endParaRPr sz="1400"/>
          </a:p>
        </p:txBody>
      </p:sp>
      <p:sp>
        <p:nvSpPr>
          <p:cNvPr id="1101" name="Google Shape;1101;p200"/>
          <p:cNvSpPr txBox="1"/>
          <p:nvPr>
            <p:ph idx="4294967295" type="subTitle"/>
          </p:nvPr>
        </p:nvSpPr>
        <p:spPr>
          <a:xfrm>
            <a:off x="5848175" y="2110225"/>
            <a:ext cx="2170200" cy="7881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1000">
                <a:solidFill>
                  <a:schemeClr val="dk2"/>
                </a:solidFill>
              </a:rPr>
              <a:t>APPLICATIONS</a:t>
            </a:r>
            <a:endParaRPr b="1" sz="1400"/>
          </a:p>
          <a:p>
            <a:pPr indent="0" lvl="0" marL="0" rtl="0" algn="l">
              <a:lnSpc>
                <a:spcPct val="100000"/>
              </a:lnSpc>
              <a:spcBef>
                <a:spcPts val="400"/>
              </a:spcBef>
              <a:spcAft>
                <a:spcPts val="800"/>
              </a:spcAft>
              <a:buNone/>
            </a:pPr>
            <a:r>
              <a:rPr b="1" lang="en" sz="1400"/>
              <a:t>Search</a:t>
            </a:r>
            <a:r>
              <a:rPr lang="en" sz="1400"/>
              <a:t> enables new monetization models and app stickiness</a:t>
            </a:r>
            <a:endParaRPr sz="1400"/>
          </a:p>
        </p:txBody>
      </p:sp>
      <p:sp>
        <p:nvSpPr>
          <p:cNvPr id="1102" name="Google Shape;1102;p200"/>
          <p:cNvSpPr txBox="1"/>
          <p:nvPr>
            <p:ph idx="4294967295" type="subTitle"/>
          </p:nvPr>
        </p:nvSpPr>
        <p:spPr>
          <a:xfrm>
            <a:off x="5848175" y="3411800"/>
            <a:ext cx="2571600" cy="7881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1000">
                <a:solidFill>
                  <a:schemeClr val="dk2"/>
                </a:solidFill>
              </a:rPr>
              <a:t>IN THE WORKFORCE</a:t>
            </a:r>
            <a:endParaRPr b="1" sz="1400"/>
          </a:p>
          <a:p>
            <a:pPr indent="0" lvl="0" marL="0" rtl="0" algn="l">
              <a:lnSpc>
                <a:spcPct val="100000"/>
              </a:lnSpc>
              <a:spcBef>
                <a:spcPts val="400"/>
              </a:spcBef>
              <a:spcAft>
                <a:spcPts val="800"/>
              </a:spcAft>
              <a:buNone/>
            </a:pPr>
            <a:r>
              <a:rPr b="1" lang="en" sz="1400"/>
              <a:t>Search</a:t>
            </a:r>
            <a:r>
              <a:rPr lang="en" sz="1400"/>
              <a:t> increases employee productivity across internal docs and applications</a:t>
            </a:r>
            <a:endParaRPr sz="1400"/>
          </a:p>
        </p:txBody>
      </p:sp>
      <p:pic>
        <p:nvPicPr>
          <p:cNvPr id="1103" name="Google Shape;1103;p200"/>
          <p:cNvPicPr preferRelativeResize="0"/>
          <p:nvPr/>
        </p:nvPicPr>
        <p:blipFill rotWithShape="1">
          <a:blip r:embed="rId3">
            <a:alphaModFix/>
          </a:blip>
          <a:srcRect b="65911" l="4652" r="59965" t="0"/>
          <a:stretch/>
        </p:blipFill>
        <p:spPr>
          <a:xfrm>
            <a:off x="0" y="13583"/>
            <a:ext cx="1883750" cy="1020874"/>
          </a:xfrm>
          <a:prstGeom prst="rect">
            <a:avLst/>
          </a:prstGeom>
          <a:noFill/>
          <a:ln>
            <a:noFill/>
          </a:ln>
        </p:spPr>
      </p:pic>
      <p:pic>
        <p:nvPicPr>
          <p:cNvPr id="1104" name="Google Shape;1104;p200"/>
          <p:cNvPicPr preferRelativeResize="0"/>
          <p:nvPr/>
        </p:nvPicPr>
        <p:blipFill rotWithShape="1">
          <a:blip r:embed="rId3">
            <a:alphaModFix/>
          </a:blip>
          <a:srcRect b="67837" l="86306" r="0" t="11377"/>
          <a:stretch/>
        </p:blipFill>
        <p:spPr>
          <a:xfrm>
            <a:off x="2639836" y="475050"/>
            <a:ext cx="923090" cy="788100"/>
          </a:xfrm>
          <a:prstGeom prst="rect">
            <a:avLst/>
          </a:prstGeom>
          <a:noFill/>
          <a:ln>
            <a:noFill/>
          </a:ln>
        </p:spPr>
      </p:pic>
      <p:sp>
        <p:nvSpPr>
          <p:cNvPr id="1105" name="Google Shape;1105;p200"/>
          <p:cNvSpPr/>
          <p:nvPr/>
        </p:nvSpPr>
        <p:spPr>
          <a:xfrm>
            <a:off x="1916525" y="4783125"/>
            <a:ext cx="1253100" cy="3603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200"/>
          <p:cNvSpPr/>
          <p:nvPr/>
        </p:nvSpPr>
        <p:spPr>
          <a:xfrm>
            <a:off x="468650" y="2860900"/>
            <a:ext cx="1546200" cy="1335000"/>
          </a:xfrm>
          <a:prstGeom prst="roundRect">
            <a:avLst>
              <a:gd fmla="val 8590" name="adj"/>
            </a:avLst>
          </a:prstGeom>
          <a:solidFill>
            <a:schemeClr val="lt2"/>
          </a:solidFill>
          <a:ln cap="flat" cmpd="sng" w="28575">
            <a:solidFill>
              <a:srgbClr val="2944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200"/>
          <p:cNvSpPr/>
          <p:nvPr/>
        </p:nvSpPr>
        <p:spPr>
          <a:xfrm>
            <a:off x="1045250" y="3006750"/>
            <a:ext cx="393000" cy="1082700"/>
          </a:xfrm>
          <a:prstGeom prst="rect">
            <a:avLst/>
          </a:prstGeom>
          <a:solidFill>
            <a:srgbClr val="2944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200"/>
          <p:cNvSpPr/>
          <p:nvPr/>
        </p:nvSpPr>
        <p:spPr>
          <a:xfrm>
            <a:off x="1476225" y="3006750"/>
            <a:ext cx="393000" cy="1082700"/>
          </a:xfrm>
          <a:prstGeom prst="rect">
            <a:avLst/>
          </a:prstGeom>
          <a:solidFill>
            <a:srgbClr val="2944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200"/>
          <p:cNvSpPr/>
          <p:nvPr/>
        </p:nvSpPr>
        <p:spPr>
          <a:xfrm>
            <a:off x="524050" y="2758175"/>
            <a:ext cx="573300" cy="1579800"/>
          </a:xfrm>
          <a:prstGeom prst="rect">
            <a:avLst/>
          </a:prstGeom>
          <a:solidFill>
            <a:srgbClr val="294492"/>
          </a:solidFill>
          <a:ln cap="flat" cmpd="sng" w="19050">
            <a:solidFill>
              <a:srgbClr val="0077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10" name="Google Shape;1110;p200"/>
          <p:cNvPicPr preferRelativeResize="0"/>
          <p:nvPr/>
        </p:nvPicPr>
        <p:blipFill>
          <a:blip r:embed="rId4">
            <a:alphaModFix/>
          </a:blip>
          <a:stretch>
            <a:fillRect/>
          </a:stretch>
        </p:blipFill>
        <p:spPr>
          <a:xfrm>
            <a:off x="656925" y="2946300"/>
            <a:ext cx="307700" cy="307725"/>
          </a:xfrm>
          <a:prstGeom prst="rect">
            <a:avLst/>
          </a:prstGeom>
          <a:noFill/>
          <a:ln>
            <a:noFill/>
          </a:ln>
        </p:spPr>
      </p:pic>
      <p:sp>
        <p:nvSpPr>
          <p:cNvPr id="1111" name="Google Shape;1111;p200"/>
          <p:cNvSpPr/>
          <p:nvPr/>
        </p:nvSpPr>
        <p:spPr>
          <a:xfrm>
            <a:off x="1097350" y="3448125"/>
            <a:ext cx="737400" cy="155700"/>
          </a:xfrm>
          <a:prstGeom prst="rect">
            <a:avLst/>
          </a:prstGeom>
          <a:solidFill>
            <a:srgbClr val="0077CC">
              <a:alpha val="553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200"/>
          <p:cNvSpPr/>
          <p:nvPr/>
        </p:nvSpPr>
        <p:spPr>
          <a:xfrm>
            <a:off x="1097350" y="3656875"/>
            <a:ext cx="737400" cy="155700"/>
          </a:xfrm>
          <a:prstGeom prst="rect">
            <a:avLst/>
          </a:prstGeom>
          <a:solidFill>
            <a:srgbClr val="0077CC">
              <a:alpha val="553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200"/>
          <p:cNvSpPr/>
          <p:nvPr/>
        </p:nvSpPr>
        <p:spPr>
          <a:xfrm>
            <a:off x="1097350" y="3865625"/>
            <a:ext cx="737400" cy="155700"/>
          </a:xfrm>
          <a:prstGeom prst="rect">
            <a:avLst/>
          </a:prstGeom>
          <a:solidFill>
            <a:srgbClr val="0077CC">
              <a:alpha val="553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200"/>
          <p:cNvSpPr/>
          <p:nvPr/>
        </p:nvSpPr>
        <p:spPr>
          <a:xfrm>
            <a:off x="656925" y="3448125"/>
            <a:ext cx="393000" cy="155700"/>
          </a:xfrm>
          <a:prstGeom prst="rect">
            <a:avLst/>
          </a:prstGeom>
          <a:solidFill>
            <a:srgbClr val="0077CC">
              <a:alpha val="553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200"/>
          <p:cNvSpPr/>
          <p:nvPr/>
        </p:nvSpPr>
        <p:spPr>
          <a:xfrm>
            <a:off x="656925" y="3656875"/>
            <a:ext cx="393000" cy="155700"/>
          </a:xfrm>
          <a:prstGeom prst="rect">
            <a:avLst/>
          </a:prstGeom>
          <a:solidFill>
            <a:srgbClr val="0077CC">
              <a:alpha val="553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200"/>
          <p:cNvSpPr/>
          <p:nvPr/>
        </p:nvSpPr>
        <p:spPr>
          <a:xfrm>
            <a:off x="656925" y="3865625"/>
            <a:ext cx="393000" cy="155700"/>
          </a:xfrm>
          <a:prstGeom prst="rect">
            <a:avLst/>
          </a:prstGeom>
          <a:solidFill>
            <a:srgbClr val="0077CC">
              <a:alpha val="553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17" name="Google Shape;1117;p200"/>
          <p:cNvPicPr preferRelativeResize="0"/>
          <p:nvPr/>
        </p:nvPicPr>
        <p:blipFill>
          <a:blip r:embed="rId5">
            <a:alphaModFix/>
          </a:blip>
          <a:stretch>
            <a:fillRect/>
          </a:stretch>
        </p:blipFill>
        <p:spPr>
          <a:xfrm>
            <a:off x="4684238" y="924849"/>
            <a:ext cx="923100" cy="923159"/>
          </a:xfrm>
          <a:prstGeom prst="rect">
            <a:avLst/>
          </a:prstGeom>
          <a:noFill/>
          <a:ln>
            <a:noFill/>
          </a:ln>
        </p:spPr>
      </p:pic>
      <p:pic>
        <p:nvPicPr>
          <p:cNvPr id="1118" name="Google Shape;1118;p200"/>
          <p:cNvPicPr preferRelativeResize="0"/>
          <p:nvPr/>
        </p:nvPicPr>
        <p:blipFill>
          <a:blip r:embed="rId6">
            <a:alphaModFix/>
          </a:blip>
          <a:stretch>
            <a:fillRect/>
          </a:stretch>
        </p:blipFill>
        <p:spPr>
          <a:xfrm>
            <a:off x="4677570" y="2161678"/>
            <a:ext cx="936450" cy="936450"/>
          </a:xfrm>
          <a:prstGeom prst="rect">
            <a:avLst/>
          </a:prstGeom>
          <a:noFill/>
          <a:ln>
            <a:noFill/>
          </a:ln>
        </p:spPr>
      </p:pic>
      <p:pic>
        <p:nvPicPr>
          <p:cNvPr id="1119" name="Google Shape;1119;p200"/>
          <p:cNvPicPr preferRelativeResize="0"/>
          <p:nvPr/>
        </p:nvPicPr>
        <p:blipFill>
          <a:blip r:embed="rId7">
            <a:alphaModFix/>
          </a:blip>
          <a:stretch>
            <a:fillRect/>
          </a:stretch>
        </p:blipFill>
        <p:spPr>
          <a:xfrm>
            <a:off x="4659800" y="3411790"/>
            <a:ext cx="971964" cy="9364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Elastic master">
  <a:themeElements>
    <a:clrScheme name="Simple Light">
      <a:dk1>
        <a:srgbClr val="343741"/>
      </a:dk1>
      <a:lt1>
        <a:srgbClr val="FFFFFF"/>
      </a:lt1>
      <a:dk2>
        <a:srgbClr val="0077CC"/>
      </a:dk2>
      <a:lt2>
        <a:srgbClr val="20377D"/>
      </a:lt2>
      <a:accent1>
        <a:srgbClr val="00BFB3"/>
      </a:accent1>
      <a:accent2>
        <a:srgbClr val="1BA9F8"/>
      </a:accent2>
      <a:accent3>
        <a:srgbClr val="FF957D"/>
      </a:accent3>
      <a:accent4>
        <a:srgbClr val="FA774E"/>
      </a:accent4>
      <a:accent5>
        <a:srgbClr val="F990C6"/>
      </a:accent5>
      <a:accent6>
        <a:srgbClr val="F9B110"/>
      </a:accent6>
      <a:hlink>
        <a:srgbClr val="0077CC"/>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1_Document template - Corp grid">
  <a:themeElements>
    <a:clrScheme name="Personnalisé 1">
      <a:dk1>
        <a:srgbClr val="000000"/>
      </a:dk1>
      <a:lt1>
        <a:srgbClr val="FFFFFF"/>
      </a:lt1>
      <a:dk2>
        <a:srgbClr val="243A5E"/>
      </a:dk2>
      <a:lt2>
        <a:srgbClr val="50E6FF"/>
      </a:lt2>
      <a:accent1>
        <a:srgbClr val="0078D4"/>
      </a:accent1>
      <a:accent2>
        <a:srgbClr val="D83B01"/>
      </a:accent2>
      <a:accent3>
        <a:srgbClr val="107C10"/>
      </a:accent3>
      <a:accent4>
        <a:srgbClr val="8661C5"/>
      </a:accent4>
      <a:accent5>
        <a:srgbClr val="008575"/>
      </a:accent5>
      <a:accent6>
        <a:srgbClr val="FFB900"/>
      </a:accent6>
      <a:hlink>
        <a:srgbClr val="505050"/>
      </a:hlink>
      <a:folHlink>
        <a:srgbClr val="50505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Elastic master">
  <a:themeElements>
    <a:clrScheme name="Simple Light">
      <a:dk1>
        <a:srgbClr val="343741"/>
      </a:dk1>
      <a:lt1>
        <a:srgbClr val="FFFFFF"/>
      </a:lt1>
      <a:dk2>
        <a:srgbClr val="0077CC"/>
      </a:dk2>
      <a:lt2>
        <a:srgbClr val="20377D"/>
      </a:lt2>
      <a:accent1>
        <a:srgbClr val="00BFB3"/>
      </a:accent1>
      <a:accent2>
        <a:srgbClr val="1BA9F8"/>
      </a:accent2>
      <a:accent3>
        <a:srgbClr val="FF957D"/>
      </a:accent3>
      <a:accent4>
        <a:srgbClr val="FA774E"/>
      </a:accent4>
      <a:accent5>
        <a:srgbClr val="F990C6"/>
      </a:accent5>
      <a:accent6>
        <a:srgbClr val="F9B110"/>
      </a:accent6>
      <a:hlink>
        <a:srgbClr val="0077CC"/>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Elastic Template">
  <a:themeElements>
    <a:clrScheme name="Elastic">
      <a:dk1>
        <a:srgbClr val="343741"/>
      </a:dk1>
      <a:lt1>
        <a:srgbClr val="FFFFFF"/>
      </a:lt1>
      <a:dk2>
        <a:srgbClr val="343741"/>
      </a:dk2>
      <a:lt2>
        <a:srgbClr val="979CAB"/>
      </a:lt2>
      <a:accent1>
        <a:srgbClr val="00BFB3"/>
      </a:accent1>
      <a:accent2>
        <a:srgbClr val="FEC514"/>
      </a:accent2>
      <a:accent3>
        <a:srgbClr val="0077CC"/>
      </a:accent3>
      <a:accent4>
        <a:srgbClr val="FA734F"/>
      </a:accent4>
      <a:accent5>
        <a:srgbClr val="F04E98"/>
      </a:accent5>
      <a:accent6>
        <a:srgbClr val="434753"/>
      </a:accent6>
      <a:hlink>
        <a:srgbClr val="F04E98"/>
      </a:hlink>
      <a:folHlink>
        <a:srgbClr val="000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